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95" r:id="rId7"/>
    <p:sldId id="296" r:id="rId8"/>
    <p:sldId id="258" r:id="rId9"/>
    <p:sldId id="275" r:id="rId10"/>
    <p:sldId id="307" r:id="rId11"/>
    <p:sldId id="276" r:id="rId12"/>
    <p:sldId id="292" r:id="rId13"/>
    <p:sldId id="299" r:id="rId14"/>
    <p:sldId id="308" r:id="rId15"/>
    <p:sldId id="309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5EE"/>
    <a:srgbClr val="F2FCFC"/>
    <a:srgbClr val="F0FCFC"/>
    <a:srgbClr val="99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2012" autoAdjust="0"/>
  </p:normalViewPr>
  <p:slideViewPr>
    <p:cSldViewPr snapToGrid="0" showGuides="1">
      <p:cViewPr varScale="1">
        <p:scale>
          <a:sx n="68" d="100"/>
          <a:sy n="68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3CEAAF3-9831-450B-8D59-2C09DB96C8FC}" type="datetimeFigureOut">
              <a:rPr lang="ru-RU"/>
              <a:t>10.05.2019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6834459-7356-44BF-850D-8B30C4FB3B6B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D50CD79-FC16-4410-AB61-17F26E6D3BC8}" type="datetimeFigureOut">
              <a:rPr lang="ru-RU"/>
              <a:t>10.05.2019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cs typeface="Arial" pitchFamily="34" charset="0"/>
              </a:rPr>
              <a:t>Примечание. </a:t>
            </a:r>
            <a:r>
              <a:rPr lang="ru-RU" sz="1200" dirty="0" smtClean="0">
                <a:cs typeface="Arial" pitchFamily="34" charset="0"/>
              </a:rPr>
              <a:t>Хотите разместить другое изображение </a:t>
            </a:r>
            <a:r>
              <a:rPr lang="ru-RU" sz="1200" dirty="0">
                <a:cs typeface="Arial" pitchFamily="34" charset="0"/>
              </a:rPr>
              <a:t>на этом </a:t>
            </a:r>
            <a:r>
              <a:rPr lang="ru-RU" sz="1200" dirty="0" smtClean="0">
                <a:cs typeface="Arial" pitchFamily="34" charset="0"/>
              </a:rPr>
              <a:t>слайде? Выберите </a:t>
            </a:r>
            <a:r>
              <a:rPr lang="ru-RU" sz="1200" dirty="0">
                <a:cs typeface="Arial" pitchFamily="34" charset="0"/>
              </a:rPr>
              <a:t>рисунок и удалите его. </a:t>
            </a:r>
            <a:r>
              <a:rPr lang="ru-RU" sz="1200" dirty="0" smtClean="0">
                <a:cs typeface="Arial" pitchFamily="34" charset="0"/>
              </a:rPr>
              <a:t>Теперь </a:t>
            </a:r>
            <a:r>
              <a:rPr lang="ru-RU" sz="1200" dirty="0">
                <a:cs typeface="Arial" pitchFamily="34" charset="0"/>
              </a:rPr>
              <a:t>щелкните значок "Рисунки" в заполнителе, чтобы вставить свое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92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9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ru-RU" sz="44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18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ru-RU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5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7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4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7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4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8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3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96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75" y="2073020"/>
            <a:ext cx="6943725" cy="889256"/>
          </a:xfrm>
        </p:spPr>
        <p:txBody>
          <a:bodyPr anchor="ctr">
            <a:normAutofit fontScale="9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ЗДРАВООХРАНЕНИЯ</a:t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АНТИДОПИНГОВАЯ ЛАБОРАТОРИЯ</a:t>
            </a:r>
            <a:b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81235" y="3429000"/>
            <a:ext cx="5133883" cy="955565"/>
          </a:xfrm>
        </p:spPr>
        <p:txBody>
          <a:bodyPr>
            <a:normAutofit fontScale="32500" lnSpcReduction="20000"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Сергей Александрович</a:t>
            </a:r>
            <a:endParaRPr lang="ru-RU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875" y="57832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</a:t>
            </a:r>
          </a:p>
          <a:p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223040, Минский р-н, </a:t>
            </a:r>
          </a:p>
          <a:p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Лесной, д.31</a:t>
            </a:r>
            <a:endParaRPr lang="en-US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9863091" y="2583402"/>
            <a:ext cx="2328909" cy="2935858"/>
          </a:xfrm>
        </p:spPr>
      </p:sp>
      <p:pic>
        <p:nvPicPr>
          <p:cNvPr id="8" name="Picture 8" descr="F:\все фото ЛАБОРАТОРИИ (отобранные кадры)\IMG_6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 r="30957" b="17841"/>
          <a:stretch>
            <a:fillRect/>
          </a:stretch>
        </p:blipFill>
        <p:spPr bwMode="auto">
          <a:xfrm>
            <a:off x="7881938" y="0"/>
            <a:ext cx="4310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63" y="234496"/>
            <a:ext cx="10515600" cy="69856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исследований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2845" y="1299340"/>
            <a:ext cx="11029749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15 должностей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отдела: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добровольцев для исследования, проведение скрининга;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клинического этапа исследований биоэквивалентности;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клинического отчета.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81" y="-65314"/>
            <a:ext cx="3099522" cy="22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80" y="2222377"/>
            <a:ext cx="3099523" cy="22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57" y="4534678"/>
            <a:ext cx="3118156" cy="22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80" y="4534678"/>
            <a:ext cx="3100886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0" y="4534678"/>
            <a:ext cx="3350661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63" y="234496"/>
            <a:ext cx="10515600" cy="90383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аккредитации, сертификации и обеспечения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2845" y="1299340"/>
            <a:ext cx="11029749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4 должности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отдела: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функционирования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менеджмента качества в соответствии с требованиями СТБ ИСО/МЭК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17025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СТБ ИСО/МЭК 15189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внешних и внутренних аудитов;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поддержанию полученной аккредитации и расширение области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программ проверки квалификации и семинаров.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26" y="4424400"/>
            <a:ext cx="3348000" cy="223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2" y="4424400"/>
            <a:ext cx="3348000" cy="223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04" y="4424400"/>
            <a:ext cx="3126006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63" y="234496"/>
            <a:ext cx="10515600" cy="90383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качества лекарственных средств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2845" y="1299340"/>
            <a:ext cx="11029749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4 должности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отдела: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лекарственных средств и изделий медицинского назначения;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Валидация и верификация методов контроля качества лекарственных средств.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97" y="393223"/>
            <a:ext cx="2484000" cy="16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863"/>
            <a:ext cx="12192000" cy="33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47800" y="1409700"/>
            <a:ext cx="9980682" cy="1096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82" y="3127074"/>
            <a:ext cx="9982200" cy="3270250"/>
          </a:xfrm>
        </p:spPr>
      </p:pic>
    </p:spTree>
    <p:extLst>
      <p:ext uri="{BB962C8B-B14F-4D97-AF65-F5344CB8AC3E}">
        <p14:creationId xmlns:p14="http://schemas.microsoft.com/office/powerpoint/2010/main" val="30785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 «Национальная антидопинговая лаборатория»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приказом Министерства здравоохранения Республики Беларусь № 377 от 15 мая 2007 года во исполнение постановления Совета Министров № 537 от 26 апреля 2007 г.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ведомственном подчинении Министерства здравоохранения Республики Беларусь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основания (утверждение Устава): 14 июля 2007 г.</a:t>
            </a:r>
          </a:p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Users\56\Desktop\P1000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7" y="4418152"/>
            <a:ext cx="4208463" cy="24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3617" cy="311710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2" y="4013734"/>
            <a:ext cx="4270408" cy="2844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921"/>
            <a:ext cx="4273617" cy="2849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3" y="0"/>
            <a:ext cx="4270408" cy="311710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31" y="1182170"/>
            <a:ext cx="5940425" cy="44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81023"/>
            <a:ext cx="9980682" cy="109696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5485905" cy="4572000"/>
          </a:xfrm>
        </p:spPr>
        <p:txBody>
          <a:bodyPr/>
          <a:lstStyle/>
          <a:p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 лаборатории:</a:t>
            </a:r>
          </a:p>
          <a:p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сотрудников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04" y="2520276"/>
            <a:ext cx="7565534" cy="41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40836" y="251927"/>
            <a:ext cx="10515600" cy="757627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Отдел антидопинговых испытаний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9585" y="784938"/>
            <a:ext cx="10572750" cy="5200650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Организация и проведение лабораторного этапа допинг-контроля.</a:t>
            </a:r>
            <a:endParaRPr lang="en-US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Разработка, </a:t>
            </a:r>
            <a:r>
              <a:rPr lang="ru-RU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валидация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внедрение  новых методик испытаний.</a:t>
            </a:r>
            <a:endParaRPr lang="en-US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en-US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Анализ пищевых продуктов на наличие запрещенных в спорте веществ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Выполнение функций Республиканской </a:t>
            </a:r>
            <a:r>
              <a:rPr lang="ru-RU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референтной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(арбитражной) лаборатории по химико-токсикологическим исследованиям.  </a:t>
            </a:r>
          </a:p>
          <a:p>
            <a:pPr algn="just">
              <a:spcBef>
                <a:spcPts val="0"/>
              </a:spcBef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0" y="3509658"/>
            <a:ext cx="3240000" cy="23231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62" y="3963526"/>
            <a:ext cx="3600000" cy="2276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84" y="4499316"/>
            <a:ext cx="3600000" cy="23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Химико-токсикологический анализ в системе здравоохранения Республики Беларусь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524000"/>
            <a:ext cx="4151031" cy="275484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1609724"/>
            <a:ext cx="4049843" cy="2543561"/>
          </a:xfr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4411506"/>
            <a:ext cx="3400425" cy="2365351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4333009"/>
            <a:ext cx="3857625" cy="2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945"/>
            <a:ext cx="10515600" cy="55050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Отдел исследований и разработок в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допинг-контроле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2" y="74645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Ведение научно-исследовательской работы по следующим направлениям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00000"/>
              </a:lnSpc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определение присутствия генно-инженерных </a:t>
            </a:r>
            <a:r>
              <a:rPr lang="ru-RU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эритропоэтинов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e-BY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изоформного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профиля гормона роста и его маркеров;</a:t>
            </a:r>
            <a:endParaRPr lang="be-BY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выявление применения в спорте гемотрансфузий различной природы;</a:t>
            </a:r>
            <a:endParaRPr lang="be-BY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водородно-дейтериевый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обмен в разработке новых методов определения запрещенных соединений в спорте. 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be-BY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" y="3834882"/>
            <a:ext cx="3462524" cy="22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00" y="4235526"/>
            <a:ext cx="3348000" cy="22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01" y="4626000"/>
            <a:ext cx="33414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176" y="141190"/>
            <a:ext cx="10515600" cy="6332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биоаналитических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4352" y="774441"/>
            <a:ext cx="10642341" cy="457199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24 должности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функции: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протокола исследования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валидация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исследования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аналитического этапа исследования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биостатистического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исследования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итогового отчета об исследовании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07.2015 г. по  01.2019 г. выполнено 48 исследований биоэквивалентности (аналитический этап 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биостатистический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этапы)</a:t>
            </a:r>
          </a:p>
          <a:p>
            <a:pPr marL="0" indent="0" algn="just">
              <a:buNone/>
            </a:pPr>
            <a:endParaRPr 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45" y="774441"/>
            <a:ext cx="3898777" cy="2339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5" y="4256449"/>
            <a:ext cx="2293116" cy="22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77" y="4256449"/>
            <a:ext cx="3068560" cy="22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69" y="4256449"/>
            <a:ext cx="2657264" cy="22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5" y="4256449"/>
            <a:ext cx="249855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</TotalTime>
  <Words>389</Words>
  <Application>Microsoft Office PowerPoint</Application>
  <PresentationFormat>Широкоэкранный</PresentationFormat>
  <Paragraphs>71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Euphemia</vt:lpstr>
      <vt:lpstr>Times New Roman</vt:lpstr>
      <vt:lpstr>Wingdings</vt:lpstr>
      <vt:lpstr>Тема Office</vt:lpstr>
      <vt:lpstr>  УЧРЕЖДЕНИЕ ЗДРАВООХРАНЕНИЯ НАЦИОНАЛЬНАЯ АНТИДОПИНГОВАЯ ЛАБОРАТОРИЯ </vt:lpstr>
      <vt:lpstr>УЗ «Национальная антидопинговая лаборатория»</vt:lpstr>
      <vt:lpstr>Презентация PowerPoint</vt:lpstr>
      <vt:lpstr>Презентация PowerPoint</vt:lpstr>
      <vt:lpstr>Персонал</vt:lpstr>
      <vt:lpstr>Отдел антидопинговых испытаний</vt:lpstr>
      <vt:lpstr>Химико-токсикологический анализ в системе здравоохранения Республики Беларусь</vt:lpstr>
      <vt:lpstr>Отдел исследований и разработок в допинг-контроле</vt:lpstr>
      <vt:lpstr>Отдел биоаналитических исследований</vt:lpstr>
      <vt:lpstr>Отдел клинических исследований</vt:lpstr>
      <vt:lpstr>Отдел аккредитации, сертификации и обеспечения качества</vt:lpstr>
      <vt:lpstr>Отдел контроля качества лекарственных средств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 макетом рисунка</dc:title>
  <dc:creator>locadmin</dc:creator>
  <cp:lastModifiedBy>Бобко Ольга Ивановна</cp:lastModifiedBy>
  <cp:revision>102</cp:revision>
  <dcterms:created xsi:type="dcterms:W3CDTF">2013-04-05T19:49:59Z</dcterms:created>
  <dcterms:modified xsi:type="dcterms:W3CDTF">2019-05-10T06:48:14Z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