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33"/>
  </p:notesMasterIdLst>
  <p:sldIdLst>
    <p:sldId id="300" r:id="rId5"/>
    <p:sldId id="299" r:id="rId6"/>
    <p:sldId id="297"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290"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Inter" panose="020B0604020202020204" charset="0"/>
      <p:regular r:id="rId38"/>
      <p:bold r:id="rId39"/>
      <p:italic r:id="rId40"/>
      <p:boldItalic r:id="rId41"/>
    </p:embeddedFont>
    <p:embeddedFont>
      <p:font typeface="Inter Medium" panose="020B0604020202020204" charset="0"/>
      <p:regular r:id="rId42"/>
      <p:italic r:id="rId43"/>
    </p:embeddedFont>
    <p:embeddedFont>
      <p:font typeface="Inter Semi Bold" panose="020B060402020202020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3C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72"/>
    <p:restoredTop sz="72055" autoAdjust="0"/>
  </p:normalViewPr>
  <p:slideViewPr>
    <p:cSldViewPr snapToGrid="0" snapToObjects="1">
      <p:cViewPr varScale="1">
        <p:scale>
          <a:sx n="59" d="100"/>
          <a:sy n="59" d="100"/>
        </p:scale>
        <p:origin x="196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E4932-B801-2B49-9967-EF5BF71F235C}" type="datetimeFigureOut">
              <a:rPr lang="en-GB" smtClean="0"/>
              <a:t>13/05/2023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0F4CF9-41B8-C949-BBFE-A95124450C8B}" type="slidenum">
              <a:rPr lang="en-GB" smtClean="0"/>
              <a:t>‹#›</a:t>
            </a:fld>
            <a:endParaRPr lang="en-GB"/>
          </a:p>
        </p:txBody>
      </p:sp>
    </p:spTree>
    <p:extLst>
      <p:ext uri="{BB962C8B-B14F-4D97-AF65-F5344CB8AC3E}">
        <p14:creationId xmlns:p14="http://schemas.microsoft.com/office/powerpoint/2010/main" val="749938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Настоящая презентация является представлением 2-го издания</a:t>
            </a:r>
            <a:r>
              <a:rPr lang="en-US" dirty="0"/>
              <a:t>ISO/IEC 17043</a:t>
            </a:r>
            <a:r>
              <a:rPr lang="ru-RU" dirty="0"/>
              <a:t>, опубликованного в мае 2023г.</a:t>
            </a:r>
          </a:p>
          <a:p>
            <a:r>
              <a:rPr lang="ru-RU" dirty="0"/>
              <a:t>Презентация подготовлена рабочей группой </a:t>
            </a:r>
            <a:r>
              <a:rPr lang="en-US" dirty="0"/>
              <a:t>ISO CASCO </a:t>
            </a:r>
            <a:r>
              <a:rPr lang="ru-RU" dirty="0"/>
              <a:t>№57.</a:t>
            </a:r>
          </a:p>
          <a:p>
            <a:endParaRPr lang="en-US" dirty="0"/>
          </a:p>
          <a:p>
            <a:endParaRPr lang="en-US" dirty="0"/>
          </a:p>
        </p:txBody>
      </p:sp>
      <p:sp>
        <p:nvSpPr>
          <p:cNvPr id="4" name="Slide Number Placeholder 3"/>
          <p:cNvSpPr>
            <a:spLocks noGrp="1"/>
          </p:cNvSpPr>
          <p:nvPr>
            <p:ph type="sldNum" sz="quarter" idx="5"/>
          </p:nvPr>
        </p:nvSpPr>
        <p:spPr/>
        <p:txBody>
          <a:bodyPr/>
          <a:lstStyle/>
          <a:p>
            <a:fld id="{D60F4CF9-41B8-C949-BBFE-A95124450C8B}" type="slidenum">
              <a:rPr lang="en-GB" smtClean="0"/>
              <a:t>1</a:t>
            </a:fld>
            <a:endParaRPr lang="en-GB"/>
          </a:p>
        </p:txBody>
      </p:sp>
    </p:spTree>
    <p:extLst>
      <p:ext uri="{BB962C8B-B14F-4D97-AF65-F5344CB8AC3E}">
        <p14:creationId xmlns:p14="http://schemas.microsoft.com/office/powerpoint/2010/main" val="2481842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Adapted to reflect to cover </a:t>
            </a:r>
            <a:r>
              <a:rPr lang="en-US" sz="1200" dirty="0">
                <a:effectLst/>
                <a:latin typeface="Arial" panose="020B0604020202020204" pitchFamily="34" charset="0"/>
                <a:ea typeface="Calibri" panose="020F0502020204030204" pitchFamily="34" charset="0"/>
                <a:cs typeface="Arial" panose="020B0604020202020204" pitchFamily="34" charset="0"/>
              </a:rPr>
              <a:t>other types of conformity assessment activities.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60F4CF9-41B8-C949-BBFE-A95124450C8B}" type="slidenum">
              <a:rPr lang="en-GB" smtClean="0"/>
              <a:t>11</a:t>
            </a:fld>
            <a:endParaRPr lang="en-GB"/>
          </a:p>
        </p:txBody>
      </p:sp>
    </p:spTree>
    <p:extLst>
      <p:ext uri="{BB962C8B-B14F-4D97-AF65-F5344CB8AC3E}">
        <p14:creationId xmlns:p14="http://schemas.microsoft.com/office/powerpoint/2010/main" val="156835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0F4CF9-41B8-C949-BBFE-A95124450C8B}" type="slidenum">
              <a:rPr lang="en-GB" smtClean="0"/>
              <a:t>12</a:t>
            </a:fld>
            <a:endParaRPr lang="en-GB"/>
          </a:p>
        </p:txBody>
      </p:sp>
    </p:spTree>
    <p:extLst>
      <p:ext uri="{BB962C8B-B14F-4D97-AF65-F5344CB8AC3E}">
        <p14:creationId xmlns:p14="http://schemas.microsoft.com/office/powerpoint/2010/main" val="3850305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cs typeface="Arial" panose="020B0604020202020204" pitchFamily="34" charset="0"/>
              </a:rPr>
              <a:t>Term "client" is mandated in PROC33 (mandatory wording) and cannot be changed. WG added a note  to "customer" to clarify it also means client. WG checked client/customer/participant, not always necessary to have a contract for the latter.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SimSun" panose="02010600030101010101" pitchFamily="2" charset="-122"/>
                <a:cs typeface="Times New Roman" panose="02020603050405020304" pitchFamily="18" charset="0"/>
              </a:rPr>
              <a:t>The WG considered adding a definition for "PT activities". The attempts resulted either in a non-exhaustive list or a circular definition, that experts decided to leave out, as it was not adding value.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SimSun" panose="02010600030101010101" pitchFamily="2" charset="-122"/>
                <a:cs typeface="Times New Roman" panose="02020603050405020304" pitchFamily="18" charset="0"/>
              </a:rPr>
              <a:t>We eliminated the term “subcontractors”</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60F4CF9-41B8-C949-BBFE-A95124450C8B}" type="slidenum">
              <a:rPr lang="en-GB" smtClean="0"/>
              <a:t>13</a:t>
            </a:fld>
            <a:endParaRPr lang="en-GB"/>
          </a:p>
        </p:txBody>
      </p:sp>
    </p:spTree>
    <p:extLst>
      <p:ext uri="{BB962C8B-B14F-4D97-AF65-F5344CB8AC3E}">
        <p14:creationId xmlns:p14="http://schemas.microsoft.com/office/powerpoint/2010/main" val="4151257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WG decided to remove definitions that are contained in Normative documents VIM and ISO/IEC 17000</a:t>
            </a:r>
          </a:p>
          <a:p>
            <a:endParaRPr lang="en-US" dirty="0"/>
          </a:p>
        </p:txBody>
      </p:sp>
      <p:sp>
        <p:nvSpPr>
          <p:cNvPr id="4" name="Slide Number Placeholder 3"/>
          <p:cNvSpPr>
            <a:spLocks noGrp="1"/>
          </p:cNvSpPr>
          <p:nvPr>
            <p:ph type="sldNum" sz="quarter" idx="5"/>
          </p:nvPr>
        </p:nvSpPr>
        <p:spPr/>
        <p:txBody>
          <a:bodyPr/>
          <a:lstStyle/>
          <a:p>
            <a:fld id="{D60F4CF9-41B8-C949-BBFE-A95124450C8B}" type="slidenum">
              <a:rPr lang="en-GB" smtClean="0"/>
              <a:t>14</a:t>
            </a:fld>
            <a:endParaRPr lang="en-GB"/>
          </a:p>
        </p:txBody>
      </p:sp>
    </p:spTree>
    <p:extLst>
      <p:ext uri="{BB962C8B-B14F-4D97-AF65-F5344CB8AC3E}">
        <p14:creationId xmlns:p14="http://schemas.microsoft.com/office/powerpoint/2010/main" val="186876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WG decided to remove definitions that are contained in Normative documents VIM and ISO/IEC 17000</a:t>
            </a:r>
          </a:p>
          <a:p>
            <a:endParaRPr lang="en-US" dirty="0"/>
          </a:p>
        </p:txBody>
      </p:sp>
      <p:sp>
        <p:nvSpPr>
          <p:cNvPr id="4" name="Slide Number Placeholder 3"/>
          <p:cNvSpPr>
            <a:spLocks noGrp="1"/>
          </p:cNvSpPr>
          <p:nvPr>
            <p:ph type="sldNum" sz="quarter" idx="5"/>
          </p:nvPr>
        </p:nvSpPr>
        <p:spPr/>
        <p:txBody>
          <a:bodyPr/>
          <a:lstStyle/>
          <a:p>
            <a:fld id="{D60F4CF9-41B8-C949-BBFE-A95124450C8B}" type="slidenum">
              <a:rPr lang="en-GB" smtClean="0"/>
              <a:t>15</a:t>
            </a:fld>
            <a:endParaRPr lang="en-GB"/>
          </a:p>
        </p:txBody>
      </p:sp>
    </p:spTree>
    <p:extLst>
      <p:ext uri="{BB962C8B-B14F-4D97-AF65-F5344CB8AC3E}">
        <p14:creationId xmlns:p14="http://schemas.microsoft.com/office/powerpoint/2010/main" val="2702496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WG decided to remove definitions that are contained in Normative documents VIM and ISO/IEC 17000</a:t>
            </a:r>
          </a:p>
          <a:p>
            <a:endParaRPr lang="en-US" dirty="0"/>
          </a:p>
        </p:txBody>
      </p:sp>
      <p:sp>
        <p:nvSpPr>
          <p:cNvPr id="4" name="Slide Number Placeholder 3"/>
          <p:cNvSpPr>
            <a:spLocks noGrp="1"/>
          </p:cNvSpPr>
          <p:nvPr>
            <p:ph type="sldNum" sz="quarter" idx="5"/>
          </p:nvPr>
        </p:nvSpPr>
        <p:spPr/>
        <p:txBody>
          <a:bodyPr/>
          <a:lstStyle/>
          <a:p>
            <a:fld id="{D60F4CF9-41B8-C949-BBFE-A95124450C8B}" type="slidenum">
              <a:rPr lang="en-GB" smtClean="0"/>
              <a:t>16</a:t>
            </a:fld>
            <a:endParaRPr lang="en-GB"/>
          </a:p>
        </p:txBody>
      </p:sp>
    </p:spTree>
    <p:extLst>
      <p:ext uri="{BB962C8B-B14F-4D97-AF65-F5344CB8AC3E}">
        <p14:creationId xmlns:p14="http://schemas.microsoft.com/office/powerpoint/2010/main" val="334987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0F4CF9-41B8-C949-BBFE-A95124450C8B}" type="slidenum">
              <a:rPr lang="en-GB" smtClean="0"/>
              <a:t>17</a:t>
            </a:fld>
            <a:endParaRPr lang="en-GB"/>
          </a:p>
        </p:txBody>
      </p:sp>
    </p:spTree>
    <p:extLst>
      <p:ext uri="{BB962C8B-B14F-4D97-AF65-F5344CB8AC3E}">
        <p14:creationId xmlns:p14="http://schemas.microsoft.com/office/powerpoint/2010/main" val="3370342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new requirement recognizes that the large majority of PT items are in fact reference materials – that is, materials that are sufficiently homogeneous and stable for use in a measurement procedure</a:t>
            </a:r>
          </a:p>
          <a:p>
            <a:endParaRPr lang="en-US" dirty="0"/>
          </a:p>
        </p:txBody>
      </p:sp>
      <p:sp>
        <p:nvSpPr>
          <p:cNvPr id="4" name="Slide Number Placeholder 3"/>
          <p:cNvSpPr>
            <a:spLocks noGrp="1"/>
          </p:cNvSpPr>
          <p:nvPr>
            <p:ph type="sldNum" sz="quarter" idx="5"/>
          </p:nvPr>
        </p:nvSpPr>
        <p:spPr/>
        <p:txBody>
          <a:bodyPr/>
          <a:lstStyle/>
          <a:p>
            <a:fld id="{D60F4CF9-41B8-C949-BBFE-A95124450C8B}" type="slidenum">
              <a:rPr lang="en-GB" smtClean="0"/>
              <a:t>18</a:t>
            </a:fld>
            <a:endParaRPr lang="en-GB"/>
          </a:p>
        </p:txBody>
      </p:sp>
    </p:spTree>
    <p:extLst>
      <p:ext uri="{BB962C8B-B14F-4D97-AF65-F5344CB8AC3E}">
        <p14:creationId xmlns:p14="http://schemas.microsoft.com/office/powerpoint/2010/main" val="1541863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0F4CF9-41B8-C949-BBFE-A95124450C8B}" type="slidenum">
              <a:rPr lang="en-GB" smtClean="0"/>
              <a:t>19</a:t>
            </a:fld>
            <a:endParaRPr lang="en-GB"/>
          </a:p>
        </p:txBody>
      </p:sp>
    </p:spTree>
    <p:extLst>
      <p:ext uri="{BB962C8B-B14F-4D97-AF65-F5344CB8AC3E}">
        <p14:creationId xmlns:p14="http://schemas.microsoft.com/office/powerpoint/2010/main" val="2338440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External service provider actually is more broad than “subcontractors” and also includes suppliers and some aspects of technical advisors.</a:t>
            </a:r>
          </a:p>
          <a:p>
            <a:endParaRPr lang="en-US" dirty="0"/>
          </a:p>
        </p:txBody>
      </p:sp>
      <p:sp>
        <p:nvSpPr>
          <p:cNvPr id="4" name="Slide Number Placeholder 3"/>
          <p:cNvSpPr>
            <a:spLocks noGrp="1"/>
          </p:cNvSpPr>
          <p:nvPr>
            <p:ph type="sldNum" sz="quarter" idx="5"/>
          </p:nvPr>
        </p:nvSpPr>
        <p:spPr/>
        <p:txBody>
          <a:bodyPr/>
          <a:lstStyle/>
          <a:p>
            <a:fld id="{D60F4CF9-41B8-C949-BBFE-A95124450C8B}" type="slidenum">
              <a:rPr lang="en-GB" smtClean="0"/>
              <a:t>20</a:t>
            </a:fld>
            <a:endParaRPr lang="en-GB"/>
          </a:p>
        </p:txBody>
      </p:sp>
    </p:spTree>
    <p:extLst>
      <p:ext uri="{BB962C8B-B14F-4D97-AF65-F5344CB8AC3E}">
        <p14:creationId xmlns:p14="http://schemas.microsoft.com/office/powerpoint/2010/main" val="4108497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0F4CF9-41B8-C949-BBFE-A95124450C8B}" type="slidenum">
              <a:rPr lang="en-GB" smtClean="0"/>
              <a:t>3</a:t>
            </a:fld>
            <a:endParaRPr lang="en-GB"/>
          </a:p>
        </p:txBody>
      </p:sp>
    </p:spTree>
    <p:extLst>
      <p:ext uri="{BB962C8B-B14F-4D97-AF65-F5344CB8AC3E}">
        <p14:creationId xmlns:p14="http://schemas.microsoft.com/office/powerpoint/2010/main" val="3823212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clauses are in the current ISO/IEC 17043, but we chose to be consistent with ISO/IEC 17025</a:t>
            </a:r>
          </a:p>
          <a:p>
            <a:endParaRPr lang="en-US" dirty="0"/>
          </a:p>
        </p:txBody>
      </p:sp>
      <p:sp>
        <p:nvSpPr>
          <p:cNvPr id="4" name="Slide Number Placeholder 3"/>
          <p:cNvSpPr>
            <a:spLocks noGrp="1"/>
          </p:cNvSpPr>
          <p:nvPr>
            <p:ph type="sldNum" sz="quarter" idx="5"/>
          </p:nvPr>
        </p:nvSpPr>
        <p:spPr/>
        <p:txBody>
          <a:bodyPr/>
          <a:lstStyle/>
          <a:p>
            <a:fld id="{D60F4CF9-41B8-C949-BBFE-A95124450C8B}" type="slidenum">
              <a:rPr lang="en-GB" smtClean="0"/>
              <a:t>21</a:t>
            </a:fld>
            <a:endParaRPr lang="en-GB"/>
          </a:p>
        </p:txBody>
      </p:sp>
    </p:spTree>
    <p:extLst>
      <p:ext uri="{BB962C8B-B14F-4D97-AF65-F5344CB8AC3E}">
        <p14:creationId xmlns:p14="http://schemas.microsoft.com/office/powerpoint/2010/main" val="2407526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0F4CF9-41B8-C949-BBFE-A95124450C8B}" type="slidenum">
              <a:rPr lang="en-GB" smtClean="0"/>
              <a:t>22</a:t>
            </a:fld>
            <a:endParaRPr lang="en-GB"/>
          </a:p>
        </p:txBody>
      </p:sp>
    </p:spTree>
    <p:extLst>
      <p:ext uri="{BB962C8B-B14F-4D97-AF65-F5344CB8AC3E}">
        <p14:creationId xmlns:p14="http://schemas.microsoft.com/office/powerpoint/2010/main" val="4270542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0F4CF9-41B8-C949-BBFE-A95124450C8B}" type="slidenum">
              <a:rPr lang="en-GB" smtClean="0"/>
              <a:t>23</a:t>
            </a:fld>
            <a:endParaRPr lang="en-GB"/>
          </a:p>
        </p:txBody>
      </p:sp>
    </p:spTree>
    <p:extLst>
      <p:ext uri="{BB962C8B-B14F-4D97-AF65-F5344CB8AC3E}">
        <p14:creationId xmlns:p14="http://schemas.microsoft.com/office/powerpoint/2010/main" val="826198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0F4CF9-41B8-C949-BBFE-A95124450C8B}" type="slidenum">
              <a:rPr lang="en-GB" smtClean="0"/>
              <a:t>24</a:t>
            </a:fld>
            <a:endParaRPr lang="en-GB"/>
          </a:p>
        </p:txBody>
      </p:sp>
    </p:spTree>
    <p:extLst>
      <p:ext uri="{BB962C8B-B14F-4D97-AF65-F5344CB8AC3E}">
        <p14:creationId xmlns:p14="http://schemas.microsoft.com/office/powerpoint/2010/main" val="1033790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0F4CF9-41B8-C949-BBFE-A95124450C8B}" type="slidenum">
              <a:rPr lang="en-GB" smtClean="0"/>
              <a:t>25</a:t>
            </a:fld>
            <a:endParaRPr lang="en-GB"/>
          </a:p>
        </p:txBody>
      </p:sp>
    </p:spTree>
    <p:extLst>
      <p:ext uri="{BB962C8B-B14F-4D97-AF65-F5344CB8AC3E}">
        <p14:creationId xmlns:p14="http://schemas.microsoft.com/office/powerpoint/2010/main" val="987466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SimSun" panose="02010600030101010101" pitchFamily="2" charset="-122"/>
                <a:cs typeface="Times New Roman" panose="02020603050405020304" pitchFamily="18" charset="0"/>
              </a:rPr>
              <a:t>The WG discussed the relevance of the clause 7.5.6 </a:t>
            </a:r>
            <a:r>
              <a:rPr lang="en-US" sz="1200" i="1" dirty="0">
                <a:effectLst/>
                <a:latin typeface="Arial" panose="020B0604020202020204" pitchFamily="34" charset="0"/>
                <a:ea typeface="SimSun" panose="02010600030101010101" pitchFamily="2" charset="-122"/>
                <a:cs typeface="Times New Roman" panose="02020603050405020304" pitchFamily="18" charset="0"/>
              </a:rPr>
              <a:t>Requirements for handling appeals </a:t>
            </a:r>
            <a:r>
              <a:rPr lang="en-US" sz="1200" dirty="0">
                <a:effectLst/>
                <a:latin typeface="Arial" panose="020B0604020202020204" pitchFamily="34" charset="0"/>
                <a:ea typeface="SimSun" panose="02010600030101010101" pitchFamily="2" charset="-122"/>
                <a:cs typeface="Times New Roman" panose="02020603050405020304" pitchFamily="18" charset="0"/>
              </a:rPr>
              <a:t>for PT providers.</a:t>
            </a:r>
            <a:r>
              <a:rPr lang="en-US" sz="1200" i="1" dirty="0">
                <a:effectLst/>
                <a:latin typeface="Arial" panose="020B0604020202020204" pitchFamily="34" charset="0"/>
                <a:ea typeface="SimSun" panose="02010600030101010101" pitchFamily="2" charset="-122"/>
                <a:cs typeface="Times New Roman" panose="02020603050405020304" pitchFamily="18" charset="0"/>
              </a:rPr>
              <a:t> </a:t>
            </a:r>
            <a:r>
              <a:rPr lang="en-US" sz="1200" dirty="0">
                <a:effectLst/>
                <a:latin typeface="Arial" panose="020B0604020202020204" pitchFamily="34" charset="0"/>
                <a:ea typeface="SimSun" panose="02010600030101010101" pitchFamily="2" charset="-122"/>
                <a:cs typeface="Times New Roman" panose="02020603050405020304" pitchFamily="18" charset="0"/>
              </a:rPr>
              <a:t>Some experts felt that this clause is not applicable for PT providers and should be either deleted (that would require the CPC approval) or at least clarified with a note. Other experts were of the opinion that there are cases where this clause applies to PT providers and therefore should stay in the revised standard as it is.  Because this clause belongs to CASCO mandatory text and after considering several proposals for a note, experts agreed with the recommendation of the Secretariat and the Convenors to stay with the original PROC33 text. </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60F4CF9-41B8-C949-BBFE-A95124450C8B}" type="slidenum">
              <a:rPr lang="en-GB" smtClean="0"/>
              <a:t>26</a:t>
            </a:fld>
            <a:endParaRPr lang="en-GB"/>
          </a:p>
        </p:txBody>
      </p:sp>
    </p:spTree>
    <p:extLst>
      <p:ext uri="{BB962C8B-B14F-4D97-AF65-F5344CB8AC3E}">
        <p14:creationId xmlns:p14="http://schemas.microsoft.com/office/powerpoint/2010/main" val="2727423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SimSun" panose="02010600030101010101" pitchFamily="2" charset="-122"/>
                <a:cs typeface="Times New Roman" panose="02020603050405020304" pitchFamily="18" charset="0"/>
              </a:rPr>
              <a:t>The WG discussed the relevance of the clause 7.5.6 </a:t>
            </a:r>
            <a:r>
              <a:rPr lang="en-US" sz="1200" i="1" dirty="0">
                <a:effectLst/>
                <a:latin typeface="Arial" panose="020B0604020202020204" pitchFamily="34" charset="0"/>
                <a:ea typeface="SimSun" panose="02010600030101010101" pitchFamily="2" charset="-122"/>
                <a:cs typeface="Times New Roman" panose="02020603050405020304" pitchFamily="18" charset="0"/>
              </a:rPr>
              <a:t>Requirements for handling appeals </a:t>
            </a:r>
            <a:r>
              <a:rPr lang="en-US" sz="1200" dirty="0">
                <a:effectLst/>
                <a:latin typeface="Arial" panose="020B0604020202020204" pitchFamily="34" charset="0"/>
                <a:ea typeface="SimSun" panose="02010600030101010101" pitchFamily="2" charset="-122"/>
                <a:cs typeface="Times New Roman" panose="02020603050405020304" pitchFamily="18" charset="0"/>
              </a:rPr>
              <a:t>for PT providers.</a:t>
            </a:r>
            <a:r>
              <a:rPr lang="en-US" sz="1200" i="1" dirty="0">
                <a:effectLst/>
                <a:latin typeface="Arial" panose="020B0604020202020204" pitchFamily="34" charset="0"/>
                <a:ea typeface="SimSun" panose="02010600030101010101" pitchFamily="2" charset="-122"/>
                <a:cs typeface="Times New Roman" panose="02020603050405020304" pitchFamily="18" charset="0"/>
              </a:rPr>
              <a:t> </a:t>
            </a:r>
            <a:r>
              <a:rPr lang="en-US" sz="1200" dirty="0">
                <a:effectLst/>
                <a:latin typeface="Arial" panose="020B0604020202020204" pitchFamily="34" charset="0"/>
                <a:ea typeface="SimSun" panose="02010600030101010101" pitchFamily="2" charset="-122"/>
                <a:cs typeface="Times New Roman" panose="02020603050405020304" pitchFamily="18" charset="0"/>
              </a:rPr>
              <a:t>Some experts felt that this clause is not applicable for PT providers and should be either deleted (that would require the CPC approval) or at least clarified with a note. Other experts were of the opinion that there are cases where this clause applies to PT providers and therefore should stay in the revised standard as it is.  Because this clause belongs to CASCO mandatory text and after considering several proposals for a note, experts agreed with the recommendation of the Secretariat and the Convenors to stay with the original PROC33 text. </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60F4CF9-41B8-C949-BBFE-A95124450C8B}" type="slidenum">
              <a:rPr lang="en-GB" smtClean="0"/>
              <a:t>27</a:t>
            </a:fld>
            <a:endParaRPr lang="en-GB"/>
          </a:p>
        </p:txBody>
      </p:sp>
    </p:spTree>
    <p:extLst>
      <p:ext uri="{BB962C8B-B14F-4D97-AF65-F5344CB8AC3E}">
        <p14:creationId xmlns:p14="http://schemas.microsoft.com/office/powerpoint/2010/main" val="3305794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0F4CF9-41B8-C949-BBFE-A95124450C8B}" type="slidenum">
              <a:rPr lang="en-GB" smtClean="0"/>
              <a:t>28</a:t>
            </a:fld>
            <a:endParaRPr lang="en-GB"/>
          </a:p>
        </p:txBody>
      </p:sp>
    </p:spTree>
    <p:extLst>
      <p:ext uri="{BB962C8B-B14F-4D97-AF65-F5344CB8AC3E}">
        <p14:creationId xmlns:p14="http://schemas.microsoft.com/office/powerpoint/2010/main" val="79578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0F4CF9-41B8-C949-BBFE-A95124450C8B}" type="slidenum">
              <a:rPr lang="en-GB" smtClean="0"/>
              <a:t>4</a:t>
            </a:fld>
            <a:endParaRPr lang="en-GB"/>
          </a:p>
        </p:txBody>
      </p:sp>
    </p:spTree>
    <p:extLst>
      <p:ext uri="{BB962C8B-B14F-4D97-AF65-F5344CB8AC3E}">
        <p14:creationId xmlns:p14="http://schemas.microsoft.com/office/powerpoint/2010/main" val="167484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Main changes include some broad changes affecting the approach and coverage of PT and some technical changes</a:t>
            </a:r>
            <a:endParaRPr lang="en-US" dirty="0"/>
          </a:p>
          <a:p>
            <a:endParaRPr lang="en-US" dirty="0"/>
          </a:p>
        </p:txBody>
      </p:sp>
      <p:sp>
        <p:nvSpPr>
          <p:cNvPr id="4" name="Slide Number Placeholder 3"/>
          <p:cNvSpPr>
            <a:spLocks noGrp="1"/>
          </p:cNvSpPr>
          <p:nvPr>
            <p:ph type="sldNum" sz="quarter" idx="5"/>
          </p:nvPr>
        </p:nvSpPr>
        <p:spPr/>
        <p:txBody>
          <a:bodyPr/>
          <a:lstStyle/>
          <a:p>
            <a:fld id="{D60F4CF9-41B8-C949-BBFE-A95124450C8B}" type="slidenum">
              <a:rPr lang="en-GB" smtClean="0"/>
              <a:t>5</a:t>
            </a:fld>
            <a:endParaRPr lang="en-GB"/>
          </a:p>
        </p:txBody>
      </p:sp>
    </p:spTree>
    <p:extLst>
      <p:ext uri="{BB962C8B-B14F-4D97-AF65-F5344CB8AC3E}">
        <p14:creationId xmlns:p14="http://schemas.microsoft.com/office/powerpoint/2010/main" val="1064202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0F4CF9-41B8-C949-BBFE-A95124450C8B}" type="slidenum">
              <a:rPr lang="en-GB" smtClean="0"/>
              <a:t>6</a:t>
            </a:fld>
            <a:endParaRPr lang="en-GB"/>
          </a:p>
        </p:txBody>
      </p:sp>
    </p:spTree>
    <p:extLst>
      <p:ext uri="{BB962C8B-B14F-4D97-AF65-F5344CB8AC3E}">
        <p14:creationId xmlns:p14="http://schemas.microsoft.com/office/powerpoint/2010/main" val="3370396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0F4CF9-41B8-C949-BBFE-A95124450C8B}" type="slidenum">
              <a:rPr lang="en-GB" smtClean="0"/>
              <a:t>7</a:t>
            </a:fld>
            <a:endParaRPr lang="en-GB"/>
          </a:p>
        </p:txBody>
      </p:sp>
    </p:spTree>
    <p:extLst>
      <p:ext uri="{BB962C8B-B14F-4D97-AF65-F5344CB8AC3E}">
        <p14:creationId xmlns:p14="http://schemas.microsoft.com/office/powerpoint/2010/main" val="397464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0F4CF9-41B8-C949-BBFE-A95124450C8B}" type="slidenum">
              <a:rPr lang="en-GB" smtClean="0"/>
              <a:t>8</a:t>
            </a:fld>
            <a:endParaRPr lang="en-GB"/>
          </a:p>
        </p:txBody>
      </p:sp>
    </p:spTree>
    <p:extLst>
      <p:ext uri="{BB962C8B-B14F-4D97-AF65-F5344CB8AC3E}">
        <p14:creationId xmlns:p14="http://schemas.microsoft.com/office/powerpoint/2010/main" val="3633913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0F4CF9-41B8-C949-BBFE-A95124450C8B}" type="slidenum">
              <a:rPr lang="en-GB" smtClean="0"/>
              <a:t>9</a:t>
            </a:fld>
            <a:endParaRPr lang="en-GB"/>
          </a:p>
        </p:txBody>
      </p:sp>
    </p:spTree>
    <p:extLst>
      <p:ext uri="{BB962C8B-B14F-4D97-AF65-F5344CB8AC3E}">
        <p14:creationId xmlns:p14="http://schemas.microsoft.com/office/powerpoint/2010/main" val="3780339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specific changes are listed now, including key changes in definitions and in Technical Requirements.</a:t>
            </a:r>
            <a:endParaRPr lang="en-US" dirty="0"/>
          </a:p>
          <a:p>
            <a:endParaRPr lang="en-US" dirty="0"/>
          </a:p>
        </p:txBody>
      </p:sp>
      <p:sp>
        <p:nvSpPr>
          <p:cNvPr id="4" name="Slide Number Placeholder 3"/>
          <p:cNvSpPr>
            <a:spLocks noGrp="1"/>
          </p:cNvSpPr>
          <p:nvPr>
            <p:ph type="sldNum" sz="quarter" idx="5"/>
          </p:nvPr>
        </p:nvSpPr>
        <p:spPr/>
        <p:txBody>
          <a:bodyPr/>
          <a:lstStyle/>
          <a:p>
            <a:fld id="{D60F4CF9-41B8-C949-BBFE-A95124450C8B}" type="slidenum">
              <a:rPr lang="en-GB" smtClean="0"/>
              <a:t>10</a:t>
            </a:fld>
            <a:endParaRPr lang="en-GB"/>
          </a:p>
        </p:txBody>
      </p:sp>
    </p:spTree>
    <p:extLst>
      <p:ext uri="{BB962C8B-B14F-4D97-AF65-F5344CB8AC3E}">
        <p14:creationId xmlns:p14="http://schemas.microsoft.com/office/powerpoint/2010/main" val="3736470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9.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0.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1.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3.svg"/><Relationship Id="rId2" Type="http://schemas.openxmlformats.org/officeDocument/2006/relationships/image" Target="../media/image82.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2.svg"/><Relationship Id="rId7" Type="http://schemas.openxmlformats.org/officeDocument/2006/relationships/image" Target="../media/image87.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6.png"/><Relationship Id="rId5" Type="http://schemas.openxmlformats.org/officeDocument/2006/relationships/image" Target="../media/image85.svg"/><Relationship Id="rId4" Type="http://schemas.openxmlformats.org/officeDocument/2006/relationships/image" Target="../media/image84.png"/><Relationship Id="rId9" Type="http://schemas.openxmlformats.org/officeDocument/2006/relationships/image" Target="../media/image89.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0.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1.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svg"/><Relationship Id="rId26" Type="http://schemas.openxmlformats.org/officeDocument/2006/relationships/image" Target="../media/image29.sv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svg"/><Relationship Id="rId42" Type="http://schemas.openxmlformats.org/officeDocument/2006/relationships/image" Target="../media/image45.svg"/><Relationship Id="rId47" Type="http://schemas.openxmlformats.org/officeDocument/2006/relationships/image" Target="../media/image50.png"/><Relationship Id="rId50" Type="http://schemas.openxmlformats.org/officeDocument/2006/relationships/image" Target="../media/image53.svg"/><Relationship Id="rId55" Type="http://schemas.openxmlformats.org/officeDocument/2006/relationships/image" Target="../media/image58.png"/><Relationship Id="rId7"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9.svg"/><Relationship Id="rId29" Type="http://schemas.openxmlformats.org/officeDocument/2006/relationships/image" Target="../media/image32.png"/><Relationship Id="rId11" Type="http://schemas.openxmlformats.org/officeDocument/2006/relationships/image" Target="../media/image14.png"/><Relationship Id="rId24" Type="http://schemas.openxmlformats.org/officeDocument/2006/relationships/image" Target="../media/image27.svg"/><Relationship Id="rId32" Type="http://schemas.openxmlformats.org/officeDocument/2006/relationships/image" Target="../media/image35.svg"/><Relationship Id="rId37" Type="http://schemas.openxmlformats.org/officeDocument/2006/relationships/image" Target="../media/image40.png"/><Relationship Id="rId40" Type="http://schemas.openxmlformats.org/officeDocument/2006/relationships/image" Target="../media/image43.svg"/><Relationship Id="rId45" Type="http://schemas.openxmlformats.org/officeDocument/2006/relationships/image" Target="../media/image48.png"/><Relationship Id="rId53" Type="http://schemas.openxmlformats.org/officeDocument/2006/relationships/image" Target="../media/image56.png"/><Relationship Id="rId58" Type="http://schemas.openxmlformats.org/officeDocument/2006/relationships/image" Target="../media/image61.svg"/><Relationship Id="rId5" Type="http://schemas.openxmlformats.org/officeDocument/2006/relationships/image" Target="../media/image8.png"/><Relationship Id="rId61" Type="http://schemas.openxmlformats.org/officeDocument/2006/relationships/image" Target="../media/image64.png"/><Relationship Id="rId19" Type="http://schemas.openxmlformats.org/officeDocument/2006/relationships/image" Target="../media/image22.png"/><Relationship Id="rId14" Type="http://schemas.openxmlformats.org/officeDocument/2006/relationships/image" Target="../media/image17.svg"/><Relationship Id="rId22" Type="http://schemas.openxmlformats.org/officeDocument/2006/relationships/image" Target="../media/image25.svg"/><Relationship Id="rId27" Type="http://schemas.openxmlformats.org/officeDocument/2006/relationships/image" Target="../media/image30.png"/><Relationship Id="rId30" Type="http://schemas.openxmlformats.org/officeDocument/2006/relationships/image" Target="../media/image33.svg"/><Relationship Id="rId35" Type="http://schemas.openxmlformats.org/officeDocument/2006/relationships/image" Target="../media/image38.png"/><Relationship Id="rId43" Type="http://schemas.openxmlformats.org/officeDocument/2006/relationships/image" Target="../media/image46.png"/><Relationship Id="rId48" Type="http://schemas.openxmlformats.org/officeDocument/2006/relationships/image" Target="../media/image51.svg"/><Relationship Id="rId56" Type="http://schemas.openxmlformats.org/officeDocument/2006/relationships/image" Target="../media/image59.svg"/><Relationship Id="rId8" Type="http://schemas.openxmlformats.org/officeDocument/2006/relationships/image" Target="../media/image11.svg"/><Relationship Id="rId51" Type="http://schemas.openxmlformats.org/officeDocument/2006/relationships/image" Target="../media/image54.png"/><Relationship Id="rId3" Type="http://schemas.openxmlformats.org/officeDocument/2006/relationships/image" Target="../media/image2.svg"/><Relationship Id="rId12" Type="http://schemas.openxmlformats.org/officeDocument/2006/relationships/image" Target="../media/image15.sv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svg"/><Relationship Id="rId46" Type="http://schemas.openxmlformats.org/officeDocument/2006/relationships/image" Target="../media/image49.svg"/><Relationship Id="rId59" Type="http://schemas.openxmlformats.org/officeDocument/2006/relationships/image" Target="../media/image62.png"/><Relationship Id="rId20" Type="http://schemas.openxmlformats.org/officeDocument/2006/relationships/image" Target="../media/image23.svg"/><Relationship Id="rId41" Type="http://schemas.openxmlformats.org/officeDocument/2006/relationships/image" Target="../media/image44.png"/><Relationship Id="rId54" Type="http://schemas.openxmlformats.org/officeDocument/2006/relationships/image" Target="../media/image57.svg"/><Relationship Id="rId62" Type="http://schemas.openxmlformats.org/officeDocument/2006/relationships/image" Target="../media/image65.svg"/><Relationship Id="rId1" Type="http://schemas.openxmlformats.org/officeDocument/2006/relationships/slideMaster" Target="../slideMasters/slideMaster1.xml"/><Relationship Id="rId6" Type="http://schemas.openxmlformats.org/officeDocument/2006/relationships/image" Target="../media/image9.sv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svg"/><Relationship Id="rId36" Type="http://schemas.openxmlformats.org/officeDocument/2006/relationships/image" Target="../media/image39.svg"/><Relationship Id="rId49" Type="http://schemas.openxmlformats.org/officeDocument/2006/relationships/image" Target="../media/image52.png"/><Relationship Id="rId57" Type="http://schemas.openxmlformats.org/officeDocument/2006/relationships/image" Target="../media/image60.png"/><Relationship Id="rId10" Type="http://schemas.openxmlformats.org/officeDocument/2006/relationships/image" Target="../media/image13.svg"/><Relationship Id="rId31" Type="http://schemas.openxmlformats.org/officeDocument/2006/relationships/image" Target="../media/image34.png"/><Relationship Id="rId44" Type="http://schemas.openxmlformats.org/officeDocument/2006/relationships/image" Target="../media/image47.svg"/><Relationship Id="rId52" Type="http://schemas.openxmlformats.org/officeDocument/2006/relationships/image" Target="../media/image55.svg"/><Relationship Id="rId60" Type="http://schemas.openxmlformats.org/officeDocument/2006/relationships/image" Target="../media/image63.svg"/><Relationship Id="rId4" Type="http://schemas.openxmlformats.org/officeDocument/2006/relationships/image" Target="../media/image7.png"/><Relationship Id="rId9" Type="http://schemas.openxmlformats.org/officeDocument/2006/relationships/image" Target="../media/image1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2.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6.svg"/><Relationship Id="rId7" Type="http://schemas.openxmlformats.org/officeDocument/2006/relationships/image" Target="../media/image69.svg"/><Relationship Id="rId2" Type="http://schemas.openxmlformats.org/officeDocument/2006/relationships/image" Target="../media/image95.png"/><Relationship Id="rId1" Type="http://schemas.openxmlformats.org/officeDocument/2006/relationships/slideMaster" Target="../slideMasters/slideMaster1.xml"/><Relationship Id="rId6" Type="http://schemas.openxmlformats.org/officeDocument/2006/relationships/image" Target="../media/image68.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98.sv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96.svg"/><Relationship Id="rId7" Type="http://schemas.openxmlformats.org/officeDocument/2006/relationships/image" Target="../media/image2.svg"/><Relationship Id="rId2" Type="http://schemas.openxmlformats.org/officeDocument/2006/relationships/image" Target="../media/image9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0.svg"/><Relationship Id="rId4" Type="http://schemas.openxmlformats.org/officeDocument/2006/relationships/image" Target="../media/image99.png"/><Relationship Id="rId9" Type="http://schemas.openxmlformats.org/officeDocument/2006/relationships/image" Target="../media/image69.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2.svg"/><Relationship Id="rId2" Type="http://schemas.openxmlformats.org/officeDocument/2006/relationships/image" Target="../media/image101.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7.svg"/><Relationship Id="rId7" Type="http://schemas.openxmlformats.org/officeDocument/2006/relationships/image" Target="../media/image2.sv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9.svg"/><Relationship Id="rId4" Type="http://schemas.openxmlformats.org/officeDocument/2006/relationships/image" Target="../media/image6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7.svg"/><Relationship Id="rId7" Type="http://schemas.openxmlformats.org/officeDocument/2006/relationships/image" Target="../media/image69.svg"/><Relationship Id="rId2" Type="http://schemas.openxmlformats.org/officeDocument/2006/relationships/image" Target="../media/image66.png"/><Relationship Id="rId1" Type="http://schemas.openxmlformats.org/officeDocument/2006/relationships/slideMaster" Target="../slideMasters/slideMaster1.xml"/><Relationship Id="rId6" Type="http://schemas.openxmlformats.org/officeDocument/2006/relationships/image" Target="../media/image68.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image" Target="../media/image70.jp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2.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image" Target="../media/image75.jp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2.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1.png"/><Relationship Id="rId7" Type="http://schemas.openxmlformats.org/officeDocument/2006/relationships/image" Target="../media/image73.png"/><Relationship Id="rId2" Type="http://schemas.openxmlformats.org/officeDocument/2006/relationships/image" Target="../media/image76.jpg"/><Relationship Id="rId1" Type="http://schemas.openxmlformats.org/officeDocument/2006/relationships/slideMaster" Target="../slideMasters/slideMaster1.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out this template">
    <p:bg>
      <p:bgPr>
        <a:solidFill>
          <a:schemeClr val="bg1">
            <a:lumMod val="95000"/>
          </a:schemeClr>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CAB383E3-14E6-CCD6-F17C-F2C61579DC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02580" y="5968532"/>
            <a:ext cx="507600" cy="507600"/>
          </a:xfrm>
          <a:prstGeom prst="rect">
            <a:avLst/>
          </a:prstGeom>
        </p:spPr>
      </p:pic>
      <p:sp>
        <p:nvSpPr>
          <p:cNvPr id="3" name="TextBox 2">
            <a:extLst>
              <a:ext uri="{FF2B5EF4-FFF2-40B4-BE49-F238E27FC236}">
                <a16:creationId xmlns:a16="http://schemas.microsoft.com/office/drawing/2014/main" id="{009E5304-CA6C-07EA-DB9F-E52AD8B41FA8}"/>
              </a:ext>
            </a:extLst>
          </p:cNvPr>
          <p:cNvSpPr txBox="1"/>
          <p:nvPr userDrawn="1"/>
        </p:nvSpPr>
        <p:spPr>
          <a:xfrm>
            <a:off x="514445" y="2000456"/>
            <a:ext cx="6252115" cy="402161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1000" dirty="0">
                <a:solidFill>
                  <a:srgbClr val="FF0000"/>
                </a:solidFill>
              </a:rPr>
              <a:t>Editing text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000" dirty="0"/>
              <a:t>Click to edit text, or overwrite text as required.</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000" dirty="0"/>
              <a:t>To change a paragraph style: press the ‘Increase / Decrease indent’ button in the Paragraph section of the Home ribbon. Text boxes have been assigned styles suitable for their respective purpose.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100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1000" dirty="0"/>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1000" dirty="0"/>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lang="en-GB" sz="1000" dirty="0">
                <a:solidFill>
                  <a:srgbClr val="FF0000"/>
                </a:solidFill>
              </a:rPr>
              <a:t>Changing and formatting an image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000" dirty="0"/>
              <a:t>To change images with grid overlays on template slides: </a:t>
            </a:r>
          </a:p>
          <a:p>
            <a:pPr marL="172800" marR="0" lvl="1"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GB" sz="1000" dirty="0"/>
              <a:t>-  Click on the grid overlay and delete (Tip: on PC move gird first and then delete).</a:t>
            </a:r>
          </a:p>
          <a:p>
            <a:pPr marL="1728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t>-  Select ‘Insert &gt; Pictures’ to insert a new picture.</a:t>
            </a:r>
          </a:p>
          <a:p>
            <a:pPr marL="1728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t>-  Use the ‘Crop’ tool to resize and reposition within the image box.</a:t>
            </a:r>
          </a:p>
          <a:p>
            <a:pPr marL="172800" marR="0" lvl="1" indent="0" algn="l" defTabSz="914400" rtl="0" eaLnBrk="1" fontAlgn="auto" latinLnBrk="0" hangingPunct="1">
              <a:lnSpc>
                <a:spcPct val="100000"/>
              </a:lnSpc>
              <a:spcBef>
                <a:spcPts val="0"/>
              </a:spcBef>
              <a:spcAft>
                <a:spcPts val="0"/>
              </a:spcAft>
              <a:buClrTx/>
              <a:buSzTx/>
              <a:buFontTx/>
              <a:buNone/>
              <a:tabLst/>
              <a:defRPr/>
            </a:pPr>
            <a:r>
              <a:rPr lang="en-GB" sz="1000" dirty="0"/>
              <a:t>-  Press ‘Home &gt; Reset’ to reset the grid overlay and fix image proportions and cropping.</a:t>
            </a:r>
          </a:p>
          <a:p>
            <a:pPr marL="171450" marR="0" lvl="1"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1000" dirty="0"/>
              <a:t>To change other images, delete the example and click on the icon to add a new image.</a:t>
            </a:r>
          </a:p>
          <a:p>
            <a:pPr marL="172800" marR="0" lvl="1" indent="0" algn="l" defTabSz="914400" rtl="0" eaLnBrk="1" fontAlgn="auto" latinLnBrk="0" hangingPunct="1">
              <a:lnSpc>
                <a:spcPct val="100000"/>
              </a:lnSpc>
              <a:spcBef>
                <a:spcPts val="200"/>
              </a:spcBef>
              <a:spcAft>
                <a:spcPts val="0"/>
              </a:spcAft>
              <a:buClrTx/>
              <a:buSzTx/>
              <a:buFontTx/>
              <a:buNone/>
              <a:tabLst/>
              <a:defRPr/>
            </a:pPr>
            <a:r>
              <a:rPr lang="en-GB" sz="1000" dirty="0"/>
              <a:t>-  Use the ‘Crop’ tool to resize and reposition within the image box.</a:t>
            </a:r>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GB" sz="1000" dirty="0"/>
              <a:t>To change background images images use ’Format Background’ and click ‘Insert…’.</a:t>
            </a:r>
            <a:br>
              <a:rPr lang="en-GB" sz="1000" dirty="0"/>
            </a:br>
            <a:endParaRPr lang="en-GB" sz="1000" dirty="0"/>
          </a:p>
          <a:p>
            <a:endParaRPr lang="en-US" dirty="0"/>
          </a:p>
        </p:txBody>
      </p:sp>
      <p:sp>
        <p:nvSpPr>
          <p:cNvPr id="4" name="Title Placeholder 1">
            <a:extLst>
              <a:ext uri="{FF2B5EF4-FFF2-40B4-BE49-F238E27FC236}">
                <a16:creationId xmlns:a16="http://schemas.microsoft.com/office/drawing/2014/main" id="{128C3509-A1BC-35F0-3495-505DA1376EFB}"/>
              </a:ext>
            </a:extLst>
          </p:cNvPr>
          <p:cNvSpPr txBox="1">
            <a:spLocks/>
          </p:cNvSpPr>
          <p:nvPr userDrawn="1"/>
        </p:nvSpPr>
        <p:spPr>
          <a:xfrm>
            <a:off x="514445" y="419452"/>
            <a:ext cx="11169555" cy="940010"/>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ts val="1200"/>
              </a:spcBef>
              <a:buNone/>
              <a:defRPr sz="3500" b="1" i="0" kern="1200">
                <a:solidFill>
                  <a:schemeClr val="accent1"/>
                </a:solidFill>
                <a:latin typeface="+mj-lt"/>
                <a:ea typeface="Inter Semi Bold" panose="02000503000000020004" pitchFamily="2" charset="0"/>
                <a:cs typeface="Inter Semi Bold" panose="02000503000000020004" pitchFamily="2" charset="0"/>
              </a:defRPr>
            </a:lvl1pPr>
          </a:lstStyle>
          <a:p>
            <a:r>
              <a:rPr lang="en-GB" dirty="0"/>
              <a:t>About this template </a:t>
            </a:r>
            <a:br>
              <a:rPr lang="en-GB" dirty="0"/>
            </a:br>
            <a:r>
              <a:rPr lang="en-GB" dirty="0">
                <a:solidFill>
                  <a:schemeClr val="bg2"/>
                </a:solidFill>
              </a:rPr>
              <a:t>(please delete this slide) </a:t>
            </a:r>
            <a:endParaRPr lang="en-US" dirty="0">
              <a:solidFill>
                <a:schemeClr val="bg2"/>
              </a:solidFill>
            </a:endParaRPr>
          </a:p>
        </p:txBody>
      </p:sp>
      <p:pic>
        <p:nvPicPr>
          <p:cNvPr id="7" name="Picture 6">
            <a:extLst>
              <a:ext uri="{FF2B5EF4-FFF2-40B4-BE49-F238E27FC236}">
                <a16:creationId xmlns:a16="http://schemas.microsoft.com/office/drawing/2014/main" id="{509C18BD-6688-4573-9D33-63BC99265E81}"/>
              </a:ext>
            </a:extLst>
          </p:cNvPr>
          <p:cNvPicPr>
            <a:picLocks noChangeAspect="1"/>
          </p:cNvPicPr>
          <p:nvPr userDrawn="1"/>
        </p:nvPicPr>
        <p:blipFill rotWithShape="1">
          <a:blip r:embed="rId4"/>
          <a:srcRect l="-1" t="748" r="748"/>
          <a:stretch/>
        </p:blipFill>
        <p:spPr>
          <a:xfrm>
            <a:off x="499577" y="2907574"/>
            <a:ext cx="5553307" cy="596636"/>
          </a:xfrm>
          <a:prstGeom prst="rect">
            <a:avLst/>
          </a:prstGeom>
          <a:ln w="12700">
            <a:solidFill>
              <a:schemeClr val="bg1"/>
            </a:solidFill>
          </a:ln>
        </p:spPr>
      </p:pic>
      <p:sp>
        <p:nvSpPr>
          <p:cNvPr id="8" name="Oval 7">
            <a:extLst>
              <a:ext uri="{FF2B5EF4-FFF2-40B4-BE49-F238E27FC236}">
                <a16:creationId xmlns:a16="http://schemas.microsoft.com/office/drawing/2014/main" id="{229AF60B-9913-95C9-B947-42F0363A421C}"/>
              </a:ext>
            </a:extLst>
          </p:cNvPr>
          <p:cNvSpPr/>
          <p:nvPr userDrawn="1"/>
        </p:nvSpPr>
        <p:spPr>
          <a:xfrm>
            <a:off x="4757853" y="2998727"/>
            <a:ext cx="349405" cy="34940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Chart&#10;&#10;Description automatically generated">
            <a:extLst>
              <a:ext uri="{FF2B5EF4-FFF2-40B4-BE49-F238E27FC236}">
                <a16:creationId xmlns:a16="http://schemas.microsoft.com/office/drawing/2014/main" id="{69F8A17D-9E99-5DDE-97D1-9E5014B08683}"/>
              </a:ext>
            </a:extLst>
          </p:cNvPr>
          <p:cNvPicPr>
            <a:picLocks noChangeAspect="1"/>
          </p:cNvPicPr>
          <p:nvPr userDrawn="1"/>
        </p:nvPicPr>
        <p:blipFill rotWithShape="1">
          <a:blip r:embed="rId5"/>
          <a:srcRect l="2029" t="2101" r="612" b="539"/>
          <a:stretch/>
        </p:blipFill>
        <p:spPr>
          <a:xfrm>
            <a:off x="7452806" y="3714345"/>
            <a:ext cx="1609439" cy="1170501"/>
          </a:xfrm>
          <a:prstGeom prst="rect">
            <a:avLst/>
          </a:prstGeom>
          <a:ln w="12700">
            <a:solidFill>
              <a:schemeClr val="bg1"/>
            </a:solidFill>
          </a:ln>
        </p:spPr>
      </p:pic>
      <p:sp>
        <p:nvSpPr>
          <p:cNvPr id="14" name="TextBox 13">
            <a:extLst>
              <a:ext uri="{FF2B5EF4-FFF2-40B4-BE49-F238E27FC236}">
                <a16:creationId xmlns:a16="http://schemas.microsoft.com/office/drawing/2014/main" id="{D326123D-AE5B-73D7-95CD-ACD5BCBAE702}"/>
              </a:ext>
            </a:extLst>
          </p:cNvPr>
          <p:cNvSpPr txBox="1"/>
          <p:nvPr userDrawn="1"/>
        </p:nvSpPr>
        <p:spPr>
          <a:xfrm>
            <a:off x="7452807" y="2000456"/>
            <a:ext cx="3215193" cy="92333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1000" dirty="0">
                <a:solidFill>
                  <a:srgbClr val="FF0000"/>
                </a:solidFill>
              </a:rPr>
              <a:t>Colour Palette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000" dirty="0"/>
              <a:t>The ISO colour palette is available via ‘Font Colour’, ‘Shape Fill’ and ‘Shape Outline’ buttons.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000" dirty="0"/>
              <a:t>Tables, graphs and SmartArt can be recoloured using the ‘Change Colours’ button. </a:t>
            </a:r>
            <a:endParaRPr lang="en-US" dirty="0"/>
          </a:p>
        </p:txBody>
      </p:sp>
      <p:pic>
        <p:nvPicPr>
          <p:cNvPr id="17" name="Picture 16" descr="Graphical user interface, text, application&#10;&#10;Description automatically generated">
            <a:extLst>
              <a:ext uri="{FF2B5EF4-FFF2-40B4-BE49-F238E27FC236}">
                <a16:creationId xmlns:a16="http://schemas.microsoft.com/office/drawing/2014/main" id="{BBD4407B-D0F8-C89E-E5F6-53C41B576137}"/>
              </a:ext>
            </a:extLst>
          </p:cNvPr>
          <p:cNvPicPr>
            <a:picLocks noChangeAspect="1"/>
          </p:cNvPicPr>
          <p:nvPr userDrawn="1"/>
        </p:nvPicPr>
        <p:blipFill>
          <a:blip r:embed="rId6"/>
          <a:stretch>
            <a:fillRect/>
          </a:stretch>
        </p:blipFill>
        <p:spPr>
          <a:xfrm>
            <a:off x="7452805" y="3057633"/>
            <a:ext cx="1040592" cy="580997"/>
          </a:xfrm>
          <a:prstGeom prst="rect">
            <a:avLst/>
          </a:prstGeom>
          <a:ln w="12700">
            <a:solidFill>
              <a:schemeClr val="bg1"/>
            </a:solidFill>
          </a:ln>
        </p:spPr>
      </p:pic>
      <p:pic>
        <p:nvPicPr>
          <p:cNvPr id="19" name="Picture 18" descr="Graphical user interface, text, application, chat or text message&#10;&#10;Description automatically generated">
            <a:extLst>
              <a:ext uri="{FF2B5EF4-FFF2-40B4-BE49-F238E27FC236}">
                <a16:creationId xmlns:a16="http://schemas.microsoft.com/office/drawing/2014/main" id="{69BBA14D-B76E-E525-2E06-CB2CF75EDE80}"/>
              </a:ext>
            </a:extLst>
          </p:cNvPr>
          <p:cNvPicPr>
            <a:picLocks noChangeAspect="1"/>
          </p:cNvPicPr>
          <p:nvPr userDrawn="1"/>
        </p:nvPicPr>
        <p:blipFill rotWithShape="1">
          <a:blip r:embed="rId7"/>
          <a:srcRect l="-1" r="3196" b="3196"/>
          <a:stretch/>
        </p:blipFill>
        <p:spPr>
          <a:xfrm>
            <a:off x="8590996" y="3061127"/>
            <a:ext cx="466434" cy="580997"/>
          </a:xfrm>
          <a:prstGeom prst="rect">
            <a:avLst/>
          </a:prstGeom>
          <a:ln w="12700">
            <a:solidFill>
              <a:schemeClr val="bg1"/>
            </a:solidFill>
          </a:ln>
        </p:spPr>
      </p:pic>
    </p:spTree>
    <p:extLst>
      <p:ext uri="{BB962C8B-B14F-4D97-AF65-F5344CB8AC3E}">
        <p14:creationId xmlns:p14="http://schemas.microsoft.com/office/powerpoint/2010/main" val="175937845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ntroduc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FBEA8D8F-D1C2-3D1D-B2F9-25EA8E3BD506}"/>
              </a:ext>
            </a:extLst>
          </p:cNvPr>
          <p:cNvSpPr>
            <a:spLocks noGrp="1"/>
          </p:cNvSpPr>
          <p:nvPr>
            <p:ph type="title" hasCustomPrompt="1"/>
          </p:nvPr>
        </p:nvSpPr>
        <p:spPr>
          <a:xfrm>
            <a:off x="514445" y="419452"/>
            <a:ext cx="11169555" cy="940010"/>
          </a:xfrm>
          <a:prstGeom prst="rect">
            <a:avLst/>
          </a:prstGeom>
        </p:spPr>
        <p:txBody>
          <a:bodyPr vert="horz" wrap="square" lIns="0" tIns="0" rIns="0" bIns="0" rtlCol="0" anchor="t" anchorCtr="0">
            <a:noAutofit/>
          </a:bodyPr>
          <a:lstStyle/>
          <a:p>
            <a:r>
              <a:rPr lang="en-GB" dirty="0"/>
              <a:t>Slide title</a:t>
            </a:r>
            <a:endParaRPr lang="en-US" dirty="0"/>
          </a:p>
        </p:txBody>
      </p:sp>
      <p:pic>
        <p:nvPicPr>
          <p:cNvPr id="2" name="Graphic 1">
            <a:extLst>
              <a:ext uri="{FF2B5EF4-FFF2-40B4-BE49-F238E27FC236}">
                <a16:creationId xmlns:a16="http://schemas.microsoft.com/office/drawing/2014/main" id="{CAB383E3-14E6-CCD6-F17C-F2C61579DC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02580" y="5968532"/>
            <a:ext cx="507600" cy="507600"/>
          </a:xfrm>
          <a:prstGeom prst="rect">
            <a:avLst/>
          </a:prstGeom>
        </p:spPr>
      </p:pic>
      <p:sp>
        <p:nvSpPr>
          <p:cNvPr id="5" name="Text Placeholder 4">
            <a:extLst>
              <a:ext uri="{FF2B5EF4-FFF2-40B4-BE49-F238E27FC236}">
                <a16:creationId xmlns:a16="http://schemas.microsoft.com/office/drawing/2014/main" id="{1D91C721-9F5B-DC3E-7B06-8AEB92156543}"/>
              </a:ext>
            </a:extLst>
          </p:cNvPr>
          <p:cNvSpPr>
            <a:spLocks noGrp="1"/>
          </p:cNvSpPr>
          <p:nvPr>
            <p:ph type="body" sz="quarter" idx="10" hasCustomPrompt="1"/>
          </p:nvPr>
        </p:nvSpPr>
        <p:spPr>
          <a:xfrm>
            <a:off x="514350" y="1739535"/>
            <a:ext cx="11169650" cy="1984321"/>
          </a:xfrm>
        </p:spPr>
        <p:txBody>
          <a:bodyPr/>
          <a:lstStyle>
            <a:lvl1pPr marL="0" indent="0">
              <a:spcBef>
                <a:spcPts val="1400"/>
              </a:spcBef>
              <a:buFont typeface="Arial" panose="020B0604020202020204" pitchFamily="34" charset="0"/>
              <a:buNone/>
              <a:defRPr sz="2600">
                <a:solidFill>
                  <a:schemeClr val="accent1"/>
                </a:solidFill>
              </a:defRPr>
            </a:lvl1pPr>
            <a:lvl2pPr marL="0" indent="0">
              <a:spcBef>
                <a:spcPts val="1400"/>
              </a:spcBef>
              <a:buFont typeface="Arial" panose="020B0604020202020204" pitchFamily="34" charset="0"/>
              <a:buNone/>
              <a:defRPr sz="2600">
                <a:solidFill>
                  <a:schemeClr val="accent1"/>
                </a:solidFill>
              </a:defRPr>
            </a:lvl2pPr>
            <a:lvl3pPr marL="0" indent="0">
              <a:spcBef>
                <a:spcPts val="1400"/>
              </a:spcBef>
              <a:buFont typeface="Arial" panose="020B0604020202020204" pitchFamily="34" charset="0"/>
              <a:buNone/>
              <a:defRPr sz="2600">
                <a:solidFill>
                  <a:schemeClr val="accent1"/>
                </a:solidFill>
              </a:defRPr>
            </a:lvl3pPr>
            <a:lvl4pPr marL="0" indent="0">
              <a:spcBef>
                <a:spcPts val="1400"/>
              </a:spcBef>
              <a:buFont typeface="Arial" panose="020B0604020202020204" pitchFamily="34" charset="0"/>
              <a:buNone/>
              <a:defRPr sz="2600">
                <a:solidFill>
                  <a:schemeClr val="accent1"/>
                </a:solidFill>
              </a:defRPr>
            </a:lvl4pPr>
            <a:lvl5pPr marL="0" indent="0">
              <a:spcBef>
                <a:spcPts val="1400"/>
              </a:spcBef>
              <a:buFont typeface="Arial" panose="020B0604020202020204" pitchFamily="34" charset="0"/>
              <a:buNone/>
              <a:defRPr sz="2600">
                <a:solidFill>
                  <a:schemeClr val="accent1"/>
                </a:solidFill>
              </a:defRPr>
            </a:lvl5pPr>
            <a:lvl6pPr marL="0" indent="0">
              <a:spcBef>
                <a:spcPts val="1400"/>
              </a:spcBef>
              <a:buNone/>
              <a:defRPr sz="2600">
                <a:solidFill>
                  <a:schemeClr val="accent1"/>
                </a:solidFill>
              </a:defRPr>
            </a:lvl6pPr>
            <a:lvl7pPr marL="0" indent="0">
              <a:spcBef>
                <a:spcPts val="1400"/>
              </a:spcBef>
              <a:buFont typeface="Arial" panose="020B0604020202020204" pitchFamily="34" charset="0"/>
              <a:buNone/>
              <a:defRPr sz="2600">
                <a:solidFill>
                  <a:schemeClr val="accent1"/>
                </a:solidFill>
              </a:defRPr>
            </a:lvl7pPr>
            <a:lvl8pPr>
              <a:spcBef>
                <a:spcPts val="1400"/>
              </a:spcBef>
              <a:defRPr sz="2600">
                <a:solidFill>
                  <a:schemeClr val="accent1"/>
                </a:solidFill>
              </a:defRPr>
            </a:lvl8pPr>
            <a:lvl9pPr>
              <a:spcBef>
                <a:spcPts val="1400"/>
              </a:spcBef>
              <a:defRPr sz="2600">
                <a:solidFill>
                  <a:schemeClr val="accent1"/>
                </a:solidFill>
              </a:defRPr>
            </a:lvl9pPr>
          </a:lstStyle>
          <a:p>
            <a:pPr lvl="8"/>
            <a:r>
              <a:rPr lang="en-GB" dirty="0"/>
              <a:t>Introduction text of two to five lines.</a:t>
            </a:r>
          </a:p>
        </p:txBody>
      </p:sp>
      <p:sp>
        <p:nvSpPr>
          <p:cNvPr id="6" name="Text Placeholder 4">
            <a:extLst>
              <a:ext uri="{FF2B5EF4-FFF2-40B4-BE49-F238E27FC236}">
                <a16:creationId xmlns:a16="http://schemas.microsoft.com/office/drawing/2014/main" id="{DB08A03C-9F17-633D-D842-EF0FD4267D3D}"/>
              </a:ext>
            </a:extLst>
          </p:cNvPr>
          <p:cNvSpPr>
            <a:spLocks noGrp="1"/>
          </p:cNvSpPr>
          <p:nvPr>
            <p:ph type="body" sz="quarter" idx="11" hasCustomPrompt="1"/>
          </p:nvPr>
        </p:nvSpPr>
        <p:spPr>
          <a:xfrm>
            <a:off x="511175" y="3879203"/>
            <a:ext cx="4758249" cy="2436356"/>
          </a:xfrm>
        </p:spPr>
        <p:txBody>
          <a:bodyPr/>
          <a:lstStyle>
            <a:lvl1pPr marL="0" indent="0">
              <a:spcBef>
                <a:spcPts val="1400"/>
              </a:spcBef>
              <a:buFont typeface="Arial" panose="020B0604020202020204" pitchFamily="34" charset="0"/>
              <a:buNone/>
              <a:defRPr sz="2000" b="0" i="0">
                <a:solidFill>
                  <a:schemeClr val="bg2"/>
                </a:solidFill>
                <a:latin typeface="Inter Medium" panose="02000503000000020004" pitchFamily="2" charset="0"/>
                <a:ea typeface="Inter Medium" panose="02000503000000020004" pitchFamily="2" charset="0"/>
                <a:cs typeface="Inter Medium" panose="02000503000000020004" pitchFamily="2" charset="0"/>
              </a:defRPr>
            </a:lvl1pPr>
            <a:lvl2pPr marL="0" indent="0">
              <a:spcBef>
                <a:spcPts val="800"/>
              </a:spcBef>
              <a:buFont typeface="Arial" panose="020B0604020202020204" pitchFamily="34" charset="0"/>
              <a:buNone/>
              <a:defRPr sz="1600">
                <a:solidFill>
                  <a:schemeClr val="tx1"/>
                </a:solidFill>
              </a:defRPr>
            </a:lvl2pPr>
            <a:lvl3pPr marL="0" indent="0">
              <a:spcBef>
                <a:spcPts val="800"/>
              </a:spcBef>
              <a:buFont typeface="Arial" panose="020B0604020202020204" pitchFamily="34" charset="0"/>
              <a:buNone/>
              <a:defRPr sz="1600">
                <a:solidFill>
                  <a:schemeClr val="tx1"/>
                </a:solidFill>
              </a:defRPr>
            </a:lvl3pPr>
            <a:lvl4pPr marL="0" indent="0">
              <a:spcBef>
                <a:spcPts val="800"/>
              </a:spcBef>
              <a:buFont typeface="Arial" panose="020B0604020202020204" pitchFamily="34" charset="0"/>
              <a:buNone/>
              <a:defRPr sz="1600">
                <a:solidFill>
                  <a:schemeClr val="tx1"/>
                </a:solidFill>
              </a:defRPr>
            </a:lvl4pPr>
            <a:lvl5pPr marL="0" indent="0">
              <a:spcBef>
                <a:spcPts val="800"/>
              </a:spcBef>
              <a:buFont typeface="Arial" panose="020B0604020202020204" pitchFamily="34" charset="0"/>
              <a:buNone/>
              <a:defRPr sz="1600">
                <a:solidFill>
                  <a:schemeClr val="tx1"/>
                </a:solidFill>
              </a:defRPr>
            </a:lvl5pPr>
            <a:lvl6pPr marL="0" indent="0">
              <a:spcBef>
                <a:spcPts val="800"/>
              </a:spcBef>
              <a:buNone/>
              <a:defRPr sz="1600">
                <a:solidFill>
                  <a:schemeClr val="tx1"/>
                </a:solidFill>
              </a:defRPr>
            </a:lvl6pPr>
            <a:lvl7pPr marL="0" indent="0">
              <a:spcBef>
                <a:spcPts val="800"/>
              </a:spcBef>
              <a:buFont typeface="Arial" panose="020B0604020202020204" pitchFamily="34" charset="0"/>
              <a:buNone/>
              <a:defRPr sz="1600">
                <a:solidFill>
                  <a:schemeClr val="tx1"/>
                </a:solidFill>
              </a:defRPr>
            </a:lvl7pPr>
            <a:lvl8pPr>
              <a:spcBef>
                <a:spcPts val="800"/>
              </a:spcBef>
              <a:defRPr sz="1600">
                <a:solidFill>
                  <a:schemeClr val="tx1"/>
                </a:solidFill>
              </a:defRPr>
            </a:lvl8pPr>
            <a:lvl9pPr>
              <a:spcBef>
                <a:spcPts val="800"/>
              </a:spcBef>
              <a:defRPr sz="1600">
                <a:solidFill>
                  <a:schemeClr val="tx1"/>
                </a:solidFill>
              </a:defRPr>
            </a:lvl9pPr>
          </a:lstStyle>
          <a:p>
            <a:pPr lvl="0"/>
            <a:r>
              <a:rPr lang="en-GB" dirty="0"/>
              <a:t>Section heading </a:t>
            </a:r>
          </a:p>
          <a:p>
            <a:pPr lvl="1"/>
            <a:r>
              <a:rPr lang="en-GB" dirty="0"/>
              <a:t>Section body</a:t>
            </a:r>
          </a:p>
        </p:txBody>
      </p:sp>
      <p:sp>
        <p:nvSpPr>
          <p:cNvPr id="11" name="Text Placeholder 4">
            <a:extLst>
              <a:ext uri="{FF2B5EF4-FFF2-40B4-BE49-F238E27FC236}">
                <a16:creationId xmlns:a16="http://schemas.microsoft.com/office/drawing/2014/main" id="{0E073C86-AF14-11EF-E475-15007A0F6909}"/>
              </a:ext>
            </a:extLst>
          </p:cNvPr>
          <p:cNvSpPr>
            <a:spLocks noGrp="1"/>
          </p:cNvSpPr>
          <p:nvPr>
            <p:ph type="body" sz="quarter" idx="12" hasCustomPrompt="1"/>
          </p:nvPr>
        </p:nvSpPr>
        <p:spPr>
          <a:xfrm>
            <a:off x="5811595" y="3879203"/>
            <a:ext cx="4758249" cy="2436356"/>
          </a:xfrm>
        </p:spPr>
        <p:txBody>
          <a:bodyPr/>
          <a:lstStyle>
            <a:lvl1pPr marL="0" indent="0">
              <a:spcBef>
                <a:spcPts val="1400"/>
              </a:spcBef>
              <a:buFont typeface="Arial" panose="020B0604020202020204" pitchFamily="34" charset="0"/>
              <a:buNone/>
              <a:defRPr sz="2000" b="0" i="0">
                <a:solidFill>
                  <a:schemeClr val="bg2"/>
                </a:solidFill>
                <a:latin typeface="Inter Medium" panose="02000503000000020004" pitchFamily="2" charset="0"/>
                <a:ea typeface="Inter Medium" panose="02000503000000020004" pitchFamily="2" charset="0"/>
                <a:cs typeface="Inter Medium" panose="02000503000000020004" pitchFamily="2" charset="0"/>
              </a:defRPr>
            </a:lvl1pPr>
            <a:lvl2pPr marL="0" indent="0">
              <a:spcBef>
                <a:spcPts val="800"/>
              </a:spcBef>
              <a:buFont typeface="Arial" panose="020B0604020202020204" pitchFamily="34" charset="0"/>
              <a:buNone/>
              <a:defRPr sz="1600">
                <a:solidFill>
                  <a:schemeClr val="tx1"/>
                </a:solidFill>
              </a:defRPr>
            </a:lvl2pPr>
            <a:lvl3pPr marL="0" indent="0">
              <a:spcBef>
                <a:spcPts val="800"/>
              </a:spcBef>
              <a:buFont typeface="Arial" panose="020B0604020202020204" pitchFamily="34" charset="0"/>
              <a:buNone/>
              <a:defRPr sz="1600">
                <a:solidFill>
                  <a:schemeClr val="tx1"/>
                </a:solidFill>
              </a:defRPr>
            </a:lvl3pPr>
            <a:lvl4pPr marL="0" indent="0">
              <a:spcBef>
                <a:spcPts val="800"/>
              </a:spcBef>
              <a:buFont typeface="Arial" panose="020B0604020202020204" pitchFamily="34" charset="0"/>
              <a:buNone/>
              <a:defRPr sz="1600">
                <a:solidFill>
                  <a:schemeClr val="tx1"/>
                </a:solidFill>
              </a:defRPr>
            </a:lvl4pPr>
            <a:lvl5pPr marL="0" indent="0">
              <a:spcBef>
                <a:spcPts val="800"/>
              </a:spcBef>
              <a:buFont typeface="Arial" panose="020B0604020202020204" pitchFamily="34" charset="0"/>
              <a:buNone/>
              <a:defRPr sz="1600">
                <a:solidFill>
                  <a:schemeClr val="tx1"/>
                </a:solidFill>
              </a:defRPr>
            </a:lvl5pPr>
            <a:lvl6pPr marL="0" indent="0">
              <a:spcBef>
                <a:spcPts val="800"/>
              </a:spcBef>
              <a:buNone/>
              <a:defRPr sz="1600">
                <a:solidFill>
                  <a:schemeClr val="tx1"/>
                </a:solidFill>
              </a:defRPr>
            </a:lvl6pPr>
            <a:lvl7pPr marL="0" indent="0">
              <a:spcBef>
                <a:spcPts val="800"/>
              </a:spcBef>
              <a:buFont typeface="Arial" panose="020B0604020202020204" pitchFamily="34" charset="0"/>
              <a:buNone/>
              <a:defRPr sz="1600">
                <a:solidFill>
                  <a:schemeClr val="tx1"/>
                </a:solidFill>
              </a:defRPr>
            </a:lvl7pPr>
            <a:lvl8pPr>
              <a:spcBef>
                <a:spcPts val="800"/>
              </a:spcBef>
              <a:defRPr sz="1600">
                <a:solidFill>
                  <a:schemeClr val="tx1"/>
                </a:solidFill>
              </a:defRPr>
            </a:lvl8pPr>
            <a:lvl9pPr>
              <a:spcBef>
                <a:spcPts val="800"/>
              </a:spcBef>
              <a:defRPr sz="1600">
                <a:solidFill>
                  <a:schemeClr val="tx1"/>
                </a:solidFill>
              </a:defRPr>
            </a:lvl9pPr>
          </a:lstStyle>
          <a:p>
            <a:pPr lvl="0"/>
            <a:r>
              <a:rPr lang="en-GB" dirty="0"/>
              <a:t>Section heading </a:t>
            </a:r>
          </a:p>
          <a:p>
            <a:pPr lvl="1"/>
            <a:r>
              <a:rPr lang="en-GB" dirty="0"/>
              <a:t>Section body</a:t>
            </a:r>
          </a:p>
        </p:txBody>
      </p:sp>
    </p:spTree>
    <p:extLst>
      <p:ext uri="{BB962C8B-B14F-4D97-AF65-F5344CB8AC3E}">
        <p14:creationId xmlns:p14="http://schemas.microsoft.com/office/powerpoint/2010/main" val="743758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1/2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848F1-EFB0-66F4-1299-5A7D8C89D69C}"/>
              </a:ext>
            </a:extLst>
          </p:cNvPr>
          <p:cNvSpPr>
            <a:spLocks noGrp="1"/>
          </p:cNvSpPr>
          <p:nvPr>
            <p:ph type="pic" sz="quarter" idx="21"/>
          </p:nvPr>
        </p:nvSpPr>
        <p:spPr>
          <a:xfrm>
            <a:off x="6287999" y="0"/>
            <a:ext cx="5904000" cy="6858000"/>
          </a:xfrm>
          <a:prstGeom prst="rect">
            <a:avLst/>
          </a:prstGeom>
          <a:blipFill dpi="0" rotWithShape="1">
            <a:blip r:embed="rId2"/>
            <a:srcRect/>
            <a:stretch>
              <a:fillRect t="26" r="-911" b="-884"/>
            </a:stretch>
          </a:blipFill>
        </p:spPr>
        <p:txBody>
          <a:bodyPr/>
          <a:lstStyle>
            <a:lvl1pPr>
              <a:defRPr>
                <a:solidFill>
                  <a:schemeClr val="tx1">
                    <a:alpha val="0"/>
                  </a:schemeClr>
                </a:solidFill>
              </a:defRPr>
            </a:lvl1pPr>
          </a:lstStyle>
          <a:p>
            <a:r>
              <a:rPr lang="en-GB"/>
              <a:t>Click icon to add picture</a:t>
            </a:r>
            <a:endParaRPr lang="en-US" dirty="0"/>
          </a:p>
        </p:txBody>
      </p:sp>
      <p:sp>
        <p:nvSpPr>
          <p:cNvPr id="29" name="Text Placeholder 25">
            <a:extLst>
              <a:ext uri="{FF2B5EF4-FFF2-40B4-BE49-F238E27FC236}">
                <a16:creationId xmlns:a16="http://schemas.microsoft.com/office/drawing/2014/main" id="{E1F8B0C7-D20B-869F-5447-F127F0755C2C}"/>
              </a:ext>
            </a:extLst>
          </p:cNvPr>
          <p:cNvSpPr>
            <a:spLocks noGrp="1"/>
          </p:cNvSpPr>
          <p:nvPr>
            <p:ph type="body" sz="quarter" idx="22"/>
          </p:nvPr>
        </p:nvSpPr>
        <p:spPr>
          <a:xfrm>
            <a:off x="11302580" y="5968532"/>
            <a:ext cx="507600" cy="507600"/>
          </a:xfrm>
          <a:prstGeom prst="rect">
            <a:avLst/>
          </a:prstGeom>
          <a:blipFill>
            <a:blip r:embed="rId3">
              <a:extLst>
                <a:ext uri="{96DAC541-7B7A-43D3-8B79-37D633B846F1}">
                  <asvg:svgBlip xmlns:asvg="http://schemas.microsoft.com/office/drawing/2016/SVG/main" r:embed="rId4"/>
                </a:ext>
              </a:extLst>
            </a:blip>
            <a:stretch>
              <a:fillRect/>
            </a:stretch>
          </a:blipFill>
        </p:spPr>
        <p:txBody>
          <a:bodyPr/>
          <a:lstStyle>
            <a:lvl1pPr marL="0" indent="0">
              <a:lnSpc>
                <a:spcPct val="85000"/>
              </a:lnSpc>
              <a:spcBef>
                <a:spcPts val="0"/>
              </a:spcBef>
              <a:spcAft>
                <a:spcPts val="900"/>
              </a:spcAft>
              <a:buFont typeface="Arial" panose="020B0604020202020204" pitchFamily="34" charset="0"/>
              <a:buNone/>
              <a:defRPr sz="100" b="1">
                <a:noFill/>
              </a:defRPr>
            </a:lvl1pPr>
            <a:lvl2pPr marL="0" indent="0">
              <a:lnSpc>
                <a:spcPct val="110000"/>
              </a:lnSpc>
              <a:spcBef>
                <a:spcPts val="0"/>
              </a:spcBef>
              <a:buFont typeface="Arial" panose="020B0604020202020204" pitchFamily="34" charset="0"/>
              <a:buNone/>
              <a:defRPr sz="100" b="0" i="0">
                <a:noFill/>
                <a:latin typeface="+mn-lt"/>
              </a:defRPr>
            </a:lvl2pPr>
            <a:lvl3pPr marL="0" indent="0">
              <a:lnSpc>
                <a:spcPct val="110000"/>
              </a:lnSpc>
              <a:spcBef>
                <a:spcPts val="0"/>
              </a:spcBef>
              <a:buFont typeface="Arial" panose="020B0604020202020204" pitchFamily="34" charset="0"/>
              <a:buNone/>
              <a:defRPr sz="100" b="0" i="0">
                <a:noFill/>
                <a:latin typeface="+mn-lt"/>
              </a:defRPr>
            </a:lvl3pPr>
            <a:lvl4pPr marL="0" indent="0">
              <a:lnSpc>
                <a:spcPct val="110000"/>
              </a:lnSpc>
              <a:spcBef>
                <a:spcPts val="0"/>
              </a:spcBef>
              <a:buNone/>
              <a:defRPr sz="100" b="0" i="0">
                <a:noFill/>
                <a:latin typeface="+mn-lt"/>
              </a:defRPr>
            </a:lvl4pPr>
            <a:lvl5pPr marL="0" indent="0">
              <a:lnSpc>
                <a:spcPct val="110000"/>
              </a:lnSpc>
              <a:spcBef>
                <a:spcPts val="0"/>
              </a:spcBef>
              <a:buNone/>
              <a:defRPr sz="100" b="0" i="0">
                <a:noFill/>
                <a:latin typeface="+mn-lt"/>
              </a:defRPr>
            </a:lvl5pPr>
            <a:lvl6pPr marL="0" indent="0">
              <a:lnSpc>
                <a:spcPct val="110000"/>
              </a:lnSpc>
              <a:buFont typeface="Arial" panose="020B0604020202020204" pitchFamily="34" charset="0"/>
              <a:buNone/>
              <a:defRPr sz="100" b="0" i="0">
                <a:noFill/>
                <a:latin typeface="+mn-lt"/>
              </a:defRPr>
            </a:lvl6pPr>
            <a:lvl7pPr marL="0" indent="0">
              <a:lnSpc>
                <a:spcPct val="110000"/>
              </a:lnSpc>
              <a:spcBef>
                <a:spcPts val="0"/>
              </a:spcBef>
              <a:buFont typeface="Arial" panose="020B0604020202020204" pitchFamily="34" charset="0"/>
              <a:buNone/>
              <a:defRPr sz="100" b="0" i="0">
                <a:noFill/>
                <a:latin typeface="+mn-lt"/>
              </a:defRPr>
            </a:lvl7pPr>
            <a:lvl8pPr marL="0" indent="0">
              <a:lnSpc>
                <a:spcPct val="110000"/>
              </a:lnSpc>
              <a:spcBef>
                <a:spcPts val="0"/>
              </a:spcBef>
              <a:buFont typeface="Arial" panose="020B0604020202020204" pitchFamily="34" charset="0"/>
              <a:buNone/>
              <a:defRPr sz="100" b="0" i="0">
                <a:noFill/>
                <a:latin typeface="+mn-lt"/>
              </a:defRPr>
            </a:lvl8pPr>
            <a:lvl9pPr marL="0" indent="0">
              <a:lnSpc>
                <a:spcPct val="110000"/>
              </a:lnSpc>
              <a:spcBef>
                <a:spcPts val="0"/>
              </a:spcBef>
              <a:buFont typeface="Arial" panose="020B0604020202020204" pitchFamily="34" charset="0"/>
              <a:buNone/>
              <a:defRPr sz="100" b="0" i="0">
                <a:noFill/>
                <a:latin typeface="+mn-lt"/>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Title Placeholder 1">
            <a:extLst>
              <a:ext uri="{FF2B5EF4-FFF2-40B4-BE49-F238E27FC236}">
                <a16:creationId xmlns:a16="http://schemas.microsoft.com/office/drawing/2014/main" id="{3731C064-20FE-1DE4-084F-A21B9676A8D8}"/>
              </a:ext>
            </a:extLst>
          </p:cNvPr>
          <p:cNvSpPr>
            <a:spLocks noGrp="1"/>
          </p:cNvSpPr>
          <p:nvPr>
            <p:ph type="title" hasCustomPrompt="1"/>
          </p:nvPr>
        </p:nvSpPr>
        <p:spPr>
          <a:xfrm>
            <a:off x="514445" y="419452"/>
            <a:ext cx="5497937" cy="931918"/>
          </a:xfrm>
          <a:prstGeom prst="rect">
            <a:avLst/>
          </a:prstGeom>
        </p:spPr>
        <p:txBody>
          <a:bodyPr vert="horz" wrap="square" lIns="0" tIns="0" rIns="0" bIns="0" rtlCol="0" anchor="t" anchorCtr="0">
            <a:noAutofit/>
          </a:bodyPr>
          <a:lstStyle/>
          <a:p>
            <a:r>
              <a:rPr lang="en-GB" dirty="0"/>
              <a:t>Slide title</a:t>
            </a:r>
            <a:endParaRPr lang="en-US" dirty="0"/>
          </a:p>
        </p:txBody>
      </p:sp>
      <p:sp>
        <p:nvSpPr>
          <p:cNvPr id="4" name="Text Placeholder 3">
            <a:extLst>
              <a:ext uri="{FF2B5EF4-FFF2-40B4-BE49-F238E27FC236}">
                <a16:creationId xmlns:a16="http://schemas.microsoft.com/office/drawing/2014/main" id="{64E93850-EBA8-DDD2-47EF-D9BC681B4138}"/>
              </a:ext>
            </a:extLst>
          </p:cNvPr>
          <p:cNvSpPr>
            <a:spLocks noGrp="1"/>
          </p:cNvSpPr>
          <p:nvPr>
            <p:ph type="body" sz="quarter" idx="12"/>
          </p:nvPr>
        </p:nvSpPr>
        <p:spPr>
          <a:xfrm>
            <a:off x="514445" y="1746369"/>
            <a:ext cx="5497937" cy="4729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520906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1/3 Image Righ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848F1-EFB0-66F4-1299-5A7D8C89D69C}"/>
              </a:ext>
            </a:extLst>
          </p:cNvPr>
          <p:cNvSpPr>
            <a:spLocks noGrp="1"/>
          </p:cNvSpPr>
          <p:nvPr>
            <p:ph type="pic" sz="quarter" idx="21"/>
          </p:nvPr>
        </p:nvSpPr>
        <p:spPr>
          <a:xfrm>
            <a:off x="8203200" y="0"/>
            <a:ext cx="3988800" cy="6858000"/>
          </a:xfrm>
          <a:prstGeom prst="rect">
            <a:avLst/>
          </a:prstGeom>
          <a:blipFill dpi="0" rotWithShape="1">
            <a:blip r:embed="rId2"/>
            <a:srcRect/>
            <a:stretch>
              <a:fillRect t="-26" b="-26"/>
            </a:stretch>
          </a:blipFill>
        </p:spPr>
        <p:txBody>
          <a:bodyPr/>
          <a:lstStyle>
            <a:lvl1pPr>
              <a:defRPr>
                <a:solidFill>
                  <a:schemeClr val="tx1">
                    <a:alpha val="0"/>
                  </a:schemeClr>
                </a:solidFill>
              </a:defRPr>
            </a:lvl1pPr>
          </a:lstStyle>
          <a:p>
            <a:r>
              <a:rPr lang="en-GB"/>
              <a:t>Click icon to add picture</a:t>
            </a:r>
            <a:endParaRPr lang="en-US" dirty="0"/>
          </a:p>
        </p:txBody>
      </p:sp>
      <p:sp>
        <p:nvSpPr>
          <p:cNvPr id="29" name="Text Placeholder 25">
            <a:extLst>
              <a:ext uri="{FF2B5EF4-FFF2-40B4-BE49-F238E27FC236}">
                <a16:creationId xmlns:a16="http://schemas.microsoft.com/office/drawing/2014/main" id="{E1F8B0C7-D20B-869F-5447-F127F0755C2C}"/>
              </a:ext>
            </a:extLst>
          </p:cNvPr>
          <p:cNvSpPr>
            <a:spLocks noGrp="1"/>
          </p:cNvSpPr>
          <p:nvPr>
            <p:ph type="body" sz="quarter" idx="22"/>
          </p:nvPr>
        </p:nvSpPr>
        <p:spPr>
          <a:xfrm>
            <a:off x="11302580" y="5968532"/>
            <a:ext cx="507600" cy="507600"/>
          </a:xfrm>
          <a:prstGeom prst="rect">
            <a:avLst/>
          </a:prstGeom>
          <a:blipFill>
            <a:blip r:embed="rId3">
              <a:extLst>
                <a:ext uri="{96DAC541-7B7A-43D3-8B79-37D633B846F1}">
                  <asvg:svgBlip xmlns:asvg="http://schemas.microsoft.com/office/drawing/2016/SVG/main" r:embed="rId4"/>
                </a:ext>
              </a:extLst>
            </a:blip>
            <a:stretch>
              <a:fillRect/>
            </a:stretch>
          </a:blipFill>
        </p:spPr>
        <p:txBody>
          <a:bodyPr/>
          <a:lstStyle>
            <a:lvl1pPr marL="0" indent="0">
              <a:lnSpc>
                <a:spcPct val="85000"/>
              </a:lnSpc>
              <a:spcBef>
                <a:spcPts val="0"/>
              </a:spcBef>
              <a:spcAft>
                <a:spcPts val="900"/>
              </a:spcAft>
              <a:buFont typeface="Arial" panose="020B0604020202020204" pitchFamily="34" charset="0"/>
              <a:buNone/>
              <a:defRPr sz="100" b="1">
                <a:noFill/>
              </a:defRPr>
            </a:lvl1pPr>
            <a:lvl2pPr marL="0" indent="0">
              <a:lnSpc>
                <a:spcPct val="110000"/>
              </a:lnSpc>
              <a:spcBef>
                <a:spcPts val="0"/>
              </a:spcBef>
              <a:buFont typeface="Arial" panose="020B0604020202020204" pitchFamily="34" charset="0"/>
              <a:buNone/>
              <a:defRPr sz="100" b="0" i="0">
                <a:noFill/>
                <a:latin typeface="+mn-lt"/>
              </a:defRPr>
            </a:lvl2pPr>
            <a:lvl3pPr marL="0" indent="0">
              <a:lnSpc>
                <a:spcPct val="110000"/>
              </a:lnSpc>
              <a:spcBef>
                <a:spcPts val="0"/>
              </a:spcBef>
              <a:buFont typeface="Arial" panose="020B0604020202020204" pitchFamily="34" charset="0"/>
              <a:buNone/>
              <a:defRPr sz="100" b="0" i="0">
                <a:noFill/>
                <a:latin typeface="+mn-lt"/>
              </a:defRPr>
            </a:lvl3pPr>
            <a:lvl4pPr marL="0" indent="0">
              <a:lnSpc>
                <a:spcPct val="110000"/>
              </a:lnSpc>
              <a:spcBef>
                <a:spcPts val="0"/>
              </a:spcBef>
              <a:buNone/>
              <a:defRPr sz="100" b="0" i="0">
                <a:noFill/>
                <a:latin typeface="+mn-lt"/>
              </a:defRPr>
            </a:lvl4pPr>
            <a:lvl5pPr marL="0" indent="0">
              <a:lnSpc>
                <a:spcPct val="110000"/>
              </a:lnSpc>
              <a:spcBef>
                <a:spcPts val="0"/>
              </a:spcBef>
              <a:buNone/>
              <a:defRPr sz="100" b="0" i="0">
                <a:noFill/>
                <a:latin typeface="+mn-lt"/>
              </a:defRPr>
            </a:lvl5pPr>
            <a:lvl6pPr marL="0" indent="0">
              <a:lnSpc>
                <a:spcPct val="110000"/>
              </a:lnSpc>
              <a:buFont typeface="Arial" panose="020B0604020202020204" pitchFamily="34" charset="0"/>
              <a:buNone/>
              <a:defRPr sz="100" b="0" i="0">
                <a:noFill/>
                <a:latin typeface="+mn-lt"/>
              </a:defRPr>
            </a:lvl6pPr>
            <a:lvl7pPr marL="0" indent="0">
              <a:lnSpc>
                <a:spcPct val="110000"/>
              </a:lnSpc>
              <a:spcBef>
                <a:spcPts val="0"/>
              </a:spcBef>
              <a:buFont typeface="Arial" panose="020B0604020202020204" pitchFamily="34" charset="0"/>
              <a:buNone/>
              <a:defRPr sz="100" b="0" i="0">
                <a:noFill/>
                <a:latin typeface="+mn-lt"/>
              </a:defRPr>
            </a:lvl7pPr>
            <a:lvl8pPr marL="0" indent="0">
              <a:lnSpc>
                <a:spcPct val="110000"/>
              </a:lnSpc>
              <a:spcBef>
                <a:spcPts val="0"/>
              </a:spcBef>
              <a:buFont typeface="Arial" panose="020B0604020202020204" pitchFamily="34" charset="0"/>
              <a:buNone/>
              <a:defRPr sz="100" b="0" i="0">
                <a:noFill/>
                <a:latin typeface="+mn-lt"/>
              </a:defRPr>
            </a:lvl8pPr>
            <a:lvl9pPr marL="0" indent="0">
              <a:lnSpc>
                <a:spcPct val="110000"/>
              </a:lnSpc>
              <a:spcBef>
                <a:spcPts val="0"/>
              </a:spcBef>
              <a:buFont typeface="Arial" panose="020B0604020202020204" pitchFamily="34" charset="0"/>
              <a:buNone/>
              <a:defRPr sz="100" b="0" i="0">
                <a:noFill/>
                <a:latin typeface="+mn-lt"/>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Title Placeholder 1">
            <a:extLst>
              <a:ext uri="{FF2B5EF4-FFF2-40B4-BE49-F238E27FC236}">
                <a16:creationId xmlns:a16="http://schemas.microsoft.com/office/drawing/2014/main" id="{055FE478-2685-3B28-072A-9FC821D4AC3C}"/>
              </a:ext>
            </a:extLst>
          </p:cNvPr>
          <p:cNvSpPr>
            <a:spLocks noGrp="1"/>
          </p:cNvSpPr>
          <p:nvPr>
            <p:ph type="title" hasCustomPrompt="1"/>
          </p:nvPr>
        </p:nvSpPr>
        <p:spPr>
          <a:xfrm>
            <a:off x="514445" y="419452"/>
            <a:ext cx="7383382" cy="931918"/>
          </a:xfrm>
          <a:prstGeom prst="rect">
            <a:avLst/>
          </a:prstGeom>
        </p:spPr>
        <p:txBody>
          <a:bodyPr vert="horz" wrap="square" lIns="0" tIns="0" rIns="0" bIns="0" rtlCol="0" anchor="t" anchorCtr="0">
            <a:noAutofit/>
          </a:bodyPr>
          <a:lstStyle/>
          <a:p>
            <a:r>
              <a:rPr lang="en-GB" dirty="0"/>
              <a:t>Slide title</a:t>
            </a:r>
            <a:endParaRPr lang="en-US" dirty="0"/>
          </a:p>
        </p:txBody>
      </p:sp>
      <p:sp>
        <p:nvSpPr>
          <p:cNvPr id="3" name="Text Placeholder 3">
            <a:extLst>
              <a:ext uri="{FF2B5EF4-FFF2-40B4-BE49-F238E27FC236}">
                <a16:creationId xmlns:a16="http://schemas.microsoft.com/office/drawing/2014/main" id="{4C43D476-ACC6-AB0F-0C21-412C3E3860DB}"/>
              </a:ext>
            </a:extLst>
          </p:cNvPr>
          <p:cNvSpPr>
            <a:spLocks noGrp="1"/>
          </p:cNvSpPr>
          <p:nvPr>
            <p:ph type="body" sz="quarter" idx="12"/>
          </p:nvPr>
        </p:nvSpPr>
        <p:spPr>
          <a:xfrm>
            <a:off x="514445" y="1746369"/>
            <a:ext cx="7383382" cy="4729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761921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1/3 Image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848F1-EFB0-66F4-1299-5A7D8C89D69C}"/>
              </a:ext>
            </a:extLst>
          </p:cNvPr>
          <p:cNvSpPr>
            <a:spLocks noGrp="1"/>
          </p:cNvSpPr>
          <p:nvPr>
            <p:ph type="pic" sz="quarter" idx="21"/>
          </p:nvPr>
        </p:nvSpPr>
        <p:spPr>
          <a:xfrm>
            <a:off x="0" y="0"/>
            <a:ext cx="3988800" cy="6858000"/>
          </a:xfrm>
          <a:prstGeom prst="rect">
            <a:avLst/>
          </a:prstGeom>
          <a:blipFill dpi="0" rotWithShape="1">
            <a:blip r:embed="rId2"/>
            <a:srcRect/>
            <a:stretch>
              <a:fillRect t="-26" b="-26"/>
            </a:stretch>
          </a:blipFill>
        </p:spPr>
        <p:txBody>
          <a:bodyPr/>
          <a:lstStyle>
            <a:lvl1pPr>
              <a:defRPr>
                <a:solidFill>
                  <a:schemeClr val="tx1">
                    <a:alpha val="0"/>
                  </a:schemeClr>
                </a:solidFill>
              </a:defRPr>
            </a:lvl1pPr>
          </a:lstStyle>
          <a:p>
            <a:r>
              <a:rPr lang="en-GB"/>
              <a:t>Click icon to add picture</a:t>
            </a:r>
            <a:endParaRPr lang="en-US" dirty="0"/>
          </a:p>
        </p:txBody>
      </p:sp>
      <p:sp>
        <p:nvSpPr>
          <p:cNvPr id="29" name="Text Placeholder 25">
            <a:extLst>
              <a:ext uri="{FF2B5EF4-FFF2-40B4-BE49-F238E27FC236}">
                <a16:creationId xmlns:a16="http://schemas.microsoft.com/office/drawing/2014/main" id="{E1F8B0C7-D20B-869F-5447-F127F0755C2C}"/>
              </a:ext>
            </a:extLst>
          </p:cNvPr>
          <p:cNvSpPr>
            <a:spLocks noGrp="1"/>
          </p:cNvSpPr>
          <p:nvPr>
            <p:ph type="body" sz="quarter" idx="22"/>
          </p:nvPr>
        </p:nvSpPr>
        <p:spPr>
          <a:xfrm>
            <a:off x="11302580" y="5968532"/>
            <a:ext cx="507600" cy="507600"/>
          </a:xfrm>
          <a:prstGeom prst="rect">
            <a:avLst/>
          </a:prstGeom>
          <a:blipFill>
            <a:blip r:embed="rId3">
              <a:extLst>
                <a:ext uri="{96DAC541-7B7A-43D3-8B79-37D633B846F1}">
                  <asvg:svgBlip xmlns:asvg="http://schemas.microsoft.com/office/drawing/2016/SVG/main" r:embed="rId4"/>
                </a:ext>
              </a:extLst>
            </a:blip>
            <a:stretch>
              <a:fillRect/>
            </a:stretch>
          </a:blipFill>
        </p:spPr>
        <p:txBody>
          <a:bodyPr/>
          <a:lstStyle>
            <a:lvl1pPr marL="0" indent="0">
              <a:lnSpc>
                <a:spcPct val="85000"/>
              </a:lnSpc>
              <a:spcBef>
                <a:spcPts val="0"/>
              </a:spcBef>
              <a:spcAft>
                <a:spcPts val="900"/>
              </a:spcAft>
              <a:buFont typeface="Arial" panose="020B0604020202020204" pitchFamily="34" charset="0"/>
              <a:buNone/>
              <a:defRPr sz="100" b="1">
                <a:noFill/>
              </a:defRPr>
            </a:lvl1pPr>
            <a:lvl2pPr marL="0" indent="0">
              <a:lnSpc>
                <a:spcPct val="110000"/>
              </a:lnSpc>
              <a:spcBef>
                <a:spcPts val="0"/>
              </a:spcBef>
              <a:buFont typeface="Arial" panose="020B0604020202020204" pitchFamily="34" charset="0"/>
              <a:buNone/>
              <a:defRPr sz="100" b="0" i="0">
                <a:noFill/>
                <a:latin typeface="+mn-lt"/>
              </a:defRPr>
            </a:lvl2pPr>
            <a:lvl3pPr marL="0" indent="0">
              <a:lnSpc>
                <a:spcPct val="110000"/>
              </a:lnSpc>
              <a:spcBef>
                <a:spcPts val="0"/>
              </a:spcBef>
              <a:buFont typeface="Arial" panose="020B0604020202020204" pitchFamily="34" charset="0"/>
              <a:buNone/>
              <a:defRPr sz="100" b="0" i="0">
                <a:noFill/>
                <a:latin typeface="+mn-lt"/>
              </a:defRPr>
            </a:lvl3pPr>
            <a:lvl4pPr marL="0" indent="0">
              <a:lnSpc>
                <a:spcPct val="110000"/>
              </a:lnSpc>
              <a:spcBef>
                <a:spcPts val="0"/>
              </a:spcBef>
              <a:buNone/>
              <a:defRPr sz="100" b="0" i="0">
                <a:noFill/>
                <a:latin typeface="+mn-lt"/>
              </a:defRPr>
            </a:lvl4pPr>
            <a:lvl5pPr marL="0" indent="0">
              <a:lnSpc>
                <a:spcPct val="110000"/>
              </a:lnSpc>
              <a:spcBef>
                <a:spcPts val="0"/>
              </a:spcBef>
              <a:buNone/>
              <a:defRPr sz="100" b="0" i="0">
                <a:noFill/>
                <a:latin typeface="+mn-lt"/>
              </a:defRPr>
            </a:lvl5pPr>
            <a:lvl6pPr marL="0" indent="0">
              <a:lnSpc>
                <a:spcPct val="110000"/>
              </a:lnSpc>
              <a:buFont typeface="Arial" panose="020B0604020202020204" pitchFamily="34" charset="0"/>
              <a:buNone/>
              <a:defRPr sz="100" b="0" i="0">
                <a:noFill/>
                <a:latin typeface="+mn-lt"/>
              </a:defRPr>
            </a:lvl6pPr>
            <a:lvl7pPr marL="0" indent="0">
              <a:lnSpc>
                <a:spcPct val="110000"/>
              </a:lnSpc>
              <a:spcBef>
                <a:spcPts val="0"/>
              </a:spcBef>
              <a:buFont typeface="Arial" panose="020B0604020202020204" pitchFamily="34" charset="0"/>
              <a:buNone/>
              <a:defRPr sz="100" b="0" i="0">
                <a:noFill/>
                <a:latin typeface="+mn-lt"/>
              </a:defRPr>
            </a:lvl7pPr>
            <a:lvl8pPr marL="0" indent="0">
              <a:lnSpc>
                <a:spcPct val="110000"/>
              </a:lnSpc>
              <a:spcBef>
                <a:spcPts val="0"/>
              </a:spcBef>
              <a:buFont typeface="Arial" panose="020B0604020202020204" pitchFamily="34" charset="0"/>
              <a:buNone/>
              <a:defRPr sz="100" b="0" i="0">
                <a:noFill/>
                <a:latin typeface="+mn-lt"/>
              </a:defRPr>
            </a:lvl8pPr>
            <a:lvl9pPr marL="0" indent="0">
              <a:lnSpc>
                <a:spcPct val="110000"/>
              </a:lnSpc>
              <a:spcBef>
                <a:spcPts val="0"/>
              </a:spcBef>
              <a:buFont typeface="Arial" panose="020B0604020202020204" pitchFamily="34" charset="0"/>
              <a:buNone/>
              <a:defRPr sz="100" b="0" i="0">
                <a:noFill/>
                <a:latin typeface="+mn-lt"/>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itle Placeholder 1">
            <a:extLst>
              <a:ext uri="{FF2B5EF4-FFF2-40B4-BE49-F238E27FC236}">
                <a16:creationId xmlns:a16="http://schemas.microsoft.com/office/drawing/2014/main" id="{7F92E1FD-56C1-5DD2-6F18-B136FA5D6A56}"/>
              </a:ext>
            </a:extLst>
          </p:cNvPr>
          <p:cNvSpPr>
            <a:spLocks noGrp="1"/>
          </p:cNvSpPr>
          <p:nvPr>
            <p:ph type="title" hasCustomPrompt="1"/>
          </p:nvPr>
        </p:nvSpPr>
        <p:spPr>
          <a:xfrm>
            <a:off x="4325793" y="419452"/>
            <a:ext cx="7383382" cy="931918"/>
          </a:xfrm>
          <a:prstGeom prst="rect">
            <a:avLst/>
          </a:prstGeom>
        </p:spPr>
        <p:txBody>
          <a:bodyPr vert="horz" wrap="square" lIns="0" tIns="0" rIns="0" bIns="0" rtlCol="0" anchor="t" anchorCtr="0">
            <a:noAutofit/>
          </a:bodyPr>
          <a:lstStyle/>
          <a:p>
            <a:r>
              <a:rPr lang="en-GB" dirty="0"/>
              <a:t>Slide title</a:t>
            </a:r>
            <a:endParaRPr lang="en-US" dirty="0"/>
          </a:p>
        </p:txBody>
      </p:sp>
      <p:sp>
        <p:nvSpPr>
          <p:cNvPr id="3" name="Text Placeholder 3">
            <a:extLst>
              <a:ext uri="{FF2B5EF4-FFF2-40B4-BE49-F238E27FC236}">
                <a16:creationId xmlns:a16="http://schemas.microsoft.com/office/drawing/2014/main" id="{D55439E9-049E-8038-AF38-6041DD786AD7}"/>
              </a:ext>
            </a:extLst>
          </p:cNvPr>
          <p:cNvSpPr>
            <a:spLocks noGrp="1"/>
          </p:cNvSpPr>
          <p:nvPr>
            <p:ph type="body" sz="quarter" idx="12"/>
          </p:nvPr>
        </p:nvSpPr>
        <p:spPr>
          <a:xfrm>
            <a:off x="4311553" y="1746369"/>
            <a:ext cx="6773007" cy="4729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931832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1/3 Quote Nav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F84AAC-5F7E-A271-C74B-D5D407738A24}"/>
              </a:ext>
            </a:extLst>
          </p:cNvPr>
          <p:cNvSpPr/>
          <p:nvPr userDrawn="1"/>
        </p:nvSpPr>
        <p:spPr>
          <a:xfrm>
            <a:off x="8203200" y="0"/>
            <a:ext cx="3988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Placeholder 1">
            <a:extLst>
              <a:ext uri="{FF2B5EF4-FFF2-40B4-BE49-F238E27FC236}">
                <a16:creationId xmlns:a16="http://schemas.microsoft.com/office/drawing/2014/main" id="{055FE478-2685-3B28-072A-9FC821D4AC3C}"/>
              </a:ext>
            </a:extLst>
          </p:cNvPr>
          <p:cNvSpPr>
            <a:spLocks noGrp="1"/>
          </p:cNvSpPr>
          <p:nvPr>
            <p:ph type="title" hasCustomPrompt="1"/>
          </p:nvPr>
        </p:nvSpPr>
        <p:spPr>
          <a:xfrm>
            <a:off x="514445" y="419452"/>
            <a:ext cx="7383382" cy="931918"/>
          </a:xfrm>
          <a:prstGeom prst="rect">
            <a:avLst/>
          </a:prstGeom>
        </p:spPr>
        <p:txBody>
          <a:bodyPr vert="horz" wrap="square" lIns="0" tIns="0" rIns="0" bIns="0" rtlCol="0" anchor="t" anchorCtr="0">
            <a:noAutofit/>
          </a:bodyPr>
          <a:lstStyle/>
          <a:p>
            <a:r>
              <a:rPr lang="en-GB" dirty="0"/>
              <a:t>Slide title</a:t>
            </a:r>
            <a:endParaRPr lang="en-US" dirty="0"/>
          </a:p>
        </p:txBody>
      </p:sp>
      <p:sp>
        <p:nvSpPr>
          <p:cNvPr id="4" name="Rectangle 3">
            <a:extLst>
              <a:ext uri="{FF2B5EF4-FFF2-40B4-BE49-F238E27FC236}">
                <a16:creationId xmlns:a16="http://schemas.microsoft.com/office/drawing/2014/main" id="{EB992641-7F7F-A163-222E-892059BAFFD8}"/>
              </a:ext>
            </a:extLst>
          </p:cNvPr>
          <p:cNvSpPr/>
          <p:nvPr userDrawn="1"/>
        </p:nvSpPr>
        <p:spPr>
          <a:xfrm>
            <a:off x="8203200" y="0"/>
            <a:ext cx="3988800" cy="6858000"/>
          </a:xfrm>
          <a:prstGeom prst="rect">
            <a:avLst/>
          </a:prstGeom>
          <a:blipFill dpi="0" rotWithShape="1">
            <a:blip r:embed="rId2">
              <a:alphaModFix amt="10000"/>
              <a:extLst>
                <a:ext uri="{96DAC541-7B7A-43D3-8B79-37D633B846F1}">
                  <asvg:svgBlip xmlns:asvg="http://schemas.microsoft.com/office/drawing/2016/SVG/main" r:embed="rId3"/>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A17EF8A9-1325-FD61-BC03-89FE93E5F34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02580" y="5968532"/>
            <a:ext cx="507600" cy="507600"/>
          </a:xfrm>
          <a:prstGeom prst="rect">
            <a:avLst/>
          </a:prstGeom>
        </p:spPr>
      </p:pic>
      <p:sp>
        <p:nvSpPr>
          <p:cNvPr id="8" name="Text Placeholder 4">
            <a:extLst>
              <a:ext uri="{FF2B5EF4-FFF2-40B4-BE49-F238E27FC236}">
                <a16:creationId xmlns:a16="http://schemas.microsoft.com/office/drawing/2014/main" id="{6E62B23E-BEBC-CB05-625C-308BE55B0F27}"/>
              </a:ext>
            </a:extLst>
          </p:cNvPr>
          <p:cNvSpPr>
            <a:spLocks noGrp="1"/>
          </p:cNvSpPr>
          <p:nvPr>
            <p:ph type="body" sz="quarter" idx="12" hasCustomPrompt="1"/>
          </p:nvPr>
        </p:nvSpPr>
        <p:spPr>
          <a:xfrm>
            <a:off x="8523797" y="1766088"/>
            <a:ext cx="3092183" cy="4069024"/>
          </a:xfrm>
        </p:spPr>
        <p:txBody>
          <a:bodyPr/>
          <a:lstStyle>
            <a:lvl1pPr marL="0" indent="0">
              <a:spcBef>
                <a:spcPts val="1200"/>
              </a:spcBef>
              <a:buFont typeface="Arial" panose="020B0604020202020204" pitchFamily="34" charset="0"/>
              <a:buNone/>
              <a:defRPr sz="1800" b="0" i="1">
                <a:solidFill>
                  <a:schemeClr val="bg1"/>
                </a:solidFill>
                <a:latin typeface="Inter" panose="02000503000000020004" pitchFamily="2" charset="0"/>
                <a:ea typeface="Inter" panose="02000503000000020004" pitchFamily="2" charset="0"/>
                <a:cs typeface="Inter" panose="02000503000000020004" pitchFamily="2" charset="0"/>
              </a:defRPr>
            </a:lvl1pPr>
            <a:lvl2pPr marL="0" indent="0">
              <a:spcBef>
                <a:spcPts val="1800"/>
              </a:spcBef>
              <a:buFont typeface="Arial" panose="020B0604020202020204" pitchFamily="34" charset="0"/>
              <a:buNone/>
              <a:defRPr sz="1800">
                <a:solidFill>
                  <a:schemeClr val="bg1"/>
                </a:solidFill>
                <a:latin typeface="+mj-lt"/>
              </a:defRPr>
            </a:lvl2pPr>
            <a:lvl3pPr marL="0" indent="0">
              <a:spcBef>
                <a:spcPts val="1800"/>
              </a:spcBef>
              <a:buFont typeface="Arial" panose="020B0604020202020204" pitchFamily="34" charset="0"/>
              <a:buNone/>
              <a:defRPr sz="1800">
                <a:solidFill>
                  <a:schemeClr val="bg1"/>
                </a:solidFill>
                <a:latin typeface="+mj-lt"/>
              </a:defRPr>
            </a:lvl3pPr>
            <a:lvl4pPr marL="0" indent="0">
              <a:spcBef>
                <a:spcPts val="1800"/>
              </a:spcBef>
              <a:buFont typeface="Arial" panose="020B0604020202020204" pitchFamily="34" charset="0"/>
              <a:buNone/>
              <a:defRPr sz="1800">
                <a:solidFill>
                  <a:schemeClr val="bg1"/>
                </a:solidFill>
                <a:latin typeface="+mj-lt"/>
              </a:defRPr>
            </a:lvl4pPr>
            <a:lvl5pPr marL="0" indent="0">
              <a:spcBef>
                <a:spcPts val="1800"/>
              </a:spcBef>
              <a:buFont typeface="Arial" panose="020B0604020202020204" pitchFamily="34" charset="0"/>
              <a:buNone/>
              <a:defRPr sz="1800">
                <a:solidFill>
                  <a:schemeClr val="bg1"/>
                </a:solidFill>
                <a:latin typeface="+mj-lt"/>
              </a:defRPr>
            </a:lvl5pPr>
            <a:lvl6pPr marL="0" indent="0">
              <a:spcBef>
                <a:spcPts val="1600"/>
              </a:spcBef>
              <a:buNone/>
              <a:defRPr sz="1800" b="0">
                <a:solidFill>
                  <a:schemeClr val="bg1"/>
                </a:solidFill>
                <a:latin typeface="+mj-lt"/>
              </a:defRPr>
            </a:lvl6pPr>
            <a:lvl7pPr marL="0" indent="0">
              <a:spcBef>
                <a:spcPts val="1600"/>
              </a:spcBef>
              <a:buFont typeface="Arial" panose="020B0604020202020204" pitchFamily="34" charset="0"/>
              <a:buNone/>
              <a:defRPr sz="1800">
                <a:solidFill>
                  <a:schemeClr val="bg1"/>
                </a:solidFill>
                <a:latin typeface="+mj-lt"/>
              </a:defRPr>
            </a:lvl7pPr>
            <a:lvl8pPr>
              <a:spcBef>
                <a:spcPts val="1600"/>
              </a:spcBef>
              <a:defRPr sz="1800">
                <a:solidFill>
                  <a:schemeClr val="bg1"/>
                </a:solidFill>
                <a:latin typeface="+mj-lt"/>
              </a:defRPr>
            </a:lvl8pPr>
            <a:lvl9pPr>
              <a:spcBef>
                <a:spcPts val="1600"/>
              </a:spcBef>
              <a:defRPr sz="1800">
                <a:solidFill>
                  <a:schemeClr val="bg1"/>
                </a:solidFill>
                <a:latin typeface="+mj-lt"/>
              </a:defRPr>
            </a:lvl9pPr>
          </a:lstStyle>
          <a:p>
            <a:pPr lvl="0"/>
            <a:r>
              <a:rPr lang="en-GB" dirty="0"/>
              <a:t>“Short quote or highlight text”</a:t>
            </a:r>
          </a:p>
          <a:p>
            <a:pPr lvl="8"/>
            <a:r>
              <a:rPr lang="en-GB" dirty="0"/>
              <a:t>Source</a:t>
            </a:r>
          </a:p>
        </p:txBody>
      </p:sp>
      <p:sp>
        <p:nvSpPr>
          <p:cNvPr id="2" name="Text Placeholder 3">
            <a:extLst>
              <a:ext uri="{FF2B5EF4-FFF2-40B4-BE49-F238E27FC236}">
                <a16:creationId xmlns:a16="http://schemas.microsoft.com/office/drawing/2014/main" id="{0606AD59-2EF2-F244-6AE5-E0191F0DFB1A}"/>
              </a:ext>
            </a:extLst>
          </p:cNvPr>
          <p:cNvSpPr>
            <a:spLocks noGrp="1"/>
          </p:cNvSpPr>
          <p:nvPr>
            <p:ph type="body" sz="quarter" idx="13"/>
          </p:nvPr>
        </p:nvSpPr>
        <p:spPr>
          <a:xfrm>
            <a:off x="514445" y="1746369"/>
            <a:ext cx="7383382" cy="4729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33585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1/3 Quote MidR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F84AAC-5F7E-A271-C74B-D5D407738A24}"/>
              </a:ext>
            </a:extLst>
          </p:cNvPr>
          <p:cNvSpPr/>
          <p:nvPr userDrawn="1"/>
        </p:nvSpPr>
        <p:spPr>
          <a:xfrm>
            <a:off x="8203200" y="0"/>
            <a:ext cx="39888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Placeholder 1">
            <a:extLst>
              <a:ext uri="{FF2B5EF4-FFF2-40B4-BE49-F238E27FC236}">
                <a16:creationId xmlns:a16="http://schemas.microsoft.com/office/drawing/2014/main" id="{055FE478-2685-3B28-072A-9FC821D4AC3C}"/>
              </a:ext>
            </a:extLst>
          </p:cNvPr>
          <p:cNvSpPr>
            <a:spLocks noGrp="1"/>
          </p:cNvSpPr>
          <p:nvPr>
            <p:ph type="title" hasCustomPrompt="1"/>
          </p:nvPr>
        </p:nvSpPr>
        <p:spPr>
          <a:xfrm>
            <a:off x="514445" y="419452"/>
            <a:ext cx="7383382" cy="931918"/>
          </a:xfrm>
          <a:prstGeom prst="rect">
            <a:avLst/>
          </a:prstGeom>
        </p:spPr>
        <p:txBody>
          <a:bodyPr vert="horz" wrap="square" lIns="0" tIns="0" rIns="0" bIns="0" rtlCol="0" anchor="t" anchorCtr="0">
            <a:noAutofit/>
          </a:bodyPr>
          <a:lstStyle/>
          <a:p>
            <a:r>
              <a:rPr lang="en-GB" dirty="0"/>
              <a:t>Slide title</a:t>
            </a:r>
            <a:endParaRPr lang="en-US" dirty="0"/>
          </a:p>
        </p:txBody>
      </p:sp>
      <p:sp>
        <p:nvSpPr>
          <p:cNvPr id="4" name="Rectangle 3">
            <a:extLst>
              <a:ext uri="{FF2B5EF4-FFF2-40B4-BE49-F238E27FC236}">
                <a16:creationId xmlns:a16="http://schemas.microsoft.com/office/drawing/2014/main" id="{EB992641-7F7F-A163-222E-892059BAFFD8}"/>
              </a:ext>
            </a:extLst>
          </p:cNvPr>
          <p:cNvSpPr/>
          <p:nvPr userDrawn="1"/>
        </p:nvSpPr>
        <p:spPr>
          <a:xfrm>
            <a:off x="8203200" y="0"/>
            <a:ext cx="3988800" cy="6858000"/>
          </a:xfrm>
          <a:prstGeom prst="rect">
            <a:avLst/>
          </a:prstGeom>
          <a:blipFill dpi="0" rotWithShape="1">
            <a:blip r:embed="rId2">
              <a:alphaModFix amt="10000"/>
              <a:extLst>
                <a:ext uri="{96DAC541-7B7A-43D3-8B79-37D633B846F1}">
                  <asvg:svgBlip xmlns:asvg="http://schemas.microsoft.com/office/drawing/2016/SVG/main" r:embed="rId3"/>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A17EF8A9-1325-FD61-BC03-89FE93E5F34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02580" y="5968532"/>
            <a:ext cx="507600" cy="507600"/>
          </a:xfrm>
          <a:prstGeom prst="rect">
            <a:avLst/>
          </a:prstGeom>
        </p:spPr>
      </p:pic>
      <p:sp>
        <p:nvSpPr>
          <p:cNvPr id="8" name="Text Placeholder 4">
            <a:extLst>
              <a:ext uri="{FF2B5EF4-FFF2-40B4-BE49-F238E27FC236}">
                <a16:creationId xmlns:a16="http://schemas.microsoft.com/office/drawing/2014/main" id="{6E62B23E-BEBC-CB05-625C-308BE55B0F27}"/>
              </a:ext>
            </a:extLst>
          </p:cNvPr>
          <p:cNvSpPr>
            <a:spLocks noGrp="1"/>
          </p:cNvSpPr>
          <p:nvPr>
            <p:ph type="body" sz="quarter" idx="12" hasCustomPrompt="1"/>
          </p:nvPr>
        </p:nvSpPr>
        <p:spPr>
          <a:xfrm>
            <a:off x="8523797" y="1766088"/>
            <a:ext cx="3092183" cy="4069024"/>
          </a:xfrm>
        </p:spPr>
        <p:txBody>
          <a:bodyPr/>
          <a:lstStyle>
            <a:lvl1pPr marL="0" indent="0">
              <a:spcBef>
                <a:spcPts val="1200"/>
              </a:spcBef>
              <a:buFont typeface="Arial" panose="020B0604020202020204" pitchFamily="34" charset="0"/>
              <a:buNone/>
              <a:defRPr sz="1800" b="0" i="1">
                <a:solidFill>
                  <a:schemeClr val="bg1"/>
                </a:solidFill>
                <a:latin typeface="Inter" panose="02000503000000020004" pitchFamily="2" charset="0"/>
                <a:ea typeface="Inter" panose="02000503000000020004" pitchFamily="2" charset="0"/>
                <a:cs typeface="Inter" panose="02000503000000020004" pitchFamily="2" charset="0"/>
              </a:defRPr>
            </a:lvl1pPr>
            <a:lvl2pPr marL="0" indent="0">
              <a:spcBef>
                <a:spcPts val="1800"/>
              </a:spcBef>
              <a:buFont typeface="Arial" panose="020B0604020202020204" pitchFamily="34" charset="0"/>
              <a:buNone/>
              <a:defRPr sz="1800">
                <a:solidFill>
                  <a:schemeClr val="bg1"/>
                </a:solidFill>
                <a:latin typeface="+mj-lt"/>
              </a:defRPr>
            </a:lvl2pPr>
            <a:lvl3pPr marL="0" indent="0">
              <a:spcBef>
                <a:spcPts val="1800"/>
              </a:spcBef>
              <a:buFont typeface="Arial" panose="020B0604020202020204" pitchFamily="34" charset="0"/>
              <a:buNone/>
              <a:defRPr sz="1800">
                <a:solidFill>
                  <a:schemeClr val="bg1"/>
                </a:solidFill>
                <a:latin typeface="+mj-lt"/>
              </a:defRPr>
            </a:lvl3pPr>
            <a:lvl4pPr marL="0" indent="0">
              <a:spcBef>
                <a:spcPts val="1800"/>
              </a:spcBef>
              <a:buFont typeface="Arial" panose="020B0604020202020204" pitchFamily="34" charset="0"/>
              <a:buNone/>
              <a:defRPr sz="1800">
                <a:solidFill>
                  <a:schemeClr val="bg1"/>
                </a:solidFill>
                <a:latin typeface="+mj-lt"/>
              </a:defRPr>
            </a:lvl4pPr>
            <a:lvl5pPr marL="0" indent="0">
              <a:spcBef>
                <a:spcPts val="1800"/>
              </a:spcBef>
              <a:buFont typeface="Arial" panose="020B0604020202020204" pitchFamily="34" charset="0"/>
              <a:buNone/>
              <a:defRPr sz="1800">
                <a:solidFill>
                  <a:schemeClr val="bg1"/>
                </a:solidFill>
                <a:latin typeface="+mj-lt"/>
              </a:defRPr>
            </a:lvl5pPr>
            <a:lvl6pPr marL="0" indent="0">
              <a:spcBef>
                <a:spcPts val="1600"/>
              </a:spcBef>
              <a:buNone/>
              <a:defRPr sz="1800" b="0">
                <a:solidFill>
                  <a:schemeClr val="bg1"/>
                </a:solidFill>
                <a:latin typeface="+mj-lt"/>
              </a:defRPr>
            </a:lvl6pPr>
            <a:lvl7pPr marL="0" indent="0">
              <a:spcBef>
                <a:spcPts val="1600"/>
              </a:spcBef>
              <a:buFont typeface="Arial" panose="020B0604020202020204" pitchFamily="34" charset="0"/>
              <a:buNone/>
              <a:defRPr sz="1800">
                <a:solidFill>
                  <a:schemeClr val="bg1"/>
                </a:solidFill>
                <a:latin typeface="+mj-lt"/>
              </a:defRPr>
            </a:lvl7pPr>
            <a:lvl8pPr>
              <a:spcBef>
                <a:spcPts val="1600"/>
              </a:spcBef>
              <a:defRPr sz="1800">
                <a:solidFill>
                  <a:schemeClr val="bg1"/>
                </a:solidFill>
                <a:latin typeface="+mj-lt"/>
              </a:defRPr>
            </a:lvl8pPr>
            <a:lvl9pPr>
              <a:spcBef>
                <a:spcPts val="1600"/>
              </a:spcBef>
              <a:defRPr sz="1800">
                <a:solidFill>
                  <a:schemeClr val="bg1"/>
                </a:solidFill>
                <a:latin typeface="+mj-lt"/>
              </a:defRPr>
            </a:lvl9pPr>
          </a:lstStyle>
          <a:p>
            <a:pPr lvl="0"/>
            <a:r>
              <a:rPr lang="en-GB" dirty="0"/>
              <a:t>“Short quote or highlight text”</a:t>
            </a:r>
          </a:p>
          <a:p>
            <a:pPr lvl="8"/>
            <a:r>
              <a:rPr lang="en-GB" dirty="0"/>
              <a:t>Source</a:t>
            </a:r>
          </a:p>
        </p:txBody>
      </p:sp>
      <p:sp>
        <p:nvSpPr>
          <p:cNvPr id="9" name="Text Placeholder 3">
            <a:extLst>
              <a:ext uri="{FF2B5EF4-FFF2-40B4-BE49-F238E27FC236}">
                <a16:creationId xmlns:a16="http://schemas.microsoft.com/office/drawing/2014/main" id="{4F8C2C88-6B16-9FA0-F2F5-8B3D858E73AF}"/>
              </a:ext>
            </a:extLst>
          </p:cNvPr>
          <p:cNvSpPr>
            <a:spLocks noGrp="1"/>
          </p:cNvSpPr>
          <p:nvPr>
            <p:ph type="body" sz="quarter" idx="13"/>
          </p:nvPr>
        </p:nvSpPr>
        <p:spPr>
          <a:xfrm>
            <a:off x="514445" y="1746369"/>
            <a:ext cx="7383382" cy="4729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662297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epped Lis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CAB383E3-14E6-CCD6-F17C-F2C61579DC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02580" y="5968532"/>
            <a:ext cx="507600" cy="507600"/>
          </a:xfrm>
          <a:prstGeom prst="rect">
            <a:avLst/>
          </a:prstGeom>
        </p:spPr>
      </p:pic>
      <p:sp>
        <p:nvSpPr>
          <p:cNvPr id="7" name="Text Placeholder 4">
            <a:extLst>
              <a:ext uri="{FF2B5EF4-FFF2-40B4-BE49-F238E27FC236}">
                <a16:creationId xmlns:a16="http://schemas.microsoft.com/office/drawing/2014/main" id="{EF3FC7C1-0161-506E-367E-34DC101C9DF5}"/>
              </a:ext>
            </a:extLst>
          </p:cNvPr>
          <p:cNvSpPr>
            <a:spLocks noGrp="1"/>
          </p:cNvSpPr>
          <p:nvPr>
            <p:ph type="body" sz="quarter" idx="11" hasCustomPrompt="1"/>
          </p:nvPr>
        </p:nvSpPr>
        <p:spPr>
          <a:xfrm>
            <a:off x="381820" y="1908156"/>
            <a:ext cx="3556800" cy="4446000"/>
          </a:xfrm>
          <a:blipFill>
            <a:blip r:embed="rId4">
              <a:extLst>
                <a:ext uri="{96DAC541-7B7A-43D3-8B79-37D633B846F1}">
                  <asvg:svgBlip xmlns:asvg="http://schemas.microsoft.com/office/drawing/2016/SVG/main" r:embed="rId5"/>
                </a:ext>
              </a:extLst>
            </a:blip>
            <a:srcRect/>
            <a:stretch>
              <a:fillRect/>
            </a:stretch>
          </a:blipFill>
        </p:spPr>
        <p:txBody>
          <a:bodyPr lIns="190800" tIns="190800" rIns="190800" bIns="190800"/>
          <a:lstStyle>
            <a:lvl1pPr marL="0" indent="0" algn="l">
              <a:spcBef>
                <a:spcPts val="1200"/>
              </a:spcBef>
              <a:buFont typeface="Arial" panose="020B0604020202020204" pitchFamily="34" charset="0"/>
              <a:buNone/>
              <a:defRPr sz="1800" b="0" i="0">
                <a:solidFill>
                  <a:schemeClr val="bg1"/>
                </a:solidFill>
                <a:latin typeface="Inter Medium" panose="02000503000000020004" pitchFamily="2" charset="0"/>
                <a:ea typeface="Inter Medium" panose="02000503000000020004" pitchFamily="2" charset="0"/>
                <a:cs typeface="Inter Medium" panose="02000503000000020004" pitchFamily="2" charset="0"/>
              </a:defRPr>
            </a:lvl1pPr>
            <a:lvl2pPr marL="0" indent="0" algn="l">
              <a:spcBef>
                <a:spcPts val="800"/>
              </a:spcBef>
              <a:buFont typeface="Arial" panose="020B0604020202020204" pitchFamily="34" charset="0"/>
              <a:buNone/>
              <a:defRPr sz="1300">
                <a:solidFill>
                  <a:schemeClr val="bg1"/>
                </a:solidFill>
              </a:defRPr>
            </a:lvl2pPr>
            <a:lvl3pPr marL="0" indent="0" algn="l">
              <a:spcBef>
                <a:spcPts val="800"/>
              </a:spcBef>
              <a:buFont typeface="Arial" panose="020B0604020202020204" pitchFamily="34" charset="0"/>
              <a:buNone/>
              <a:defRPr sz="1300">
                <a:solidFill>
                  <a:schemeClr val="tx1"/>
                </a:solidFill>
              </a:defRPr>
            </a:lvl3pPr>
            <a:lvl4pPr marL="0" indent="0" algn="l">
              <a:spcBef>
                <a:spcPts val="800"/>
              </a:spcBef>
              <a:buFont typeface="Arial" panose="020B0604020202020204" pitchFamily="34" charset="0"/>
              <a:buNone/>
              <a:defRPr sz="1300">
                <a:solidFill>
                  <a:schemeClr val="tx1"/>
                </a:solidFill>
              </a:defRPr>
            </a:lvl4pPr>
            <a:lvl5pPr marL="0" indent="0" algn="l">
              <a:spcBef>
                <a:spcPts val="800"/>
              </a:spcBef>
              <a:buFont typeface="Arial" panose="020B0604020202020204" pitchFamily="34" charset="0"/>
              <a:buNone/>
              <a:defRPr sz="1300">
                <a:solidFill>
                  <a:schemeClr val="tx1"/>
                </a:solidFill>
              </a:defRPr>
            </a:lvl5pPr>
            <a:lvl6pPr marL="0" indent="0" algn="l">
              <a:spcBef>
                <a:spcPts val="800"/>
              </a:spcBef>
              <a:buNone/>
              <a:defRPr sz="1300">
                <a:solidFill>
                  <a:schemeClr val="tx1"/>
                </a:solidFill>
              </a:defRPr>
            </a:lvl6pPr>
            <a:lvl7pPr marL="0" indent="0" algn="l">
              <a:spcBef>
                <a:spcPts val="800"/>
              </a:spcBef>
              <a:buFont typeface="Arial" panose="020B0604020202020204" pitchFamily="34" charset="0"/>
              <a:buNone/>
              <a:defRPr sz="1300">
                <a:solidFill>
                  <a:schemeClr val="tx1"/>
                </a:solidFill>
              </a:defRPr>
            </a:lvl7pPr>
            <a:lvl8pPr algn="l">
              <a:spcBef>
                <a:spcPts val="800"/>
              </a:spcBef>
              <a:defRPr sz="1300">
                <a:solidFill>
                  <a:schemeClr val="tx1"/>
                </a:solidFill>
              </a:defRPr>
            </a:lvl8pPr>
            <a:lvl9pPr algn="l">
              <a:spcBef>
                <a:spcPts val="800"/>
              </a:spcBef>
              <a:defRPr sz="1300">
                <a:solidFill>
                  <a:schemeClr val="tx1"/>
                </a:solidFill>
              </a:defRPr>
            </a:lvl9pPr>
          </a:lstStyle>
          <a:p>
            <a:pPr lvl="0"/>
            <a:r>
              <a:rPr lang="en-GB" dirty="0"/>
              <a:t>Section heading </a:t>
            </a:r>
          </a:p>
          <a:p>
            <a:pPr lvl="1"/>
            <a:r>
              <a:rPr lang="en-GB" dirty="0"/>
              <a:t>Section body</a:t>
            </a:r>
          </a:p>
        </p:txBody>
      </p:sp>
      <p:sp>
        <p:nvSpPr>
          <p:cNvPr id="4" name="Text Placeholder 4">
            <a:extLst>
              <a:ext uri="{FF2B5EF4-FFF2-40B4-BE49-F238E27FC236}">
                <a16:creationId xmlns:a16="http://schemas.microsoft.com/office/drawing/2014/main" id="{C809E660-3E98-83F2-6025-8D50FDF09B3F}"/>
              </a:ext>
            </a:extLst>
          </p:cNvPr>
          <p:cNvSpPr>
            <a:spLocks noGrp="1"/>
          </p:cNvSpPr>
          <p:nvPr>
            <p:ph type="body" sz="quarter" idx="12" hasCustomPrompt="1"/>
          </p:nvPr>
        </p:nvSpPr>
        <p:spPr>
          <a:xfrm>
            <a:off x="4317600" y="1472423"/>
            <a:ext cx="3556800" cy="4446000"/>
          </a:xfrm>
          <a:blipFill>
            <a:blip r:embed="rId6">
              <a:extLst>
                <a:ext uri="{96DAC541-7B7A-43D3-8B79-37D633B846F1}">
                  <asvg:svgBlip xmlns:asvg="http://schemas.microsoft.com/office/drawing/2016/SVG/main" r:embed="rId7"/>
                </a:ext>
              </a:extLst>
            </a:blip>
            <a:srcRect/>
            <a:stretch>
              <a:fillRect/>
            </a:stretch>
          </a:blipFill>
        </p:spPr>
        <p:txBody>
          <a:bodyPr lIns="190800" tIns="190800" rIns="190800" bIns="190800"/>
          <a:lstStyle>
            <a:lvl1pPr marL="0" indent="0" algn="l">
              <a:spcBef>
                <a:spcPts val="1200"/>
              </a:spcBef>
              <a:buFont typeface="Arial" panose="020B0604020202020204" pitchFamily="34" charset="0"/>
              <a:buNone/>
              <a:defRPr sz="1800" b="0" i="0">
                <a:solidFill>
                  <a:schemeClr val="bg1"/>
                </a:solidFill>
                <a:latin typeface="Inter Medium" panose="02000503000000020004" pitchFamily="2" charset="0"/>
                <a:ea typeface="Inter Medium" panose="02000503000000020004" pitchFamily="2" charset="0"/>
                <a:cs typeface="Inter Medium" panose="02000503000000020004" pitchFamily="2" charset="0"/>
              </a:defRPr>
            </a:lvl1pPr>
            <a:lvl2pPr marL="0" indent="0" algn="l">
              <a:spcBef>
                <a:spcPts val="800"/>
              </a:spcBef>
              <a:buFont typeface="Arial" panose="020B0604020202020204" pitchFamily="34" charset="0"/>
              <a:buNone/>
              <a:defRPr sz="1300">
                <a:solidFill>
                  <a:schemeClr val="bg1"/>
                </a:solidFill>
              </a:defRPr>
            </a:lvl2pPr>
            <a:lvl3pPr marL="0" indent="0" algn="l">
              <a:spcBef>
                <a:spcPts val="800"/>
              </a:spcBef>
              <a:buFont typeface="Arial" panose="020B0604020202020204" pitchFamily="34" charset="0"/>
              <a:buNone/>
              <a:defRPr sz="1300">
                <a:solidFill>
                  <a:schemeClr val="tx1"/>
                </a:solidFill>
              </a:defRPr>
            </a:lvl3pPr>
            <a:lvl4pPr marL="0" indent="0" algn="l">
              <a:spcBef>
                <a:spcPts val="800"/>
              </a:spcBef>
              <a:buFont typeface="Arial" panose="020B0604020202020204" pitchFamily="34" charset="0"/>
              <a:buNone/>
              <a:defRPr sz="1300">
                <a:solidFill>
                  <a:schemeClr val="tx1"/>
                </a:solidFill>
              </a:defRPr>
            </a:lvl4pPr>
            <a:lvl5pPr marL="0" indent="0" algn="l">
              <a:spcBef>
                <a:spcPts val="800"/>
              </a:spcBef>
              <a:buFont typeface="Arial" panose="020B0604020202020204" pitchFamily="34" charset="0"/>
              <a:buNone/>
              <a:defRPr sz="1300">
                <a:solidFill>
                  <a:schemeClr val="tx1"/>
                </a:solidFill>
              </a:defRPr>
            </a:lvl5pPr>
            <a:lvl6pPr marL="0" indent="0" algn="l">
              <a:spcBef>
                <a:spcPts val="800"/>
              </a:spcBef>
              <a:buNone/>
              <a:defRPr sz="1300">
                <a:solidFill>
                  <a:schemeClr val="tx1"/>
                </a:solidFill>
              </a:defRPr>
            </a:lvl6pPr>
            <a:lvl7pPr marL="0" indent="0" algn="l">
              <a:spcBef>
                <a:spcPts val="800"/>
              </a:spcBef>
              <a:buFont typeface="Arial" panose="020B0604020202020204" pitchFamily="34" charset="0"/>
              <a:buNone/>
              <a:defRPr sz="1300">
                <a:solidFill>
                  <a:schemeClr val="tx1"/>
                </a:solidFill>
              </a:defRPr>
            </a:lvl7pPr>
            <a:lvl8pPr algn="l">
              <a:spcBef>
                <a:spcPts val="800"/>
              </a:spcBef>
              <a:defRPr sz="1300">
                <a:solidFill>
                  <a:schemeClr val="tx1"/>
                </a:solidFill>
              </a:defRPr>
            </a:lvl8pPr>
            <a:lvl9pPr algn="l">
              <a:spcBef>
                <a:spcPts val="800"/>
              </a:spcBef>
              <a:defRPr sz="1300">
                <a:solidFill>
                  <a:schemeClr val="tx1"/>
                </a:solidFill>
              </a:defRPr>
            </a:lvl9pPr>
          </a:lstStyle>
          <a:p>
            <a:pPr lvl="0"/>
            <a:r>
              <a:rPr lang="en-GB" dirty="0"/>
              <a:t>Section heading </a:t>
            </a:r>
          </a:p>
          <a:p>
            <a:pPr lvl="1"/>
            <a:r>
              <a:rPr lang="en-GB" dirty="0"/>
              <a:t>Section body</a:t>
            </a:r>
          </a:p>
        </p:txBody>
      </p:sp>
      <p:sp>
        <p:nvSpPr>
          <p:cNvPr id="5" name="Text Placeholder 4">
            <a:extLst>
              <a:ext uri="{FF2B5EF4-FFF2-40B4-BE49-F238E27FC236}">
                <a16:creationId xmlns:a16="http://schemas.microsoft.com/office/drawing/2014/main" id="{72981D75-CC29-A22D-226B-4F9C2FA5AE53}"/>
              </a:ext>
            </a:extLst>
          </p:cNvPr>
          <p:cNvSpPr>
            <a:spLocks noGrp="1"/>
          </p:cNvSpPr>
          <p:nvPr>
            <p:ph type="body" sz="quarter" idx="13" hasCustomPrompt="1"/>
          </p:nvPr>
        </p:nvSpPr>
        <p:spPr>
          <a:xfrm>
            <a:off x="8253380" y="1036691"/>
            <a:ext cx="3556800" cy="4446000"/>
          </a:xfrm>
          <a:blipFill>
            <a:blip r:embed="rId8">
              <a:extLst>
                <a:ext uri="{96DAC541-7B7A-43D3-8B79-37D633B846F1}">
                  <asvg:svgBlip xmlns:asvg="http://schemas.microsoft.com/office/drawing/2016/SVG/main" r:embed="rId9"/>
                </a:ext>
              </a:extLst>
            </a:blip>
            <a:srcRect/>
            <a:stretch>
              <a:fillRect/>
            </a:stretch>
          </a:blipFill>
        </p:spPr>
        <p:txBody>
          <a:bodyPr lIns="190800" tIns="190800" rIns="190800" bIns="190800"/>
          <a:lstStyle>
            <a:lvl1pPr marL="0" indent="0" algn="l">
              <a:spcBef>
                <a:spcPts val="1200"/>
              </a:spcBef>
              <a:buFont typeface="Arial" panose="020B0604020202020204" pitchFamily="34" charset="0"/>
              <a:buNone/>
              <a:defRPr sz="1800" b="0" i="0">
                <a:solidFill>
                  <a:schemeClr val="bg1"/>
                </a:solidFill>
                <a:latin typeface="Inter Medium" panose="02000503000000020004" pitchFamily="2" charset="0"/>
                <a:ea typeface="Inter Medium" panose="02000503000000020004" pitchFamily="2" charset="0"/>
                <a:cs typeface="Inter Medium" panose="02000503000000020004" pitchFamily="2" charset="0"/>
              </a:defRPr>
            </a:lvl1pPr>
            <a:lvl2pPr marL="0" indent="0" algn="l">
              <a:spcBef>
                <a:spcPts val="800"/>
              </a:spcBef>
              <a:buFont typeface="Arial" panose="020B0604020202020204" pitchFamily="34" charset="0"/>
              <a:buNone/>
              <a:defRPr sz="1300">
                <a:solidFill>
                  <a:schemeClr val="bg1"/>
                </a:solidFill>
              </a:defRPr>
            </a:lvl2pPr>
            <a:lvl3pPr marL="0" indent="0" algn="l">
              <a:spcBef>
                <a:spcPts val="800"/>
              </a:spcBef>
              <a:buFont typeface="Arial" panose="020B0604020202020204" pitchFamily="34" charset="0"/>
              <a:buNone/>
              <a:defRPr sz="1300">
                <a:solidFill>
                  <a:schemeClr val="tx1"/>
                </a:solidFill>
              </a:defRPr>
            </a:lvl3pPr>
            <a:lvl4pPr marL="0" indent="0" algn="l">
              <a:spcBef>
                <a:spcPts val="800"/>
              </a:spcBef>
              <a:buFont typeface="Arial" panose="020B0604020202020204" pitchFamily="34" charset="0"/>
              <a:buNone/>
              <a:defRPr sz="1300">
                <a:solidFill>
                  <a:schemeClr val="tx1"/>
                </a:solidFill>
              </a:defRPr>
            </a:lvl4pPr>
            <a:lvl5pPr marL="0" indent="0" algn="l">
              <a:spcBef>
                <a:spcPts val="800"/>
              </a:spcBef>
              <a:buFont typeface="Arial" panose="020B0604020202020204" pitchFamily="34" charset="0"/>
              <a:buNone/>
              <a:defRPr sz="1300">
                <a:solidFill>
                  <a:schemeClr val="tx1"/>
                </a:solidFill>
              </a:defRPr>
            </a:lvl5pPr>
            <a:lvl6pPr marL="0" indent="0" algn="l">
              <a:spcBef>
                <a:spcPts val="800"/>
              </a:spcBef>
              <a:buNone/>
              <a:defRPr sz="1300">
                <a:solidFill>
                  <a:schemeClr val="tx1"/>
                </a:solidFill>
              </a:defRPr>
            </a:lvl6pPr>
            <a:lvl7pPr marL="0" indent="0" algn="l">
              <a:spcBef>
                <a:spcPts val="800"/>
              </a:spcBef>
              <a:buFont typeface="Arial" panose="020B0604020202020204" pitchFamily="34" charset="0"/>
              <a:buNone/>
              <a:defRPr sz="1300">
                <a:solidFill>
                  <a:schemeClr val="tx1"/>
                </a:solidFill>
              </a:defRPr>
            </a:lvl7pPr>
            <a:lvl8pPr algn="l">
              <a:spcBef>
                <a:spcPts val="800"/>
              </a:spcBef>
              <a:defRPr sz="1300">
                <a:solidFill>
                  <a:schemeClr val="tx1"/>
                </a:solidFill>
              </a:defRPr>
            </a:lvl8pPr>
            <a:lvl9pPr algn="l">
              <a:spcBef>
                <a:spcPts val="800"/>
              </a:spcBef>
              <a:defRPr sz="1300">
                <a:solidFill>
                  <a:schemeClr val="tx1"/>
                </a:solidFill>
              </a:defRPr>
            </a:lvl9pPr>
          </a:lstStyle>
          <a:p>
            <a:pPr lvl="0"/>
            <a:r>
              <a:rPr lang="en-GB" dirty="0"/>
              <a:t>Section heading </a:t>
            </a:r>
          </a:p>
          <a:p>
            <a:pPr lvl="1"/>
            <a:r>
              <a:rPr lang="en-GB" dirty="0"/>
              <a:t>Section body</a:t>
            </a:r>
          </a:p>
        </p:txBody>
      </p:sp>
      <p:sp>
        <p:nvSpPr>
          <p:cNvPr id="6" name="Title Placeholder 1">
            <a:extLst>
              <a:ext uri="{FF2B5EF4-FFF2-40B4-BE49-F238E27FC236}">
                <a16:creationId xmlns:a16="http://schemas.microsoft.com/office/drawing/2014/main" id="{9A753AA0-9347-30CE-A2FE-FF31790C9197}"/>
              </a:ext>
            </a:extLst>
          </p:cNvPr>
          <p:cNvSpPr>
            <a:spLocks noGrp="1"/>
          </p:cNvSpPr>
          <p:nvPr>
            <p:ph type="title" hasCustomPrompt="1"/>
          </p:nvPr>
        </p:nvSpPr>
        <p:spPr>
          <a:xfrm>
            <a:off x="514445" y="419452"/>
            <a:ext cx="7359955" cy="931918"/>
          </a:xfrm>
          <a:prstGeom prst="rect">
            <a:avLst/>
          </a:prstGeom>
        </p:spPr>
        <p:txBody>
          <a:bodyPr vert="horz" wrap="square" lIns="0" tIns="0" rIns="0" bIns="0" rtlCol="0" anchor="t" anchorCtr="0">
            <a:noAutofit/>
          </a:bodyPr>
          <a:lstStyle/>
          <a:p>
            <a:r>
              <a:rPr lang="en-GB" dirty="0"/>
              <a:t>Slide title</a:t>
            </a:r>
            <a:endParaRPr lang="en-US" dirty="0"/>
          </a:p>
        </p:txBody>
      </p:sp>
    </p:spTree>
    <p:extLst>
      <p:ext uri="{BB962C8B-B14F-4D97-AF65-F5344CB8AC3E}">
        <p14:creationId xmlns:p14="http://schemas.microsoft.com/office/powerpoint/2010/main" val="670494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ro Fact A">
    <p:bg>
      <p:bgPr>
        <a:solidFill>
          <a:schemeClr val="accent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2B0E366D-77BC-E0D9-1AC5-404693D94515}"/>
              </a:ext>
            </a:extLst>
          </p:cNvPr>
          <p:cNvSpPr>
            <a:spLocks noGrp="1"/>
          </p:cNvSpPr>
          <p:nvPr>
            <p:ph type="pic" sz="quarter" idx="21"/>
          </p:nvPr>
        </p:nvSpPr>
        <p:spPr>
          <a:xfrm>
            <a:off x="8203200" y="0"/>
            <a:ext cx="3988800" cy="6858000"/>
          </a:xfrm>
          <a:prstGeom prst="rect">
            <a:avLst/>
          </a:prstGeom>
          <a:blipFill dpi="0" rotWithShape="1">
            <a:blip r:embed="rId2"/>
            <a:srcRect/>
            <a:stretch>
              <a:fillRect t="-26" b="-26"/>
            </a:stretch>
          </a:blipFill>
        </p:spPr>
        <p:txBody>
          <a:bodyPr/>
          <a:lstStyle>
            <a:lvl1pPr>
              <a:defRPr>
                <a:solidFill>
                  <a:schemeClr val="tx1">
                    <a:alpha val="0"/>
                  </a:schemeClr>
                </a:solidFill>
              </a:defRPr>
            </a:lvl1pPr>
          </a:lstStyle>
          <a:p>
            <a:r>
              <a:rPr lang="en-GB"/>
              <a:t>Click icon to add picture</a:t>
            </a:r>
            <a:endParaRPr lang="en-US" dirty="0"/>
          </a:p>
        </p:txBody>
      </p:sp>
      <p:sp>
        <p:nvSpPr>
          <p:cNvPr id="6" name="Text Placeholder 25">
            <a:extLst>
              <a:ext uri="{FF2B5EF4-FFF2-40B4-BE49-F238E27FC236}">
                <a16:creationId xmlns:a16="http://schemas.microsoft.com/office/drawing/2014/main" id="{92D68CE5-5D26-1197-55CD-EFC3B642DB5B}"/>
              </a:ext>
            </a:extLst>
          </p:cNvPr>
          <p:cNvSpPr>
            <a:spLocks noGrp="1"/>
          </p:cNvSpPr>
          <p:nvPr>
            <p:ph type="body" sz="quarter" idx="22"/>
          </p:nvPr>
        </p:nvSpPr>
        <p:spPr>
          <a:xfrm>
            <a:off x="11302580" y="5968532"/>
            <a:ext cx="507600" cy="507600"/>
          </a:xfrm>
          <a:prstGeom prst="rect">
            <a:avLst/>
          </a:prstGeom>
          <a:blipFill>
            <a:blip r:embed="rId3">
              <a:extLst>
                <a:ext uri="{96DAC541-7B7A-43D3-8B79-37D633B846F1}">
                  <asvg:svgBlip xmlns:asvg="http://schemas.microsoft.com/office/drawing/2016/SVG/main" r:embed="rId4"/>
                </a:ext>
              </a:extLst>
            </a:blip>
            <a:stretch>
              <a:fillRect/>
            </a:stretch>
          </a:blipFill>
        </p:spPr>
        <p:txBody>
          <a:bodyPr/>
          <a:lstStyle>
            <a:lvl1pPr marL="0" indent="0">
              <a:lnSpc>
                <a:spcPct val="85000"/>
              </a:lnSpc>
              <a:spcBef>
                <a:spcPts val="0"/>
              </a:spcBef>
              <a:spcAft>
                <a:spcPts val="900"/>
              </a:spcAft>
              <a:buFont typeface="Arial" panose="020B0604020202020204" pitchFamily="34" charset="0"/>
              <a:buNone/>
              <a:defRPr sz="100" b="1">
                <a:noFill/>
              </a:defRPr>
            </a:lvl1pPr>
            <a:lvl2pPr marL="0" indent="0">
              <a:lnSpc>
                <a:spcPct val="110000"/>
              </a:lnSpc>
              <a:spcBef>
                <a:spcPts val="0"/>
              </a:spcBef>
              <a:buFont typeface="Arial" panose="020B0604020202020204" pitchFamily="34" charset="0"/>
              <a:buNone/>
              <a:defRPr sz="100" b="0" i="0">
                <a:noFill/>
                <a:latin typeface="+mn-lt"/>
              </a:defRPr>
            </a:lvl2pPr>
            <a:lvl3pPr marL="0" indent="0">
              <a:lnSpc>
                <a:spcPct val="110000"/>
              </a:lnSpc>
              <a:spcBef>
                <a:spcPts val="0"/>
              </a:spcBef>
              <a:buFont typeface="Arial" panose="020B0604020202020204" pitchFamily="34" charset="0"/>
              <a:buNone/>
              <a:defRPr sz="100" b="0" i="0">
                <a:noFill/>
                <a:latin typeface="+mn-lt"/>
              </a:defRPr>
            </a:lvl3pPr>
            <a:lvl4pPr marL="0" indent="0">
              <a:lnSpc>
                <a:spcPct val="110000"/>
              </a:lnSpc>
              <a:spcBef>
                <a:spcPts val="0"/>
              </a:spcBef>
              <a:buNone/>
              <a:defRPr sz="100" b="0" i="0">
                <a:noFill/>
                <a:latin typeface="+mn-lt"/>
              </a:defRPr>
            </a:lvl4pPr>
            <a:lvl5pPr marL="0" indent="0">
              <a:lnSpc>
                <a:spcPct val="110000"/>
              </a:lnSpc>
              <a:spcBef>
                <a:spcPts val="0"/>
              </a:spcBef>
              <a:buNone/>
              <a:defRPr sz="100" b="0" i="0">
                <a:noFill/>
                <a:latin typeface="+mn-lt"/>
              </a:defRPr>
            </a:lvl5pPr>
            <a:lvl6pPr marL="0" indent="0">
              <a:lnSpc>
                <a:spcPct val="110000"/>
              </a:lnSpc>
              <a:buFont typeface="Arial" panose="020B0604020202020204" pitchFamily="34" charset="0"/>
              <a:buNone/>
              <a:defRPr sz="100" b="0" i="0">
                <a:noFill/>
                <a:latin typeface="+mn-lt"/>
              </a:defRPr>
            </a:lvl6pPr>
            <a:lvl7pPr marL="0" indent="0">
              <a:lnSpc>
                <a:spcPct val="110000"/>
              </a:lnSpc>
              <a:spcBef>
                <a:spcPts val="0"/>
              </a:spcBef>
              <a:buFont typeface="Arial" panose="020B0604020202020204" pitchFamily="34" charset="0"/>
              <a:buNone/>
              <a:defRPr sz="100" b="0" i="0">
                <a:noFill/>
                <a:latin typeface="+mn-lt"/>
              </a:defRPr>
            </a:lvl7pPr>
            <a:lvl8pPr marL="0" indent="0">
              <a:lnSpc>
                <a:spcPct val="110000"/>
              </a:lnSpc>
              <a:spcBef>
                <a:spcPts val="0"/>
              </a:spcBef>
              <a:buFont typeface="Arial" panose="020B0604020202020204" pitchFamily="34" charset="0"/>
              <a:buNone/>
              <a:defRPr sz="100" b="0" i="0">
                <a:noFill/>
                <a:latin typeface="+mn-lt"/>
              </a:defRPr>
            </a:lvl8pPr>
            <a:lvl9pPr marL="0" indent="0">
              <a:lnSpc>
                <a:spcPct val="110000"/>
              </a:lnSpc>
              <a:spcBef>
                <a:spcPts val="0"/>
              </a:spcBef>
              <a:buFont typeface="Arial" panose="020B0604020202020204" pitchFamily="34" charset="0"/>
              <a:buNone/>
              <a:defRPr sz="100" b="0" i="0">
                <a:noFill/>
                <a:latin typeface="+mn-lt"/>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4">
            <a:extLst>
              <a:ext uri="{FF2B5EF4-FFF2-40B4-BE49-F238E27FC236}">
                <a16:creationId xmlns:a16="http://schemas.microsoft.com/office/drawing/2014/main" id="{A81B15D1-8A31-051A-124F-07BBC9A5FBF3}"/>
              </a:ext>
            </a:extLst>
          </p:cNvPr>
          <p:cNvSpPr>
            <a:spLocks noGrp="1"/>
          </p:cNvSpPr>
          <p:nvPr>
            <p:ph type="body" sz="quarter" idx="11" hasCustomPrompt="1"/>
          </p:nvPr>
        </p:nvSpPr>
        <p:spPr>
          <a:xfrm>
            <a:off x="863156" y="3231397"/>
            <a:ext cx="6823997" cy="3244735"/>
          </a:xfrm>
        </p:spPr>
        <p:txBody>
          <a:bodyPr anchor="t" anchorCtr="0"/>
          <a:lstStyle>
            <a:lvl1pPr marL="0" indent="0" algn="l">
              <a:lnSpc>
                <a:spcPts val="6500"/>
              </a:lnSpc>
              <a:spcBef>
                <a:spcPts val="0"/>
              </a:spcBef>
              <a:spcAft>
                <a:spcPts val="0"/>
              </a:spcAft>
              <a:buFont typeface="Arial" panose="020B0604020202020204" pitchFamily="34" charset="0"/>
              <a:buNone/>
              <a:defRPr sz="6000" b="1" i="0">
                <a:solidFill>
                  <a:schemeClr val="tx1"/>
                </a:solidFill>
                <a:latin typeface="Inter" panose="02000503000000020004" pitchFamily="2" charset="0"/>
                <a:ea typeface="Inter" panose="02000503000000020004" pitchFamily="2" charset="0"/>
                <a:cs typeface="Inter" panose="02000503000000020004" pitchFamily="2" charset="0"/>
              </a:defRPr>
            </a:lvl1pPr>
            <a:lvl2pPr marL="0" indent="0" algn="l">
              <a:spcBef>
                <a:spcPts val="1200"/>
              </a:spcBef>
              <a:buFont typeface="Arial" panose="020B0604020202020204" pitchFamily="34" charset="0"/>
              <a:buNone/>
              <a:defRPr sz="2200">
                <a:solidFill>
                  <a:schemeClr val="bg1"/>
                </a:solidFill>
              </a:defRPr>
            </a:lvl2pPr>
            <a:lvl3pPr marL="0" indent="0" algn="l">
              <a:spcBef>
                <a:spcPts val="0"/>
              </a:spcBef>
              <a:buFont typeface="Arial" panose="020B0604020202020204" pitchFamily="34" charset="0"/>
              <a:buNone/>
              <a:defRPr sz="2200">
                <a:solidFill>
                  <a:schemeClr val="bg1"/>
                </a:solidFill>
              </a:defRPr>
            </a:lvl3pPr>
            <a:lvl4pPr marL="0" indent="0" algn="l">
              <a:spcBef>
                <a:spcPts val="1200"/>
              </a:spcBef>
              <a:buFont typeface="Arial" panose="020B0604020202020204" pitchFamily="34" charset="0"/>
              <a:buNone/>
              <a:defRPr sz="2200">
                <a:solidFill>
                  <a:schemeClr val="bg1"/>
                </a:solidFill>
              </a:defRPr>
            </a:lvl4pPr>
            <a:lvl5pPr marL="0" indent="0" algn="l">
              <a:spcBef>
                <a:spcPts val="1200"/>
              </a:spcBef>
              <a:buFont typeface="Arial" panose="020B0604020202020204" pitchFamily="34" charset="0"/>
              <a:buNone/>
              <a:defRPr sz="2200">
                <a:solidFill>
                  <a:schemeClr val="bg1"/>
                </a:solidFill>
              </a:defRPr>
            </a:lvl5pPr>
            <a:lvl6pPr marL="0" indent="0" algn="l">
              <a:spcBef>
                <a:spcPts val="1200"/>
              </a:spcBef>
              <a:buNone/>
              <a:defRPr sz="2200">
                <a:solidFill>
                  <a:schemeClr val="bg1"/>
                </a:solidFill>
              </a:defRPr>
            </a:lvl6pPr>
            <a:lvl7pPr marL="0" indent="0" algn="l">
              <a:spcBef>
                <a:spcPts val="1200"/>
              </a:spcBef>
              <a:buFont typeface="Arial" panose="020B0604020202020204" pitchFamily="34" charset="0"/>
              <a:buNone/>
              <a:defRPr sz="2200">
                <a:solidFill>
                  <a:schemeClr val="bg1"/>
                </a:solidFill>
              </a:defRPr>
            </a:lvl7pPr>
            <a:lvl8pPr algn="l">
              <a:spcBef>
                <a:spcPts val="1200"/>
              </a:spcBef>
              <a:defRPr sz="2200">
                <a:solidFill>
                  <a:schemeClr val="bg1"/>
                </a:solidFill>
              </a:defRPr>
            </a:lvl8pPr>
            <a:lvl9pPr algn="l">
              <a:spcBef>
                <a:spcPts val="1200"/>
              </a:spcBef>
              <a:defRPr sz="2200">
                <a:solidFill>
                  <a:schemeClr val="bg1"/>
                </a:solidFill>
              </a:defRPr>
            </a:lvl9pPr>
          </a:lstStyle>
          <a:p>
            <a:pPr lvl="0"/>
            <a:r>
              <a:rPr lang="en-GB" dirty="0"/>
              <a:t>Number or Statistic</a:t>
            </a:r>
          </a:p>
        </p:txBody>
      </p:sp>
      <p:cxnSp>
        <p:nvCxnSpPr>
          <p:cNvPr id="12" name="Straight Connector 11">
            <a:extLst>
              <a:ext uri="{FF2B5EF4-FFF2-40B4-BE49-F238E27FC236}">
                <a16:creationId xmlns:a16="http://schemas.microsoft.com/office/drawing/2014/main" id="{09437E30-F803-FA19-F6EB-FB4343CE5C4C}"/>
              </a:ext>
            </a:extLst>
          </p:cNvPr>
          <p:cNvCxnSpPr/>
          <p:nvPr userDrawn="1"/>
        </p:nvCxnSpPr>
        <p:spPr>
          <a:xfrm>
            <a:off x="514445" y="1992530"/>
            <a:ext cx="0" cy="41293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86D170F-35D4-53CC-362B-A9A4F4C19FB1}"/>
              </a:ext>
            </a:extLst>
          </p:cNvPr>
          <p:cNvCxnSpPr>
            <a:cxnSpLocks/>
          </p:cNvCxnSpPr>
          <p:nvPr userDrawn="1"/>
        </p:nvCxnSpPr>
        <p:spPr>
          <a:xfrm>
            <a:off x="514445" y="1480088"/>
            <a:ext cx="0" cy="49960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Picture Placeholder 7">
            <a:extLst>
              <a:ext uri="{FF2B5EF4-FFF2-40B4-BE49-F238E27FC236}">
                <a16:creationId xmlns:a16="http://schemas.microsoft.com/office/drawing/2014/main" id="{307387A8-AA29-041C-4A39-183E0DF886BF}"/>
              </a:ext>
            </a:extLst>
          </p:cNvPr>
          <p:cNvSpPr>
            <a:spLocks noGrp="1" noChangeAspect="1"/>
          </p:cNvSpPr>
          <p:nvPr>
            <p:ph type="pic" sz="quarter" idx="14" hasCustomPrompt="1"/>
          </p:nvPr>
        </p:nvSpPr>
        <p:spPr>
          <a:xfrm>
            <a:off x="863156" y="1480088"/>
            <a:ext cx="1396800" cy="1396800"/>
          </a:xfrm>
          <a:noFill/>
        </p:spPr>
        <p:txBody>
          <a:bodyPr lIns="0" tIns="0" rIns="0" bIns="0" anchor="ctr" anchorCtr="0"/>
          <a:lstStyle>
            <a:lvl1pPr algn="ctr">
              <a:defRPr sz="800">
                <a:solidFill>
                  <a:schemeClr val="bg1"/>
                </a:solidFill>
              </a:defRPr>
            </a:lvl1pPr>
          </a:lstStyle>
          <a:p>
            <a:r>
              <a:rPr lang="en-US" dirty="0"/>
              <a:t>Click to add black or white icon or logo</a:t>
            </a:r>
          </a:p>
        </p:txBody>
      </p:sp>
    </p:spTree>
    <p:extLst>
      <p:ext uri="{BB962C8B-B14F-4D97-AF65-F5344CB8AC3E}">
        <p14:creationId xmlns:p14="http://schemas.microsoft.com/office/powerpoint/2010/main" val="100544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ro Fact B">
    <p:bg>
      <p:bgPr>
        <a:solidFill>
          <a:schemeClr val="bg2"/>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2B0E366D-77BC-E0D9-1AC5-404693D94515}"/>
              </a:ext>
            </a:extLst>
          </p:cNvPr>
          <p:cNvSpPr>
            <a:spLocks noGrp="1"/>
          </p:cNvSpPr>
          <p:nvPr>
            <p:ph type="pic" sz="quarter" idx="21"/>
          </p:nvPr>
        </p:nvSpPr>
        <p:spPr>
          <a:xfrm>
            <a:off x="0" y="0"/>
            <a:ext cx="3988800" cy="6858000"/>
          </a:xfrm>
          <a:prstGeom prst="rect">
            <a:avLst/>
          </a:prstGeom>
          <a:blipFill dpi="0" rotWithShape="1">
            <a:blip r:embed="rId2"/>
            <a:srcRect/>
            <a:stretch>
              <a:fillRect t="-26" b="-26"/>
            </a:stretch>
          </a:blipFill>
        </p:spPr>
        <p:txBody>
          <a:bodyPr/>
          <a:lstStyle>
            <a:lvl1pPr>
              <a:defRPr>
                <a:solidFill>
                  <a:schemeClr val="tx1">
                    <a:alpha val="0"/>
                  </a:schemeClr>
                </a:solidFill>
              </a:defRPr>
            </a:lvl1pPr>
          </a:lstStyle>
          <a:p>
            <a:r>
              <a:rPr lang="en-GB"/>
              <a:t>Click icon to add picture</a:t>
            </a:r>
            <a:endParaRPr lang="en-US" dirty="0"/>
          </a:p>
        </p:txBody>
      </p:sp>
      <p:sp>
        <p:nvSpPr>
          <p:cNvPr id="6" name="Text Placeholder 25">
            <a:extLst>
              <a:ext uri="{FF2B5EF4-FFF2-40B4-BE49-F238E27FC236}">
                <a16:creationId xmlns:a16="http://schemas.microsoft.com/office/drawing/2014/main" id="{92D68CE5-5D26-1197-55CD-EFC3B642DB5B}"/>
              </a:ext>
            </a:extLst>
          </p:cNvPr>
          <p:cNvSpPr>
            <a:spLocks noGrp="1"/>
          </p:cNvSpPr>
          <p:nvPr>
            <p:ph type="body" sz="quarter" idx="22"/>
          </p:nvPr>
        </p:nvSpPr>
        <p:spPr>
          <a:xfrm>
            <a:off x="11302580" y="5968532"/>
            <a:ext cx="507600" cy="507600"/>
          </a:xfrm>
          <a:prstGeom prst="rect">
            <a:avLst/>
          </a:prstGeom>
          <a:blipFill>
            <a:blip r:embed="rId3">
              <a:extLst>
                <a:ext uri="{96DAC541-7B7A-43D3-8B79-37D633B846F1}">
                  <asvg:svgBlip xmlns:asvg="http://schemas.microsoft.com/office/drawing/2016/SVG/main" r:embed="rId4"/>
                </a:ext>
              </a:extLst>
            </a:blip>
            <a:stretch>
              <a:fillRect/>
            </a:stretch>
          </a:blipFill>
        </p:spPr>
        <p:txBody>
          <a:bodyPr/>
          <a:lstStyle>
            <a:lvl1pPr marL="0" indent="0">
              <a:lnSpc>
                <a:spcPct val="85000"/>
              </a:lnSpc>
              <a:spcBef>
                <a:spcPts val="0"/>
              </a:spcBef>
              <a:spcAft>
                <a:spcPts val="900"/>
              </a:spcAft>
              <a:buFont typeface="Arial" panose="020B0604020202020204" pitchFamily="34" charset="0"/>
              <a:buNone/>
              <a:defRPr sz="100" b="1">
                <a:noFill/>
              </a:defRPr>
            </a:lvl1pPr>
            <a:lvl2pPr marL="0" indent="0">
              <a:lnSpc>
                <a:spcPct val="110000"/>
              </a:lnSpc>
              <a:spcBef>
                <a:spcPts val="0"/>
              </a:spcBef>
              <a:buFont typeface="Arial" panose="020B0604020202020204" pitchFamily="34" charset="0"/>
              <a:buNone/>
              <a:defRPr sz="100" b="0" i="0">
                <a:noFill/>
                <a:latin typeface="+mn-lt"/>
              </a:defRPr>
            </a:lvl2pPr>
            <a:lvl3pPr marL="0" indent="0">
              <a:lnSpc>
                <a:spcPct val="110000"/>
              </a:lnSpc>
              <a:spcBef>
                <a:spcPts val="0"/>
              </a:spcBef>
              <a:buFont typeface="Arial" panose="020B0604020202020204" pitchFamily="34" charset="0"/>
              <a:buNone/>
              <a:defRPr sz="100" b="0" i="0">
                <a:noFill/>
                <a:latin typeface="+mn-lt"/>
              </a:defRPr>
            </a:lvl3pPr>
            <a:lvl4pPr marL="0" indent="0">
              <a:lnSpc>
                <a:spcPct val="110000"/>
              </a:lnSpc>
              <a:spcBef>
                <a:spcPts val="0"/>
              </a:spcBef>
              <a:buNone/>
              <a:defRPr sz="100" b="0" i="0">
                <a:noFill/>
                <a:latin typeface="+mn-lt"/>
              </a:defRPr>
            </a:lvl4pPr>
            <a:lvl5pPr marL="0" indent="0">
              <a:lnSpc>
                <a:spcPct val="110000"/>
              </a:lnSpc>
              <a:spcBef>
                <a:spcPts val="0"/>
              </a:spcBef>
              <a:buNone/>
              <a:defRPr sz="100" b="0" i="0">
                <a:noFill/>
                <a:latin typeface="+mn-lt"/>
              </a:defRPr>
            </a:lvl5pPr>
            <a:lvl6pPr marL="0" indent="0">
              <a:lnSpc>
                <a:spcPct val="110000"/>
              </a:lnSpc>
              <a:buFont typeface="Arial" panose="020B0604020202020204" pitchFamily="34" charset="0"/>
              <a:buNone/>
              <a:defRPr sz="100" b="0" i="0">
                <a:noFill/>
                <a:latin typeface="+mn-lt"/>
              </a:defRPr>
            </a:lvl6pPr>
            <a:lvl7pPr marL="0" indent="0">
              <a:lnSpc>
                <a:spcPct val="110000"/>
              </a:lnSpc>
              <a:spcBef>
                <a:spcPts val="0"/>
              </a:spcBef>
              <a:buFont typeface="Arial" panose="020B0604020202020204" pitchFamily="34" charset="0"/>
              <a:buNone/>
              <a:defRPr sz="100" b="0" i="0">
                <a:noFill/>
                <a:latin typeface="+mn-lt"/>
              </a:defRPr>
            </a:lvl7pPr>
            <a:lvl8pPr marL="0" indent="0">
              <a:lnSpc>
                <a:spcPct val="110000"/>
              </a:lnSpc>
              <a:spcBef>
                <a:spcPts val="0"/>
              </a:spcBef>
              <a:buFont typeface="Arial" panose="020B0604020202020204" pitchFamily="34" charset="0"/>
              <a:buNone/>
              <a:defRPr sz="100" b="0" i="0">
                <a:noFill/>
                <a:latin typeface="+mn-lt"/>
              </a:defRPr>
            </a:lvl8pPr>
            <a:lvl9pPr marL="0" indent="0">
              <a:lnSpc>
                <a:spcPct val="110000"/>
              </a:lnSpc>
              <a:spcBef>
                <a:spcPts val="0"/>
              </a:spcBef>
              <a:buFont typeface="Arial" panose="020B0604020202020204" pitchFamily="34" charset="0"/>
              <a:buNone/>
              <a:defRPr sz="100" b="0" i="0">
                <a:noFill/>
                <a:latin typeface="+mn-lt"/>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4">
            <a:extLst>
              <a:ext uri="{FF2B5EF4-FFF2-40B4-BE49-F238E27FC236}">
                <a16:creationId xmlns:a16="http://schemas.microsoft.com/office/drawing/2014/main" id="{A81B15D1-8A31-051A-124F-07BBC9A5FBF3}"/>
              </a:ext>
            </a:extLst>
          </p:cNvPr>
          <p:cNvSpPr>
            <a:spLocks noGrp="1"/>
          </p:cNvSpPr>
          <p:nvPr>
            <p:ph type="body" sz="quarter" idx="11" hasCustomPrompt="1"/>
          </p:nvPr>
        </p:nvSpPr>
        <p:spPr>
          <a:xfrm>
            <a:off x="4698987" y="3231398"/>
            <a:ext cx="6366804" cy="3244734"/>
          </a:xfrm>
        </p:spPr>
        <p:txBody>
          <a:bodyPr anchor="t" anchorCtr="0"/>
          <a:lstStyle>
            <a:lvl1pPr marL="0" indent="0" algn="l">
              <a:lnSpc>
                <a:spcPts val="6500"/>
              </a:lnSpc>
              <a:spcBef>
                <a:spcPts val="0"/>
              </a:spcBef>
              <a:spcAft>
                <a:spcPts val="0"/>
              </a:spcAft>
              <a:buFont typeface="Arial" panose="020B0604020202020204" pitchFamily="34" charset="0"/>
              <a:buNone/>
              <a:defRPr sz="6000" b="1" i="0">
                <a:solidFill>
                  <a:schemeClr val="tx2"/>
                </a:solidFill>
                <a:latin typeface="Inter" panose="02000503000000020004" pitchFamily="2" charset="0"/>
                <a:ea typeface="Inter" panose="02000503000000020004" pitchFamily="2" charset="0"/>
                <a:cs typeface="Inter" panose="02000503000000020004" pitchFamily="2" charset="0"/>
              </a:defRPr>
            </a:lvl1pPr>
            <a:lvl2pPr marL="0" indent="0" algn="l">
              <a:spcBef>
                <a:spcPts val="1200"/>
              </a:spcBef>
              <a:buFont typeface="Arial" panose="020B0604020202020204" pitchFamily="34" charset="0"/>
              <a:buNone/>
              <a:defRPr sz="2200">
                <a:solidFill>
                  <a:schemeClr val="bg1"/>
                </a:solidFill>
              </a:defRPr>
            </a:lvl2pPr>
            <a:lvl3pPr marL="0" indent="0" algn="l">
              <a:spcBef>
                <a:spcPts val="0"/>
              </a:spcBef>
              <a:buFont typeface="Arial" panose="020B0604020202020204" pitchFamily="34" charset="0"/>
              <a:buNone/>
              <a:defRPr sz="2200">
                <a:solidFill>
                  <a:schemeClr val="bg1"/>
                </a:solidFill>
              </a:defRPr>
            </a:lvl3pPr>
            <a:lvl4pPr marL="0" indent="0" algn="l">
              <a:spcBef>
                <a:spcPts val="1200"/>
              </a:spcBef>
              <a:buFont typeface="Arial" panose="020B0604020202020204" pitchFamily="34" charset="0"/>
              <a:buNone/>
              <a:defRPr sz="2200">
                <a:solidFill>
                  <a:schemeClr val="bg1"/>
                </a:solidFill>
              </a:defRPr>
            </a:lvl4pPr>
            <a:lvl5pPr marL="0" indent="0" algn="l">
              <a:spcBef>
                <a:spcPts val="1200"/>
              </a:spcBef>
              <a:buFont typeface="Arial" panose="020B0604020202020204" pitchFamily="34" charset="0"/>
              <a:buNone/>
              <a:defRPr sz="2200">
                <a:solidFill>
                  <a:schemeClr val="bg1"/>
                </a:solidFill>
              </a:defRPr>
            </a:lvl5pPr>
            <a:lvl6pPr marL="0" indent="0" algn="l">
              <a:spcBef>
                <a:spcPts val="1200"/>
              </a:spcBef>
              <a:buNone/>
              <a:defRPr sz="2200">
                <a:solidFill>
                  <a:schemeClr val="bg1"/>
                </a:solidFill>
              </a:defRPr>
            </a:lvl6pPr>
            <a:lvl7pPr marL="0" indent="0" algn="l">
              <a:spcBef>
                <a:spcPts val="1200"/>
              </a:spcBef>
              <a:buFont typeface="Arial" panose="020B0604020202020204" pitchFamily="34" charset="0"/>
              <a:buNone/>
              <a:defRPr sz="2200">
                <a:solidFill>
                  <a:schemeClr val="bg1"/>
                </a:solidFill>
              </a:defRPr>
            </a:lvl7pPr>
            <a:lvl8pPr algn="l">
              <a:spcBef>
                <a:spcPts val="1200"/>
              </a:spcBef>
              <a:defRPr sz="2200">
                <a:solidFill>
                  <a:schemeClr val="bg1"/>
                </a:solidFill>
              </a:defRPr>
            </a:lvl8pPr>
            <a:lvl9pPr algn="l">
              <a:spcBef>
                <a:spcPts val="1200"/>
              </a:spcBef>
              <a:defRPr sz="2200">
                <a:solidFill>
                  <a:schemeClr val="bg1"/>
                </a:solidFill>
              </a:defRPr>
            </a:lvl9pPr>
          </a:lstStyle>
          <a:p>
            <a:pPr lvl="0"/>
            <a:r>
              <a:rPr lang="en-GB" dirty="0"/>
              <a:t>Number or Statistic</a:t>
            </a:r>
          </a:p>
        </p:txBody>
      </p:sp>
      <p:cxnSp>
        <p:nvCxnSpPr>
          <p:cNvPr id="14" name="Straight Connector 13">
            <a:extLst>
              <a:ext uri="{FF2B5EF4-FFF2-40B4-BE49-F238E27FC236}">
                <a16:creationId xmlns:a16="http://schemas.microsoft.com/office/drawing/2014/main" id="{986D170F-35D4-53CC-362B-A9A4F4C19FB1}"/>
              </a:ext>
            </a:extLst>
          </p:cNvPr>
          <p:cNvCxnSpPr>
            <a:cxnSpLocks/>
          </p:cNvCxnSpPr>
          <p:nvPr userDrawn="1"/>
        </p:nvCxnSpPr>
        <p:spPr>
          <a:xfrm>
            <a:off x="4350275" y="1480088"/>
            <a:ext cx="0" cy="499604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Picture Placeholder 7">
            <a:extLst>
              <a:ext uri="{FF2B5EF4-FFF2-40B4-BE49-F238E27FC236}">
                <a16:creationId xmlns:a16="http://schemas.microsoft.com/office/drawing/2014/main" id="{307387A8-AA29-041C-4A39-183E0DF886BF}"/>
              </a:ext>
            </a:extLst>
          </p:cNvPr>
          <p:cNvSpPr>
            <a:spLocks noGrp="1" noChangeAspect="1"/>
          </p:cNvSpPr>
          <p:nvPr>
            <p:ph type="pic" sz="quarter" idx="14" hasCustomPrompt="1"/>
          </p:nvPr>
        </p:nvSpPr>
        <p:spPr>
          <a:xfrm>
            <a:off x="4698986" y="1480088"/>
            <a:ext cx="1396800" cy="1396800"/>
          </a:xfrm>
          <a:noFill/>
        </p:spPr>
        <p:txBody>
          <a:bodyPr lIns="0" tIns="0" rIns="0" bIns="0" anchor="ctr" anchorCtr="0"/>
          <a:lstStyle>
            <a:lvl1pPr algn="ctr">
              <a:defRPr sz="800">
                <a:solidFill>
                  <a:schemeClr val="bg1"/>
                </a:solidFill>
              </a:defRPr>
            </a:lvl1pPr>
          </a:lstStyle>
          <a:p>
            <a:r>
              <a:rPr lang="en-US" dirty="0"/>
              <a:t>Click to add black or white icon or logo</a:t>
            </a:r>
          </a:p>
        </p:txBody>
      </p:sp>
    </p:spTree>
    <p:extLst>
      <p:ext uri="{BB962C8B-B14F-4D97-AF65-F5344CB8AC3E}">
        <p14:creationId xmlns:p14="http://schemas.microsoft.com/office/powerpoint/2010/main" val="2314818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s x4">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FBEA8D8F-D1C2-3D1D-B2F9-25EA8E3BD506}"/>
              </a:ext>
            </a:extLst>
          </p:cNvPr>
          <p:cNvSpPr>
            <a:spLocks noGrp="1"/>
          </p:cNvSpPr>
          <p:nvPr>
            <p:ph type="title" hasCustomPrompt="1"/>
          </p:nvPr>
        </p:nvSpPr>
        <p:spPr>
          <a:xfrm>
            <a:off x="514445" y="419452"/>
            <a:ext cx="11169555" cy="940010"/>
          </a:xfrm>
          <a:prstGeom prst="rect">
            <a:avLst/>
          </a:prstGeom>
        </p:spPr>
        <p:txBody>
          <a:bodyPr vert="horz" wrap="square" lIns="0" tIns="0" rIns="0" bIns="0" rtlCol="0" anchor="t" anchorCtr="0">
            <a:noAutofit/>
          </a:bodyPr>
          <a:lstStyle/>
          <a:p>
            <a:r>
              <a:rPr lang="en-GB" dirty="0"/>
              <a:t>Slide title</a:t>
            </a:r>
            <a:endParaRPr lang="en-US" dirty="0"/>
          </a:p>
        </p:txBody>
      </p:sp>
      <p:pic>
        <p:nvPicPr>
          <p:cNvPr id="2" name="Graphic 1">
            <a:extLst>
              <a:ext uri="{FF2B5EF4-FFF2-40B4-BE49-F238E27FC236}">
                <a16:creationId xmlns:a16="http://schemas.microsoft.com/office/drawing/2014/main" id="{CAB383E3-14E6-CCD6-F17C-F2C61579DC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02580" y="5968532"/>
            <a:ext cx="507600" cy="507600"/>
          </a:xfrm>
          <a:prstGeom prst="rect">
            <a:avLst/>
          </a:prstGeom>
        </p:spPr>
      </p:pic>
      <p:sp>
        <p:nvSpPr>
          <p:cNvPr id="3" name="Picture Placeholder 7">
            <a:extLst>
              <a:ext uri="{FF2B5EF4-FFF2-40B4-BE49-F238E27FC236}">
                <a16:creationId xmlns:a16="http://schemas.microsoft.com/office/drawing/2014/main" id="{506FBFE6-C432-A179-A96B-A670427BDD25}"/>
              </a:ext>
            </a:extLst>
          </p:cNvPr>
          <p:cNvSpPr>
            <a:spLocks noGrp="1" noChangeAspect="1"/>
          </p:cNvSpPr>
          <p:nvPr>
            <p:ph type="pic" sz="quarter" idx="14" hasCustomPrompt="1"/>
          </p:nvPr>
        </p:nvSpPr>
        <p:spPr>
          <a:xfrm>
            <a:off x="1163874" y="1962401"/>
            <a:ext cx="1396800" cy="1396800"/>
          </a:xfrm>
          <a:solidFill>
            <a:schemeClr val="bg1">
              <a:lumMod val="95000"/>
            </a:schemeClr>
          </a:solidFill>
        </p:spPr>
        <p:txBody>
          <a:bodyPr lIns="0" tIns="0" rIns="0" bIns="0" anchor="ctr" anchorCtr="0"/>
          <a:lstStyle>
            <a:lvl1pPr algn="ctr">
              <a:defRPr sz="800">
                <a:solidFill>
                  <a:schemeClr val="tx1">
                    <a:lumMod val="50000"/>
                    <a:lumOff val="50000"/>
                  </a:schemeClr>
                </a:solidFill>
              </a:defRPr>
            </a:lvl1pPr>
          </a:lstStyle>
          <a:p>
            <a:r>
              <a:rPr lang="en-US" dirty="0"/>
              <a:t>Click to add icon or logo</a:t>
            </a:r>
            <a:endParaRPr lang="en-AU" dirty="0"/>
          </a:p>
        </p:txBody>
      </p:sp>
      <p:sp>
        <p:nvSpPr>
          <p:cNvPr id="7" name="Text Placeholder 4">
            <a:extLst>
              <a:ext uri="{FF2B5EF4-FFF2-40B4-BE49-F238E27FC236}">
                <a16:creationId xmlns:a16="http://schemas.microsoft.com/office/drawing/2014/main" id="{EF3FC7C1-0161-506E-367E-34DC101C9DF5}"/>
              </a:ext>
            </a:extLst>
          </p:cNvPr>
          <p:cNvSpPr>
            <a:spLocks noGrp="1"/>
          </p:cNvSpPr>
          <p:nvPr>
            <p:ph type="body" sz="quarter" idx="11" hasCustomPrompt="1"/>
          </p:nvPr>
        </p:nvSpPr>
        <p:spPr>
          <a:xfrm>
            <a:off x="703952" y="3561773"/>
            <a:ext cx="2399236" cy="2188100"/>
          </a:xfrm>
        </p:spPr>
        <p:txBody>
          <a:bodyPr/>
          <a:lstStyle>
            <a:lvl1pPr marL="0" indent="0" algn="ctr">
              <a:spcBef>
                <a:spcPts val="1200"/>
              </a:spcBef>
              <a:buFont typeface="Arial" panose="020B0604020202020204" pitchFamily="34" charset="0"/>
              <a:buNone/>
              <a:defRPr sz="1800" b="0" i="0">
                <a:solidFill>
                  <a:schemeClr val="bg2"/>
                </a:solidFill>
                <a:latin typeface="Inter Medium" panose="02000503000000020004" pitchFamily="2" charset="0"/>
                <a:ea typeface="Inter Medium" panose="02000503000000020004" pitchFamily="2" charset="0"/>
                <a:cs typeface="Inter Medium" panose="02000503000000020004" pitchFamily="2" charset="0"/>
              </a:defRPr>
            </a:lvl1pPr>
            <a:lvl2pPr marL="0" indent="0" algn="ctr">
              <a:spcBef>
                <a:spcPts val="800"/>
              </a:spcBef>
              <a:buFont typeface="Arial" panose="020B0604020202020204" pitchFamily="34" charset="0"/>
              <a:buNone/>
              <a:defRPr sz="1300">
                <a:solidFill>
                  <a:schemeClr val="tx1"/>
                </a:solidFill>
              </a:defRPr>
            </a:lvl2pPr>
            <a:lvl3pPr marL="0" indent="0" algn="ctr">
              <a:spcBef>
                <a:spcPts val="800"/>
              </a:spcBef>
              <a:buFont typeface="Arial" panose="020B0604020202020204" pitchFamily="34" charset="0"/>
              <a:buNone/>
              <a:defRPr sz="1300">
                <a:solidFill>
                  <a:schemeClr val="tx1"/>
                </a:solidFill>
              </a:defRPr>
            </a:lvl3pPr>
            <a:lvl4pPr marL="0" indent="0" algn="ctr">
              <a:spcBef>
                <a:spcPts val="800"/>
              </a:spcBef>
              <a:buFont typeface="Arial" panose="020B0604020202020204" pitchFamily="34" charset="0"/>
              <a:buNone/>
              <a:defRPr sz="1300">
                <a:solidFill>
                  <a:schemeClr val="tx1"/>
                </a:solidFill>
              </a:defRPr>
            </a:lvl4pPr>
            <a:lvl5pPr marL="0" indent="0" algn="ctr">
              <a:spcBef>
                <a:spcPts val="800"/>
              </a:spcBef>
              <a:buFont typeface="Arial" panose="020B0604020202020204" pitchFamily="34" charset="0"/>
              <a:buNone/>
              <a:defRPr sz="1300">
                <a:solidFill>
                  <a:schemeClr val="tx1"/>
                </a:solidFill>
              </a:defRPr>
            </a:lvl5pPr>
            <a:lvl6pPr marL="0" indent="0" algn="ctr">
              <a:spcBef>
                <a:spcPts val="800"/>
              </a:spcBef>
              <a:buNone/>
              <a:defRPr sz="1300">
                <a:solidFill>
                  <a:schemeClr val="tx1"/>
                </a:solidFill>
              </a:defRPr>
            </a:lvl6pPr>
            <a:lvl7pPr marL="0" indent="0" algn="ctr">
              <a:spcBef>
                <a:spcPts val="800"/>
              </a:spcBef>
              <a:buFont typeface="Arial" panose="020B0604020202020204" pitchFamily="34" charset="0"/>
              <a:buNone/>
              <a:defRPr sz="1300">
                <a:solidFill>
                  <a:schemeClr val="tx1"/>
                </a:solidFill>
              </a:defRPr>
            </a:lvl7pPr>
            <a:lvl8pPr algn="ctr">
              <a:spcBef>
                <a:spcPts val="800"/>
              </a:spcBef>
              <a:defRPr sz="1300">
                <a:solidFill>
                  <a:schemeClr val="tx1"/>
                </a:solidFill>
              </a:defRPr>
            </a:lvl8pPr>
            <a:lvl9pPr algn="ctr">
              <a:spcBef>
                <a:spcPts val="800"/>
              </a:spcBef>
              <a:defRPr sz="1300">
                <a:solidFill>
                  <a:schemeClr val="tx1"/>
                </a:solidFill>
              </a:defRPr>
            </a:lvl9pPr>
          </a:lstStyle>
          <a:p>
            <a:pPr lvl="0"/>
            <a:r>
              <a:rPr lang="en-GB" dirty="0"/>
              <a:t>Section heading </a:t>
            </a:r>
          </a:p>
          <a:p>
            <a:pPr lvl="1"/>
            <a:r>
              <a:rPr lang="en-GB" dirty="0"/>
              <a:t>Section body</a:t>
            </a:r>
          </a:p>
        </p:txBody>
      </p:sp>
      <p:sp>
        <p:nvSpPr>
          <p:cNvPr id="34" name="Picture Placeholder 7">
            <a:extLst>
              <a:ext uri="{FF2B5EF4-FFF2-40B4-BE49-F238E27FC236}">
                <a16:creationId xmlns:a16="http://schemas.microsoft.com/office/drawing/2014/main" id="{0D95FBC2-E037-FB01-6FDE-6C8E509F0E58}"/>
              </a:ext>
            </a:extLst>
          </p:cNvPr>
          <p:cNvSpPr>
            <a:spLocks noGrp="1" noChangeAspect="1"/>
          </p:cNvSpPr>
          <p:nvPr>
            <p:ph type="pic" sz="quarter" idx="15" hasCustomPrompt="1"/>
          </p:nvPr>
        </p:nvSpPr>
        <p:spPr>
          <a:xfrm>
            <a:off x="3934279" y="1962401"/>
            <a:ext cx="1396800" cy="1396800"/>
          </a:xfrm>
          <a:solidFill>
            <a:schemeClr val="bg1">
              <a:lumMod val="95000"/>
            </a:schemeClr>
          </a:solidFill>
        </p:spPr>
        <p:txBody>
          <a:bodyPr lIns="0" tIns="0" rIns="0" bIns="0" anchor="ctr" anchorCtr="0"/>
          <a:lstStyle>
            <a:lvl1pPr algn="ctr">
              <a:defRPr sz="800">
                <a:solidFill>
                  <a:schemeClr val="tx1">
                    <a:lumMod val="50000"/>
                    <a:lumOff val="50000"/>
                  </a:schemeClr>
                </a:solidFill>
              </a:defRPr>
            </a:lvl1pPr>
          </a:lstStyle>
          <a:p>
            <a:r>
              <a:rPr lang="en-US" dirty="0"/>
              <a:t>Click to add icon or logo</a:t>
            </a:r>
            <a:endParaRPr lang="en-AU" dirty="0"/>
          </a:p>
        </p:txBody>
      </p:sp>
      <p:sp>
        <p:nvSpPr>
          <p:cNvPr id="35" name="Text Placeholder 4">
            <a:extLst>
              <a:ext uri="{FF2B5EF4-FFF2-40B4-BE49-F238E27FC236}">
                <a16:creationId xmlns:a16="http://schemas.microsoft.com/office/drawing/2014/main" id="{7DAA523D-19D2-0C1A-6096-E933C67C542D}"/>
              </a:ext>
            </a:extLst>
          </p:cNvPr>
          <p:cNvSpPr>
            <a:spLocks noGrp="1"/>
          </p:cNvSpPr>
          <p:nvPr>
            <p:ph type="body" sz="quarter" idx="16" hasCustomPrompt="1"/>
          </p:nvPr>
        </p:nvSpPr>
        <p:spPr>
          <a:xfrm>
            <a:off x="3433061" y="3561773"/>
            <a:ext cx="2399236" cy="2188100"/>
          </a:xfrm>
        </p:spPr>
        <p:txBody>
          <a:bodyPr/>
          <a:lstStyle>
            <a:lvl1pPr marL="0" indent="0" algn="ctr">
              <a:spcBef>
                <a:spcPts val="1200"/>
              </a:spcBef>
              <a:buFont typeface="Arial" panose="020B0604020202020204" pitchFamily="34" charset="0"/>
              <a:buNone/>
              <a:defRPr sz="1800" b="0" i="0">
                <a:solidFill>
                  <a:schemeClr val="bg2"/>
                </a:solidFill>
                <a:latin typeface="Inter Medium" panose="02000503000000020004" pitchFamily="2" charset="0"/>
                <a:ea typeface="Inter Medium" panose="02000503000000020004" pitchFamily="2" charset="0"/>
                <a:cs typeface="Inter Medium" panose="02000503000000020004" pitchFamily="2" charset="0"/>
              </a:defRPr>
            </a:lvl1pPr>
            <a:lvl2pPr marL="0" indent="0" algn="ctr">
              <a:spcBef>
                <a:spcPts val="800"/>
              </a:spcBef>
              <a:buFont typeface="Arial" panose="020B0604020202020204" pitchFamily="34" charset="0"/>
              <a:buNone/>
              <a:defRPr sz="1300">
                <a:solidFill>
                  <a:schemeClr val="tx1"/>
                </a:solidFill>
              </a:defRPr>
            </a:lvl2pPr>
            <a:lvl3pPr marL="0" indent="0" algn="ctr">
              <a:spcBef>
                <a:spcPts val="800"/>
              </a:spcBef>
              <a:buFont typeface="Arial" panose="020B0604020202020204" pitchFamily="34" charset="0"/>
              <a:buNone/>
              <a:defRPr sz="1300">
                <a:solidFill>
                  <a:schemeClr val="tx1"/>
                </a:solidFill>
              </a:defRPr>
            </a:lvl3pPr>
            <a:lvl4pPr marL="0" indent="0" algn="ctr">
              <a:spcBef>
                <a:spcPts val="800"/>
              </a:spcBef>
              <a:buFont typeface="Arial" panose="020B0604020202020204" pitchFamily="34" charset="0"/>
              <a:buNone/>
              <a:defRPr sz="1300">
                <a:solidFill>
                  <a:schemeClr val="tx1"/>
                </a:solidFill>
              </a:defRPr>
            </a:lvl4pPr>
            <a:lvl5pPr marL="0" indent="0" algn="ctr">
              <a:spcBef>
                <a:spcPts val="800"/>
              </a:spcBef>
              <a:buFont typeface="Arial" panose="020B0604020202020204" pitchFamily="34" charset="0"/>
              <a:buNone/>
              <a:defRPr sz="1300">
                <a:solidFill>
                  <a:schemeClr val="tx1"/>
                </a:solidFill>
              </a:defRPr>
            </a:lvl5pPr>
            <a:lvl6pPr marL="0" indent="0" algn="ctr">
              <a:spcBef>
                <a:spcPts val="800"/>
              </a:spcBef>
              <a:buNone/>
              <a:defRPr sz="1300">
                <a:solidFill>
                  <a:schemeClr val="tx1"/>
                </a:solidFill>
              </a:defRPr>
            </a:lvl6pPr>
            <a:lvl7pPr marL="0" indent="0" algn="ctr">
              <a:spcBef>
                <a:spcPts val="800"/>
              </a:spcBef>
              <a:buFont typeface="Arial" panose="020B0604020202020204" pitchFamily="34" charset="0"/>
              <a:buNone/>
              <a:defRPr sz="1300">
                <a:solidFill>
                  <a:schemeClr val="tx1"/>
                </a:solidFill>
              </a:defRPr>
            </a:lvl7pPr>
            <a:lvl8pPr algn="ctr">
              <a:spcBef>
                <a:spcPts val="800"/>
              </a:spcBef>
              <a:defRPr sz="1300">
                <a:solidFill>
                  <a:schemeClr val="tx1"/>
                </a:solidFill>
              </a:defRPr>
            </a:lvl8pPr>
            <a:lvl9pPr algn="ctr">
              <a:spcBef>
                <a:spcPts val="800"/>
              </a:spcBef>
              <a:defRPr sz="1300">
                <a:solidFill>
                  <a:schemeClr val="tx1"/>
                </a:solidFill>
              </a:defRPr>
            </a:lvl9pPr>
          </a:lstStyle>
          <a:p>
            <a:pPr lvl="0"/>
            <a:r>
              <a:rPr lang="en-GB" dirty="0"/>
              <a:t>Section heading </a:t>
            </a:r>
          </a:p>
          <a:p>
            <a:pPr lvl="1"/>
            <a:r>
              <a:rPr lang="en-GB" dirty="0"/>
              <a:t>Section body</a:t>
            </a:r>
          </a:p>
        </p:txBody>
      </p:sp>
      <p:sp>
        <p:nvSpPr>
          <p:cNvPr id="36" name="Picture Placeholder 7">
            <a:extLst>
              <a:ext uri="{FF2B5EF4-FFF2-40B4-BE49-F238E27FC236}">
                <a16:creationId xmlns:a16="http://schemas.microsoft.com/office/drawing/2014/main" id="{9DC36EC1-9AC2-6CA4-3492-0A82CA254FBF}"/>
              </a:ext>
            </a:extLst>
          </p:cNvPr>
          <p:cNvSpPr>
            <a:spLocks noGrp="1" noChangeAspect="1"/>
          </p:cNvSpPr>
          <p:nvPr>
            <p:ph type="pic" sz="quarter" idx="17" hasCustomPrompt="1"/>
          </p:nvPr>
        </p:nvSpPr>
        <p:spPr>
          <a:xfrm>
            <a:off x="6615843" y="1962401"/>
            <a:ext cx="1396800" cy="1396800"/>
          </a:xfrm>
          <a:solidFill>
            <a:schemeClr val="bg1">
              <a:lumMod val="95000"/>
            </a:schemeClr>
          </a:solidFill>
        </p:spPr>
        <p:txBody>
          <a:bodyPr lIns="0" tIns="0" rIns="0" bIns="0" anchor="ctr" anchorCtr="0"/>
          <a:lstStyle>
            <a:lvl1pPr algn="ctr">
              <a:defRPr sz="800">
                <a:solidFill>
                  <a:schemeClr val="tx1">
                    <a:lumMod val="50000"/>
                    <a:lumOff val="50000"/>
                  </a:schemeClr>
                </a:solidFill>
              </a:defRPr>
            </a:lvl1pPr>
          </a:lstStyle>
          <a:p>
            <a:r>
              <a:rPr lang="en-US" dirty="0"/>
              <a:t>Click to add icon or logo</a:t>
            </a:r>
            <a:endParaRPr lang="en-AU" dirty="0"/>
          </a:p>
        </p:txBody>
      </p:sp>
      <p:sp>
        <p:nvSpPr>
          <p:cNvPr id="37" name="Text Placeholder 4">
            <a:extLst>
              <a:ext uri="{FF2B5EF4-FFF2-40B4-BE49-F238E27FC236}">
                <a16:creationId xmlns:a16="http://schemas.microsoft.com/office/drawing/2014/main" id="{A72FDDDF-3C7F-9E6D-4739-3BD69AAC6304}"/>
              </a:ext>
            </a:extLst>
          </p:cNvPr>
          <p:cNvSpPr>
            <a:spLocks noGrp="1"/>
          </p:cNvSpPr>
          <p:nvPr>
            <p:ph type="body" sz="quarter" idx="18" hasCustomPrompt="1"/>
          </p:nvPr>
        </p:nvSpPr>
        <p:spPr>
          <a:xfrm>
            <a:off x="6162170" y="3561773"/>
            <a:ext cx="2399236" cy="2188100"/>
          </a:xfrm>
        </p:spPr>
        <p:txBody>
          <a:bodyPr/>
          <a:lstStyle>
            <a:lvl1pPr marL="0" indent="0" algn="ctr">
              <a:spcBef>
                <a:spcPts val="1200"/>
              </a:spcBef>
              <a:buFont typeface="Arial" panose="020B0604020202020204" pitchFamily="34" charset="0"/>
              <a:buNone/>
              <a:defRPr sz="1800" b="0" i="0">
                <a:solidFill>
                  <a:schemeClr val="bg2"/>
                </a:solidFill>
                <a:latin typeface="Inter Medium" panose="02000503000000020004" pitchFamily="2" charset="0"/>
                <a:ea typeface="Inter Medium" panose="02000503000000020004" pitchFamily="2" charset="0"/>
                <a:cs typeface="Inter Medium" panose="02000503000000020004" pitchFamily="2" charset="0"/>
              </a:defRPr>
            </a:lvl1pPr>
            <a:lvl2pPr marL="0" indent="0" algn="ctr">
              <a:spcBef>
                <a:spcPts val="800"/>
              </a:spcBef>
              <a:buFont typeface="Arial" panose="020B0604020202020204" pitchFamily="34" charset="0"/>
              <a:buNone/>
              <a:defRPr sz="1300">
                <a:solidFill>
                  <a:schemeClr val="tx1"/>
                </a:solidFill>
              </a:defRPr>
            </a:lvl2pPr>
            <a:lvl3pPr marL="0" indent="0" algn="ctr">
              <a:spcBef>
                <a:spcPts val="800"/>
              </a:spcBef>
              <a:buFont typeface="Arial" panose="020B0604020202020204" pitchFamily="34" charset="0"/>
              <a:buNone/>
              <a:defRPr sz="1300">
                <a:solidFill>
                  <a:schemeClr val="tx1"/>
                </a:solidFill>
              </a:defRPr>
            </a:lvl3pPr>
            <a:lvl4pPr marL="0" indent="0" algn="ctr">
              <a:spcBef>
                <a:spcPts val="800"/>
              </a:spcBef>
              <a:buFont typeface="Arial" panose="020B0604020202020204" pitchFamily="34" charset="0"/>
              <a:buNone/>
              <a:defRPr sz="1300">
                <a:solidFill>
                  <a:schemeClr val="tx1"/>
                </a:solidFill>
              </a:defRPr>
            </a:lvl4pPr>
            <a:lvl5pPr marL="0" indent="0" algn="ctr">
              <a:spcBef>
                <a:spcPts val="800"/>
              </a:spcBef>
              <a:buFont typeface="Arial" panose="020B0604020202020204" pitchFamily="34" charset="0"/>
              <a:buNone/>
              <a:defRPr sz="1300">
                <a:solidFill>
                  <a:schemeClr val="tx1"/>
                </a:solidFill>
              </a:defRPr>
            </a:lvl5pPr>
            <a:lvl6pPr marL="0" indent="0" algn="ctr">
              <a:spcBef>
                <a:spcPts val="800"/>
              </a:spcBef>
              <a:buNone/>
              <a:defRPr sz="1300">
                <a:solidFill>
                  <a:schemeClr val="tx1"/>
                </a:solidFill>
              </a:defRPr>
            </a:lvl6pPr>
            <a:lvl7pPr marL="0" indent="0" algn="ctr">
              <a:spcBef>
                <a:spcPts val="800"/>
              </a:spcBef>
              <a:buFont typeface="Arial" panose="020B0604020202020204" pitchFamily="34" charset="0"/>
              <a:buNone/>
              <a:defRPr sz="1300">
                <a:solidFill>
                  <a:schemeClr val="tx1"/>
                </a:solidFill>
              </a:defRPr>
            </a:lvl7pPr>
            <a:lvl8pPr algn="ctr">
              <a:spcBef>
                <a:spcPts val="800"/>
              </a:spcBef>
              <a:defRPr sz="1300">
                <a:solidFill>
                  <a:schemeClr val="tx1"/>
                </a:solidFill>
              </a:defRPr>
            </a:lvl8pPr>
            <a:lvl9pPr algn="ctr">
              <a:spcBef>
                <a:spcPts val="800"/>
              </a:spcBef>
              <a:defRPr sz="1300">
                <a:solidFill>
                  <a:schemeClr val="tx1"/>
                </a:solidFill>
              </a:defRPr>
            </a:lvl9pPr>
          </a:lstStyle>
          <a:p>
            <a:pPr lvl="0"/>
            <a:r>
              <a:rPr lang="en-GB" dirty="0"/>
              <a:t>Section heading </a:t>
            </a:r>
          </a:p>
          <a:p>
            <a:pPr lvl="1"/>
            <a:r>
              <a:rPr lang="en-GB" dirty="0"/>
              <a:t>Section body</a:t>
            </a:r>
          </a:p>
        </p:txBody>
      </p:sp>
      <p:sp>
        <p:nvSpPr>
          <p:cNvPr id="38" name="Picture Placeholder 7">
            <a:extLst>
              <a:ext uri="{FF2B5EF4-FFF2-40B4-BE49-F238E27FC236}">
                <a16:creationId xmlns:a16="http://schemas.microsoft.com/office/drawing/2014/main" id="{35D1495D-270F-9066-6999-DC7519AF043E}"/>
              </a:ext>
            </a:extLst>
          </p:cNvPr>
          <p:cNvSpPr>
            <a:spLocks noGrp="1" noChangeAspect="1"/>
          </p:cNvSpPr>
          <p:nvPr>
            <p:ph type="pic" sz="quarter" idx="19" hasCustomPrompt="1"/>
          </p:nvPr>
        </p:nvSpPr>
        <p:spPr>
          <a:xfrm>
            <a:off x="9392497" y="1962401"/>
            <a:ext cx="1396800" cy="1396800"/>
          </a:xfrm>
          <a:solidFill>
            <a:schemeClr val="bg1">
              <a:lumMod val="95000"/>
            </a:schemeClr>
          </a:solidFill>
        </p:spPr>
        <p:txBody>
          <a:bodyPr lIns="0" tIns="0" rIns="0" bIns="0" anchor="ctr" anchorCtr="0"/>
          <a:lstStyle>
            <a:lvl1pPr algn="ctr">
              <a:defRPr sz="800">
                <a:solidFill>
                  <a:schemeClr val="tx1">
                    <a:lumMod val="50000"/>
                    <a:lumOff val="50000"/>
                  </a:schemeClr>
                </a:solidFill>
              </a:defRPr>
            </a:lvl1pPr>
          </a:lstStyle>
          <a:p>
            <a:r>
              <a:rPr lang="en-US" dirty="0"/>
              <a:t>Click to add icon or logo</a:t>
            </a:r>
            <a:endParaRPr lang="en-AU" dirty="0"/>
          </a:p>
        </p:txBody>
      </p:sp>
      <p:sp>
        <p:nvSpPr>
          <p:cNvPr id="39" name="Text Placeholder 4">
            <a:extLst>
              <a:ext uri="{FF2B5EF4-FFF2-40B4-BE49-F238E27FC236}">
                <a16:creationId xmlns:a16="http://schemas.microsoft.com/office/drawing/2014/main" id="{EEB740EE-B1DF-C33F-2AD7-F725DFB4D35E}"/>
              </a:ext>
            </a:extLst>
          </p:cNvPr>
          <p:cNvSpPr>
            <a:spLocks noGrp="1"/>
          </p:cNvSpPr>
          <p:nvPr>
            <p:ph type="body" sz="quarter" idx="20" hasCustomPrompt="1"/>
          </p:nvPr>
        </p:nvSpPr>
        <p:spPr>
          <a:xfrm>
            <a:off x="8891279" y="3561773"/>
            <a:ext cx="2399236" cy="2188100"/>
          </a:xfrm>
        </p:spPr>
        <p:txBody>
          <a:bodyPr/>
          <a:lstStyle>
            <a:lvl1pPr marL="0" indent="0" algn="ctr">
              <a:spcBef>
                <a:spcPts val="1200"/>
              </a:spcBef>
              <a:buFont typeface="Arial" panose="020B0604020202020204" pitchFamily="34" charset="0"/>
              <a:buNone/>
              <a:defRPr sz="1800" b="0" i="0">
                <a:solidFill>
                  <a:schemeClr val="bg2"/>
                </a:solidFill>
                <a:latin typeface="Inter Medium" panose="02000503000000020004" pitchFamily="2" charset="0"/>
                <a:ea typeface="Inter Medium" panose="02000503000000020004" pitchFamily="2" charset="0"/>
                <a:cs typeface="Inter Medium" panose="02000503000000020004" pitchFamily="2" charset="0"/>
              </a:defRPr>
            </a:lvl1pPr>
            <a:lvl2pPr marL="0" indent="0" algn="ctr">
              <a:spcBef>
                <a:spcPts val="800"/>
              </a:spcBef>
              <a:buFont typeface="Arial" panose="020B0604020202020204" pitchFamily="34" charset="0"/>
              <a:buNone/>
              <a:defRPr sz="1300">
                <a:solidFill>
                  <a:schemeClr val="tx1"/>
                </a:solidFill>
              </a:defRPr>
            </a:lvl2pPr>
            <a:lvl3pPr marL="0" indent="0" algn="ctr">
              <a:spcBef>
                <a:spcPts val="800"/>
              </a:spcBef>
              <a:buFont typeface="Arial" panose="020B0604020202020204" pitchFamily="34" charset="0"/>
              <a:buNone/>
              <a:defRPr sz="1300">
                <a:solidFill>
                  <a:schemeClr val="tx1"/>
                </a:solidFill>
              </a:defRPr>
            </a:lvl3pPr>
            <a:lvl4pPr marL="0" indent="0" algn="ctr">
              <a:spcBef>
                <a:spcPts val="800"/>
              </a:spcBef>
              <a:buFont typeface="Arial" panose="020B0604020202020204" pitchFamily="34" charset="0"/>
              <a:buNone/>
              <a:defRPr sz="1300">
                <a:solidFill>
                  <a:schemeClr val="tx1"/>
                </a:solidFill>
              </a:defRPr>
            </a:lvl4pPr>
            <a:lvl5pPr marL="0" indent="0" algn="ctr">
              <a:spcBef>
                <a:spcPts val="800"/>
              </a:spcBef>
              <a:buFont typeface="Arial" panose="020B0604020202020204" pitchFamily="34" charset="0"/>
              <a:buNone/>
              <a:defRPr sz="1300">
                <a:solidFill>
                  <a:schemeClr val="tx1"/>
                </a:solidFill>
              </a:defRPr>
            </a:lvl5pPr>
            <a:lvl6pPr marL="0" indent="0" algn="ctr">
              <a:spcBef>
                <a:spcPts val="800"/>
              </a:spcBef>
              <a:buNone/>
              <a:defRPr sz="1300">
                <a:solidFill>
                  <a:schemeClr val="tx1"/>
                </a:solidFill>
              </a:defRPr>
            </a:lvl6pPr>
            <a:lvl7pPr marL="0" indent="0" algn="ctr">
              <a:spcBef>
                <a:spcPts val="800"/>
              </a:spcBef>
              <a:buFont typeface="Arial" panose="020B0604020202020204" pitchFamily="34" charset="0"/>
              <a:buNone/>
              <a:defRPr sz="1300">
                <a:solidFill>
                  <a:schemeClr val="tx1"/>
                </a:solidFill>
              </a:defRPr>
            </a:lvl7pPr>
            <a:lvl8pPr algn="ctr">
              <a:spcBef>
                <a:spcPts val="800"/>
              </a:spcBef>
              <a:defRPr sz="1300">
                <a:solidFill>
                  <a:schemeClr val="tx1"/>
                </a:solidFill>
              </a:defRPr>
            </a:lvl8pPr>
            <a:lvl9pPr algn="ctr">
              <a:spcBef>
                <a:spcPts val="800"/>
              </a:spcBef>
              <a:defRPr sz="1300">
                <a:solidFill>
                  <a:schemeClr val="tx1"/>
                </a:solidFill>
              </a:defRPr>
            </a:lvl9pPr>
          </a:lstStyle>
          <a:p>
            <a:pPr lvl="0"/>
            <a:r>
              <a:rPr lang="en-GB" dirty="0"/>
              <a:t>Section heading </a:t>
            </a:r>
          </a:p>
          <a:p>
            <a:pPr lvl="1"/>
            <a:r>
              <a:rPr lang="en-GB" dirty="0"/>
              <a:t>Section body</a:t>
            </a:r>
          </a:p>
        </p:txBody>
      </p:sp>
    </p:spTree>
    <p:extLst>
      <p:ext uri="{BB962C8B-B14F-4D97-AF65-F5344CB8AC3E}">
        <p14:creationId xmlns:p14="http://schemas.microsoft.com/office/powerpoint/2010/main" val="187012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Branded Icons">
    <p:bg>
      <p:bgPr>
        <a:solidFill>
          <a:schemeClr val="bg1">
            <a:lumMod val="95000"/>
          </a:schemeClr>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CAB383E3-14E6-CCD6-F17C-F2C61579DC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02580" y="5968532"/>
            <a:ext cx="507600" cy="507600"/>
          </a:xfrm>
          <a:prstGeom prst="rect">
            <a:avLst/>
          </a:prstGeom>
        </p:spPr>
      </p:pic>
      <p:sp>
        <p:nvSpPr>
          <p:cNvPr id="4" name="Title Placeholder 1">
            <a:extLst>
              <a:ext uri="{FF2B5EF4-FFF2-40B4-BE49-F238E27FC236}">
                <a16:creationId xmlns:a16="http://schemas.microsoft.com/office/drawing/2014/main" id="{128C3509-A1BC-35F0-3495-505DA1376EFB}"/>
              </a:ext>
            </a:extLst>
          </p:cNvPr>
          <p:cNvSpPr txBox="1">
            <a:spLocks/>
          </p:cNvSpPr>
          <p:nvPr userDrawn="1"/>
        </p:nvSpPr>
        <p:spPr>
          <a:xfrm>
            <a:off x="514445" y="419452"/>
            <a:ext cx="11169555" cy="940010"/>
          </a:xfrm>
          <a:prstGeom prst="rect">
            <a:avLst/>
          </a:prstGeom>
        </p:spPr>
        <p:txBody>
          <a:bodyPr vert="horz" wrap="square" lIns="0" tIns="0" rIns="0" bIns="0" rtlCol="0" anchor="t" anchorCtr="0">
            <a:noAutofit/>
          </a:bodyPr>
          <a:lstStyle>
            <a:lvl1pPr algn="l" defTabSz="914400" rtl="0" eaLnBrk="1" latinLnBrk="0" hangingPunct="1">
              <a:lnSpc>
                <a:spcPct val="100000"/>
              </a:lnSpc>
              <a:spcBef>
                <a:spcPts val="1200"/>
              </a:spcBef>
              <a:buNone/>
              <a:defRPr sz="3500" b="1" i="0" kern="1200">
                <a:solidFill>
                  <a:schemeClr val="accent1"/>
                </a:solidFill>
                <a:latin typeface="+mj-lt"/>
                <a:ea typeface="Inter Semi Bold" panose="02000503000000020004" pitchFamily="2" charset="0"/>
                <a:cs typeface="Inter Semi Bold" panose="02000503000000020004" pitchFamily="2" charset="0"/>
              </a:defRPr>
            </a:lvl1pPr>
          </a:lstStyle>
          <a:p>
            <a:r>
              <a:rPr lang="en-GB" dirty="0"/>
              <a:t>ISO Branded Icons</a:t>
            </a:r>
            <a:br>
              <a:rPr lang="en-GB" dirty="0"/>
            </a:br>
            <a:r>
              <a:rPr lang="en-GB" dirty="0">
                <a:solidFill>
                  <a:schemeClr val="bg2"/>
                </a:solidFill>
              </a:rPr>
              <a:t>(please delete this slide) </a:t>
            </a:r>
            <a:endParaRPr lang="en-US" dirty="0">
              <a:solidFill>
                <a:schemeClr val="bg2"/>
              </a:solidFill>
            </a:endParaRPr>
          </a:p>
        </p:txBody>
      </p:sp>
      <p:pic>
        <p:nvPicPr>
          <p:cNvPr id="118" name="Picture 117" descr="A picture containing text&#10;&#10;Description automatically generated">
            <a:extLst>
              <a:ext uri="{FF2B5EF4-FFF2-40B4-BE49-F238E27FC236}">
                <a16:creationId xmlns:a16="http://schemas.microsoft.com/office/drawing/2014/main" id="{4D1EDB9E-5D3E-7E6C-4E27-8EE769C2537D}"/>
              </a:ext>
            </a:extLst>
          </p:cNvPr>
          <p:cNvPicPr>
            <a:picLocks noChangeAspect="1"/>
          </p:cNvPicPr>
          <p:nvPr userDrawn="1"/>
        </p:nvPicPr>
        <p:blipFill rotWithShape="1">
          <a:blip r:embed="rId4"/>
          <a:srcRect l="-2986" r="2986"/>
          <a:stretch/>
        </p:blipFill>
        <p:spPr>
          <a:xfrm>
            <a:off x="9319082" y="4899429"/>
            <a:ext cx="1181348" cy="315026"/>
          </a:xfrm>
          <a:prstGeom prst="rect">
            <a:avLst/>
          </a:prstGeom>
          <a:ln w="12700">
            <a:solidFill>
              <a:schemeClr val="bg1"/>
            </a:solidFill>
          </a:ln>
        </p:spPr>
      </p:pic>
      <p:pic>
        <p:nvPicPr>
          <p:cNvPr id="6" name="Graphic 5">
            <a:extLst>
              <a:ext uri="{FF2B5EF4-FFF2-40B4-BE49-F238E27FC236}">
                <a16:creationId xmlns:a16="http://schemas.microsoft.com/office/drawing/2014/main" id="{280CBDC6-7892-4A27-0FB8-079A9CA68D0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860230" y="3188005"/>
            <a:ext cx="914400" cy="914400"/>
          </a:xfrm>
          <a:prstGeom prst="rect">
            <a:avLst/>
          </a:prstGeom>
        </p:spPr>
      </p:pic>
      <p:pic>
        <p:nvPicPr>
          <p:cNvPr id="8" name="Graphic 7">
            <a:extLst>
              <a:ext uri="{FF2B5EF4-FFF2-40B4-BE49-F238E27FC236}">
                <a16:creationId xmlns:a16="http://schemas.microsoft.com/office/drawing/2014/main" id="{1F5054B4-A889-333C-3F48-E6EDC78A79F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672836" y="5336955"/>
            <a:ext cx="914400" cy="914400"/>
          </a:xfrm>
          <a:prstGeom prst="rect">
            <a:avLst/>
          </a:prstGeom>
        </p:spPr>
      </p:pic>
      <p:pic>
        <p:nvPicPr>
          <p:cNvPr id="38" name="Graphic 37">
            <a:extLst>
              <a:ext uri="{FF2B5EF4-FFF2-40B4-BE49-F238E27FC236}">
                <a16:creationId xmlns:a16="http://schemas.microsoft.com/office/drawing/2014/main" id="{3A1CEEE6-D5CC-2C40-7DA0-D3FB34FAB4C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598939" y="5336955"/>
            <a:ext cx="914400" cy="914400"/>
          </a:xfrm>
          <a:prstGeom prst="rect">
            <a:avLst/>
          </a:prstGeom>
        </p:spPr>
      </p:pic>
      <p:pic>
        <p:nvPicPr>
          <p:cNvPr id="40" name="Graphic 39">
            <a:extLst>
              <a:ext uri="{FF2B5EF4-FFF2-40B4-BE49-F238E27FC236}">
                <a16:creationId xmlns:a16="http://schemas.microsoft.com/office/drawing/2014/main" id="{FCF1526F-EADE-641D-C73C-99151A0184C6}"/>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485442" y="5336955"/>
            <a:ext cx="914400" cy="914400"/>
          </a:xfrm>
          <a:prstGeom prst="rect">
            <a:avLst/>
          </a:prstGeom>
        </p:spPr>
      </p:pic>
      <p:pic>
        <p:nvPicPr>
          <p:cNvPr id="42" name="Graphic 41">
            <a:extLst>
              <a:ext uri="{FF2B5EF4-FFF2-40B4-BE49-F238E27FC236}">
                <a16:creationId xmlns:a16="http://schemas.microsoft.com/office/drawing/2014/main" id="{17A5AFA6-D623-5A0B-C86B-FA08E799748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91745" y="5336955"/>
            <a:ext cx="914400" cy="914400"/>
          </a:xfrm>
          <a:prstGeom prst="rect">
            <a:avLst/>
          </a:prstGeom>
        </p:spPr>
      </p:pic>
      <p:pic>
        <p:nvPicPr>
          <p:cNvPr id="44" name="Graphic 43">
            <a:extLst>
              <a:ext uri="{FF2B5EF4-FFF2-40B4-BE49-F238E27FC236}">
                <a16:creationId xmlns:a16="http://schemas.microsoft.com/office/drawing/2014/main" id="{3413C39E-2AFA-1040-0FE1-3AEBF46DDA3B}"/>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8047625" y="4262480"/>
            <a:ext cx="914400" cy="914400"/>
          </a:xfrm>
          <a:prstGeom prst="rect">
            <a:avLst/>
          </a:prstGeom>
        </p:spPr>
      </p:pic>
      <p:pic>
        <p:nvPicPr>
          <p:cNvPr id="47" name="Graphic 46">
            <a:extLst>
              <a:ext uri="{FF2B5EF4-FFF2-40B4-BE49-F238E27FC236}">
                <a16:creationId xmlns:a16="http://schemas.microsoft.com/office/drawing/2014/main" id="{FE611FC2-AA85-452B-3C0D-D77939F4FF9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6953927" y="4262480"/>
            <a:ext cx="914400" cy="914400"/>
          </a:xfrm>
          <a:prstGeom prst="rect">
            <a:avLst/>
          </a:prstGeom>
        </p:spPr>
      </p:pic>
      <p:pic>
        <p:nvPicPr>
          <p:cNvPr id="49" name="Graphic 48">
            <a:extLst>
              <a:ext uri="{FF2B5EF4-FFF2-40B4-BE49-F238E27FC236}">
                <a16:creationId xmlns:a16="http://schemas.microsoft.com/office/drawing/2014/main" id="{8BE134BB-CAFE-FEF9-DE75-8384EE1904A4}"/>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6953927" y="3188005"/>
            <a:ext cx="914400" cy="914400"/>
          </a:xfrm>
          <a:prstGeom prst="rect">
            <a:avLst/>
          </a:prstGeom>
        </p:spPr>
      </p:pic>
      <p:pic>
        <p:nvPicPr>
          <p:cNvPr id="51" name="Graphic 50">
            <a:extLst>
              <a:ext uri="{FF2B5EF4-FFF2-40B4-BE49-F238E27FC236}">
                <a16:creationId xmlns:a16="http://schemas.microsoft.com/office/drawing/2014/main" id="{6815A887-C772-7B14-E183-9DB9E5D19BDC}"/>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5860230" y="4262480"/>
            <a:ext cx="914400" cy="914400"/>
          </a:xfrm>
          <a:prstGeom prst="rect">
            <a:avLst/>
          </a:prstGeom>
        </p:spPr>
      </p:pic>
      <p:pic>
        <p:nvPicPr>
          <p:cNvPr id="53" name="Graphic 52">
            <a:extLst>
              <a:ext uri="{FF2B5EF4-FFF2-40B4-BE49-F238E27FC236}">
                <a16:creationId xmlns:a16="http://schemas.microsoft.com/office/drawing/2014/main" id="{2DD02AC9-3E14-942B-603C-814A06BC6366}"/>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672836" y="4262480"/>
            <a:ext cx="914400" cy="914400"/>
          </a:xfrm>
          <a:prstGeom prst="rect">
            <a:avLst/>
          </a:prstGeom>
        </p:spPr>
      </p:pic>
      <p:pic>
        <p:nvPicPr>
          <p:cNvPr id="55" name="Graphic 54">
            <a:extLst>
              <a:ext uri="{FF2B5EF4-FFF2-40B4-BE49-F238E27FC236}">
                <a16:creationId xmlns:a16="http://schemas.microsoft.com/office/drawing/2014/main" id="{41E4A0B2-B5E2-132A-5650-104B49DB8845}"/>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2579139" y="4262480"/>
            <a:ext cx="914400" cy="914400"/>
          </a:xfrm>
          <a:prstGeom prst="rect">
            <a:avLst/>
          </a:prstGeom>
        </p:spPr>
      </p:pic>
      <p:pic>
        <p:nvPicPr>
          <p:cNvPr id="57" name="Graphic 56">
            <a:extLst>
              <a:ext uri="{FF2B5EF4-FFF2-40B4-BE49-F238E27FC236}">
                <a16:creationId xmlns:a16="http://schemas.microsoft.com/office/drawing/2014/main" id="{D7ABAFAC-3D55-1F1B-CE23-AABCD1F8CD61}"/>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8047624" y="3188005"/>
            <a:ext cx="914400" cy="914400"/>
          </a:xfrm>
          <a:prstGeom prst="rect">
            <a:avLst/>
          </a:prstGeom>
        </p:spPr>
      </p:pic>
      <p:pic>
        <p:nvPicPr>
          <p:cNvPr id="59" name="Graphic 58">
            <a:extLst>
              <a:ext uri="{FF2B5EF4-FFF2-40B4-BE49-F238E27FC236}">
                <a16:creationId xmlns:a16="http://schemas.microsoft.com/office/drawing/2014/main" id="{2EFA0495-6062-404B-3217-6D575E504982}"/>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4766533" y="4262480"/>
            <a:ext cx="914400" cy="914400"/>
          </a:xfrm>
          <a:prstGeom prst="rect">
            <a:avLst/>
          </a:prstGeom>
        </p:spPr>
      </p:pic>
      <p:pic>
        <p:nvPicPr>
          <p:cNvPr id="61" name="Graphic 60">
            <a:extLst>
              <a:ext uri="{FF2B5EF4-FFF2-40B4-BE49-F238E27FC236}">
                <a16:creationId xmlns:a16="http://schemas.microsoft.com/office/drawing/2014/main" id="{022009E2-F694-82FF-18D9-53B33B45378E}"/>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391745" y="4262480"/>
            <a:ext cx="914400" cy="914400"/>
          </a:xfrm>
          <a:prstGeom prst="rect">
            <a:avLst/>
          </a:prstGeom>
        </p:spPr>
      </p:pic>
      <p:pic>
        <p:nvPicPr>
          <p:cNvPr id="63" name="Graphic 62">
            <a:extLst>
              <a:ext uri="{FF2B5EF4-FFF2-40B4-BE49-F238E27FC236}">
                <a16:creationId xmlns:a16="http://schemas.microsoft.com/office/drawing/2014/main" id="{32C932C6-F22D-B67D-B5CD-E9258B6C5D3E}"/>
              </a:ext>
            </a:extLst>
          </p:cNvPr>
          <p:cNvPicPr>
            <a:picLocks noChangeAspect="1"/>
          </p:cNvPicPr>
          <p:nvPr userDrawn="1"/>
        </p:nvPicPr>
        <p:blipFill>
          <a:blip r:embed="rId33">
            <a:extLst>
              <a:ext uri="{96DAC541-7B7A-43D3-8B79-37D633B846F1}">
                <asvg:svgBlip xmlns:asvg="http://schemas.microsoft.com/office/drawing/2016/SVG/main" r:embed="rId34"/>
              </a:ext>
            </a:extLst>
          </a:blip>
          <a:stretch>
            <a:fillRect/>
          </a:stretch>
        </p:blipFill>
        <p:spPr>
          <a:xfrm>
            <a:off x="1485442" y="4262480"/>
            <a:ext cx="914400" cy="914400"/>
          </a:xfrm>
          <a:prstGeom prst="rect">
            <a:avLst/>
          </a:prstGeom>
        </p:spPr>
      </p:pic>
      <p:pic>
        <p:nvPicPr>
          <p:cNvPr id="65" name="Graphic 64">
            <a:extLst>
              <a:ext uri="{FF2B5EF4-FFF2-40B4-BE49-F238E27FC236}">
                <a16:creationId xmlns:a16="http://schemas.microsoft.com/office/drawing/2014/main" id="{0E17991C-E893-B9B4-47E0-56F02F053A1E}"/>
              </a:ext>
            </a:extLst>
          </p:cNvPr>
          <p:cNvPicPr>
            <a:picLocks noChangeAspect="1"/>
          </p:cNvPicPr>
          <p:nvPr userDrawn="1"/>
        </p:nvPicPr>
        <p:blipFill>
          <a:blip r:embed="rId35">
            <a:extLst>
              <a:ext uri="{96DAC541-7B7A-43D3-8B79-37D633B846F1}">
                <asvg:svgBlip xmlns:asvg="http://schemas.microsoft.com/office/drawing/2016/SVG/main" r:embed="rId36"/>
              </a:ext>
            </a:extLst>
          </a:blip>
          <a:stretch>
            <a:fillRect/>
          </a:stretch>
        </p:blipFill>
        <p:spPr>
          <a:xfrm>
            <a:off x="4766533" y="3188005"/>
            <a:ext cx="914400" cy="914400"/>
          </a:xfrm>
          <a:prstGeom prst="rect">
            <a:avLst/>
          </a:prstGeom>
        </p:spPr>
      </p:pic>
      <p:pic>
        <p:nvPicPr>
          <p:cNvPr id="67" name="Graphic 66">
            <a:extLst>
              <a:ext uri="{FF2B5EF4-FFF2-40B4-BE49-F238E27FC236}">
                <a16:creationId xmlns:a16="http://schemas.microsoft.com/office/drawing/2014/main" id="{A7CF354A-55A3-029C-4D57-A4289DC01D93}"/>
              </a:ext>
            </a:extLst>
          </p:cNvPr>
          <p:cNvPicPr>
            <a:picLocks noChangeAspect="1"/>
          </p:cNvPicPr>
          <p:nvPr userDrawn="1"/>
        </p:nvPicPr>
        <p:blipFill>
          <a:blip r:embed="rId37">
            <a:extLst>
              <a:ext uri="{96DAC541-7B7A-43D3-8B79-37D633B846F1}">
                <asvg:svgBlip xmlns:asvg="http://schemas.microsoft.com/office/drawing/2016/SVG/main" r:embed="rId38"/>
              </a:ext>
            </a:extLst>
          </a:blip>
          <a:stretch>
            <a:fillRect/>
          </a:stretch>
        </p:blipFill>
        <p:spPr>
          <a:xfrm>
            <a:off x="3672836" y="3188005"/>
            <a:ext cx="914400" cy="914400"/>
          </a:xfrm>
          <a:prstGeom prst="rect">
            <a:avLst/>
          </a:prstGeom>
        </p:spPr>
      </p:pic>
      <p:pic>
        <p:nvPicPr>
          <p:cNvPr id="69" name="Graphic 68">
            <a:extLst>
              <a:ext uri="{FF2B5EF4-FFF2-40B4-BE49-F238E27FC236}">
                <a16:creationId xmlns:a16="http://schemas.microsoft.com/office/drawing/2014/main" id="{2F8D6BC0-FA40-A127-533A-00EAF360FED9}"/>
              </a:ext>
            </a:extLst>
          </p:cNvPr>
          <p:cNvPicPr>
            <a:picLocks noChangeAspect="1"/>
          </p:cNvPicPr>
          <p:nvPr userDrawn="1"/>
        </p:nvPicPr>
        <p:blipFill>
          <a:blip r:embed="rId39">
            <a:extLst>
              <a:ext uri="{96DAC541-7B7A-43D3-8B79-37D633B846F1}">
                <asvg:svgBlip xmlns:asvg="http://schemas.microsoft.com/office/drawing/2016/SVG/main" r:embed="rId40"/>
              </a:ext>
            </a:extLst>
          </a:blip>
          <a:stretch>
            <a:fillRect/>
          </a:stretch>
        </p:blipFill>
        <p:spPr>
          <a:xfrm>
            <a:off x="2579139" y="3188005"/>
            <a:ext cx="914400" cy="914400"/>
          </a:xfrm>
          <a:prstGeom prst="rect">
            <a:avLst/>
          </a:prstGeom>
        </p:spPr>
      </p:pic>
      <p:pic>
        <p:nvPicPr>
          <p:cNvPr id="71" name="Graphic 70">
            <a:extLst>
              <a:ext uri="{FF2B5EF4-FFF2-40B4-BE49-F238E27FC236}">
                <a16:creationId xmlns:a16="http://schemas.microsoft.com/office/drawing/2014/main" id="{5710E352-D465-9E00-E70A-E0BF88070CAF}"/>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1485442" y="3188005"/>
            <a:ext cx="914400" cy="914400"/>
          </a:xfrm>
          <a:prstGeom prst="rect">
            <a:avLst/>
          </a:prstGeom>
        </p:spPr>
      </p:pic>
      <p:pic>
        <p:nvPicPr>
          <p:cNvPr id="73" name="Graphic 72">
            <a:extLst>
              <a:ext uri="{FF2B5EF4-FFF2-40B4-BE49-F238E27FC236}">
                <a16:creationId xmlns:a16="http://schemas.microsoft.com/office/drawing/2014/main" id="{6AF38EA1-D61D-15AE-6E1D-397DACD74CDB}"/>
              </a:ext>
            </a:extLst>
          </p:cNvPr>
          <p:cNvPicPr>
            <a:picLocks noChangeAspect="1"/>
          </p:cNvPicPr>
          <p:nvPr userDrawn="1"/>
        </p:nvPicPr>
        <p:blipFill>
          <a:blip r:embed="rId43">
            <a:extLst>
              <a:ext uri="{96DAC541-7B7A-43D3-8B79-37D633B846F1}">
                <asvg:svgBlip xmlns:asvg="http://schemas.microsoft.com/office/drawing/2016/SVG/main" r:embed="rId44"/>
              </a:ext>
            </a:extLst>
          </a:blip>
          <a:stretch>
            <a:fillRect/>
          </a:stretch>
        </p:blipFill>
        <p:spPr>
          <a:xfrm>
            <a:off x="391745" y="3188005"/>
            <a:ext cx="914400" cy="914400"/>
          </a:xfrm>
          <a:prstGeom prst="rect">
            <a:avLst/>
          </a:prstGeom>
        </p:spPr>
      </p:pic>
      <p:pic>
        <p:nvPicPr>
          <p:cNvPr id="75" name="Graphic 74">
            <a:extLst>
              <a:ext uri="{FF2B5EF4-FFF2-40B4-BE49-F238E27FC236}">
                <a16:creationId xmlns:a16="http://schemas.microsoft.com/office/drawing/2014/main" id="{7BF61A75-9C36-CE3C-87C7-9E4B62C18689}"/>
              </a:ext>
            </a:extLst>
          </p:cNvPr>
          <p:cNvPicPr>
            <a:picLocks noChangeAspect="1"/>
          </p:cNvPicPr>
          <p:nvPr userDrawn="1"/>
        </p:nvPicPr>
        <p:blipFill>
          <a:blip r:embed="rId45">
            <a:extLst>
              <a:ext uri="{96DAC541-7B7A-43D3-8B79-37D633B846F1}">
                <asvg:svgBlip xmlns:asvg="http://schemas.microsoft.com/office/drawing/2016/SVG/main" r:embed="rId46"/>
              </a:ext>
            </a:extLst>
          </a:blip>
          <a:stretch>
            <a:fillRect/>
          </a:stretch>
        </p:blipFill>
        <p:spPr>
          <a:xfrm>
            <a:off x="4766533" y="5336955"/>
            <a:ext cx="914400" cy="914400"/>
          </a:xfrm>
          <a:prstGeom prst="rect">
            <a:avLst/>
          </a:prstGeom>
        </p:spPr>
      </p:pic>
      <p:pic>
        <p:nvPicPr>
          <p:cNvPr id="77" name="Graphic 76">
            <a:extLst>
              <a:ext uri="{FF2B5EF4-FFF2-40B4-BE49-F238E27FC236}">
                <a16:creationId xmlns:a16="http://schemas.microsoft.com/office/drawing/2014/main" id="{CBCA596F-73C4-453F-A75D-A1603C5196A8}"/>
              </a:ext>
            </a:extLst>
          </p:cNvPr>
          <p:cNvPicPr>
            <a:picLocks noChangeAspect="1"/>
          </p:cNvPicPr>
          <p:nvPr userDrawn="1"/>
        </p:nvPicPr>
        <p:blipFill>
          <a:blip r:embed="rId47">
            <a:extLst>
              <a:ext uri="{96DAC541-7B7A-43D3-8B79-37D633B846F1}">
                <asvg:svgBlip xmlns:asvg="http://schemas.microsoft.com/office/drawing/2016/SVG/main" r:embed="rId48"/>
              </a:ext>
            </a:extLst>
          </a:blip>
          <a:stretch>
            <a:fillRect/>
          </a:stretch>
        </p:blipFill>
        <p:spPr>
          <a:xfrm>
            <a:off x="8047625" y="2113530"/>
            <a:ext cx="914400" cy="914400"/>
          </a:xfrm>
          <a:prstGeom prst="rect">
            <a:avLst/>
          </a:prstGeom>
        </p:spPr>
      </p:pic>
      <p:pic>
        <p:nvPicPr>
          <p:cNvPr id="79" name="Graphic 78">
            <a:extLst>
              <a:ext uri="{FF2B5EF4-FFF2-40B4-BE49-F238E27FC236}">
                <a16:creationId xmlns:a16="http://schemas.microsoft.com/office/drawing/2014/main" id="{CDDB04F2-2F11-29BB-8FA0-5C6FEAA81AC0}"/>
              </a:ext>
            </a:extLst>
          </p:cNvPr>
          <p:cNvPicPr>
            <a:picLocks noChangeAspect="1"/>
          </p:cNvPicPr>
          <p:nvPr userDrawn="1"/>
        </p:nvPicPr>
        <p:blipFill>
          <a:blip r:embed="rId49">
            <a:extLst>
              <a:ext uri="{96DAC541-7B7A-43D3-8B79-37D633B846F1}">
                <asvg:svgBlip xmlns:asvg="http://schemas.microsoft.com/office/drawing/2016/SVG/main" r:embed="rId50"/>
              </a:ext>
            </a:extLst>
          </a:blip>
          <a:stretch>
            <a:fillRect/>
          </a:stretch>
        </p:blipFill>
        <p:spPr>
          <a:xfrm>
            <a:off x="6953927" y="2113530"/>
            <a:ext cx="914400" cy="914400"/>
          </a:xfrm>
          <a:prstGeom prst="rect">
            <a:avLst/>
          </a:prstGeom>
        </p:spPr>
      </p:pic>
      <p:pic>
        <p:nvPicPr>
          <p:cNvPr id="81" name="Graphic 80">
            <a:extLst>
              <a:ext uri="{FF2B5EF4-FFF2-40B4-BE49-F238E27FC236}">
                <a16:creationId xmlns:a16="http://schemas.microsoft.com/office/drawing/2014/main" id="{C23ECC2B-0C78-57B0-BCD6-BBCF1C9BF065}"/>
              </a:ext>
            </a:extLst>
          </p:cNvPr>
          <p:cNvPicPr>
            <a:picLocks noChangeAspect="1"/>
          </p:cNvPicPr>
          <p:nvPr userDrawn="1"/>
        </p:nvPicPr>
        <p:blipFill>
          <a:blip r:embed="rId51">
            <a:extLst>
              <a:ext uri="{96DAC541-7B7A-43D3-8B79-37D633B846F1}">
                <asvg:svgBlip xmlns:asvg="http://schemas.microsoft.com/office/drawing/2016/SVG/main" r:embed="rId52"/>
              </a:ext>
            </a:extLst>
          </a:blip>
          <a:stretch>
            <a:fillRect/>
          </a:stretch>
        </p:blipFill>
        <p:spPr>
          <a:xfrm>
            <a:off x="5860230" y="2113530"/>
            <a:ext cx="914400" cy="914400"/>
          </a:xfrm>
          <a:prstGeom prst="rect">
            <a:avLst/>
          </a:prstGeom>
        </p:spPr>
      </p:pic>
      <p:pic>
        <p:nvPicPr>
          <p:cNvPr id="83" name="Graphic 82">
            <a:extLst>
              <a:ext uri="{FF2B5EF4-FFF2-40B4-BE49-F238E27FC236}">
                <a16:creationId xmlns:a16="http://schemas.microsoft.com/office/drawing/2014/main" id="{653CF704-4894-6993-AEEC-67A96F682A02}"/>
              </a:ext>
            </a:extLst>
          </p:cNvPr>
          <p:cNvPicPr>
            <a:picLocks noChangeAspect="1"/>
          </p:cNvPicPr>
          <p:nvPr userDrawn="1"/>
        </p:nvPicPr>
        <p:blipFill>
          <a:blip r:embed="rId53">
            <a:extLst>
              <a:ext uri="{96DAC541-7B7A-43D3-8B79-37D633B846F1}">
                <asvg:svgBlip xmlns:asvg="http://schemas.microsoft.com/office/drawing/2016/SVG/main" r:embed="rId54"/>
              </a:ext>
            </a:extLst>
          </a:blip>
          <a:stretch>
            <a:fillRect/>
          </a:stretch>
        </p:blipFill>
        <p:spPr>
          <a:xfrm>
            <a:off x="4766533" y="2113530"/>
            <a:ext cx="914400" cy="914400"/>
          </a:xfrm>
          <a:prstGeom prst="rect">
            <a:avLst/>
          </a:prstGeom>
        </p:spPr>
      </p:pic>
      <p:pic>
        <p:nvPicPr>
          <p:cNvPr id="85" name="Graphic 84">
            <a:extLst>
              <a:ext uri="{FF2B5EF4-FFF2-40B4-BE49-F238E27FC236}">
                <a16:creationId xmlns:a16="http://schemas.microsoft.com/office/drawing/2014/main" id="{1406CA70-4482-854E-986D-60BD828F8B8A}"/>
              </a:ext>
            </a:extLst>
          </p:cNvPr>
          <p:cNvPicPr>
            <a:picLocks noChangeAspect="1"/>
          </p:cNvPicPr>
          <p:nvPr userDrawn="1"/>
        </p:nvPicPr>
        <p:blipFill>
          <a:blip r:embed="rId55">
            <a:extLst>
              <a:ext uri="{96DAC541-7B7A-43D3-8B79-37D633B846F1}">
                <asvg:svgBlip xmlns:asvg="http://schemas.microsoft.com/office/drawing/2016/SVG/main" r:embed="rId56"/>
              </a:ext>
            </a:extLst>
          </a:blip>
          <a:stretch>
            <a:fillRect/>
          </a:stretch>
        </p:blipFill>
        <p:spPr>
          <a:xfrm>
            <a:off x="3672836" y="2113530"/>
            <a:ext cx="914400" cy="914400"/>
          </a:xfrm>
          <a:prstGeom prst="rect">
            <a:avLst/>
          </a:prstGeom>
        </p:spPr>
      </p:pic>
      <p:pic>
        <p:nvPicPr>
          <p:cNvPr id="87" name="Graphic 86">
            <a:extLst>
              <a:ext uri="{FF2B5EF4-FFF2-40B4-BE49-F238E27FC236}">
                <a16:creationId xmlns:a16="http://schemas.microsoft.com/office/drawing/2014/main" id="{ABAC0831-09BD-1DB8-820F-92EE3459882A}"/>
              </a:ext>
            </a:extLst>
          </p:cNvPr>
          <p:cNvPicPr>
            <a:picLocks noChangeAspect="1"/>
          </p:cNvPicPr>
          <p:nvPr userDrawn="1"/>
        </p:nvPicPr>
        <p:blipFill>
          <a:blip r:embed="rId57">
            <a:extLst>
              <a:ext uri="{96DAC541-7B7A-43D3-8B79-37D633B846F1}">
                <asvg:svgBlip xmlns:asvg="http://schemas.microsoft.com/office/drawing/2016/SVG/main" r:embed="rId58"/>
              </a:ext>
            </a:extLst>
          </a:blip>
          <a:stretch>
            <a:fillRect/>
          </a:stretch>
        </p:blipFill>
        <p:spPr>
          <a:xfrm>
            <a:off x="2579139" y="2113530"/>
            <a:ext cx="914400" cy="914400"/>
          </a:xfrm>
          <a:prstGeom prst="rect">
            <a:avLst/>
          </a:prstGeom>
        </p:spPr>
      </p:pic>
      <p:pic>
        <p:nvPicPr>
          <p:cNvPr id="89" name="Graphic 88">
            <a:extLst>
              <a:ext uri="{FF2B5EF4-FFF2-40B4-BE49-F238E27FC236}">
                <a16:creationId xmlns:a16="http://schemas.microsoft.com/office/drawing/2014/main" id="{BC4E6571-7987-9A5B-38B8-470BCD914228}"/>
              </a:ext>
            </a:extLst>
          </p:cNvPr>
          <p:cNvPicPr>
            <a:picLocks noChangeAspect="1"/>
          </p:cNvPicPr>
          <p:nvPr userDrawn="1"/>
        </p:nvPicPr>
        <p:blipFill>
          <a:blip r:embed="rId59">
            <a:extLst>
              <a:ext uri="{96DAC541-7B7A-43D3-8B79-37D633B846F1}">
                <asvg:svgBlip xmlns:asvg="http://schemas.microsoft.com/office/drawing/2016/SVG/main" r:embed="rId60"/>
              </a:ext>
            </a:extLst>
          </a:blip>
          <a:stretch>
            <a:fillRect/>
          </a:stretch>
        </p:blipFill>
        <p:spPr>
          <a:xfrm>
            <a:off x="1485442" y="2113530"/>
            <a:ext cx="914400" cy="914400"/>
          </a:xfrm>
          <a:prstGeom prst="rect">
            <a:avLst/>
          </a:prstGeom>
        </p:spPr>
      </p:pic>
      <p:pic>
        <p:nvPicPr>
          <p:cNvPr id="91" name="Graphic 90">
            <a:extLst>
              <a:ext uri="{FF2B5EF4-FFF2-40B4-BE49-F238E27FC236}">
                <a16:creationId xmlns:a16="http://schemas.microsoft.com/office/drawing/2014/main" id="{47DE6376-9A61-6C76-6E40-1458B2A77F43}"/>
              </a:ext>
            </a:extLst>
          </p:cNvPr>
          <p:cNvPicPr>
            <a:picLocks noChangeAspect="1"/>
          </p:cNvPicPr>
          <p:nvPr userDrawn="1"/>
        </p:nvPicPr>
        <p:blipFill>
          <a:blip r:embed="rId61">
            <a:extLst>
              <a:ext uri="{96DAC541-7B7A-43D3-8B79-37D633B846F1}">
                <asvg:svgBlip xmlns:asvg="http://schemas.microsoft.com/office/drawing/2016/SVG/main" r:embed="rId62"/>
              </a:ext>
            </a:extLst>
          </a:blip>
          <a:stretch>
            <a:fillRect/>
          </a:stretch>
        </p:blipFill>
        <p:spPr>
          <a:xfrm>
            <a:off x="391745" y="2113530"/>
            <a:ext cx="914400" cy="914400"/>
          </a:xfrm>
          <a:prstGeom prst="rect">
            <a:avLst/>
          </a:prstGeom>
        </p:spPr>
      </p:pic>
      <p:sp>
        <p:nvSpPr>
          <p:cNvPr id="93" name="TextBox 92">
            <a:extLst>
              <a:ext uri="{FF2B5EF4-FFF2-40B4-BE49-F238E27FC236}">
                <a16:creationId xmlns:a16="http://schemas.microsoft.com/office/drawing/2014/main" id="{8A86C469-AFD3-3D71-A0E6-31E06B832149}"/>
              </a:ext>
            </a:extLst>
          </p:cNvPr>
          <p:cNvSpPr txBox="1"/>
          <p:nvPr userDrawn="1"/>
        </p:nvSpPr>
        <p:spPr>
          <a:xfrm>
            <a:off x="9319082" y="2005416"/>
            <a:ext cx="2491098" cy="276998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1000" dirty="0">
                <a:solidFill>
                  <a:srgbClr val="FF0000"/>
                </a:solidFill>
              </a:rPr>
              <a:t>Branded icons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000" dirty="0"/>
              <a:t>The icons shown here can be used to add visual interest and meaning to slide content. Copy and past them from this slide and size accordingly.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000" dirty="0"/>
              <a:t>If the icons are locked you can access them via the ‘Slide Master’.</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GB" sz="1000" dirty="0"/>
              <a:t>When needed additional icons can be accessed via the Microsoft icon library.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000" dirty="0"/>
              <a:t>Select ‘Insert &gt; Icons’. </a:t>
            </a:r>
            <a:endParaRPr lang="en-GB" sz="1000" dirty="0">
              <a:solidFill>
                <a:srgbClr val="FF0000"/>
              </a:solidFill>
            </a:endParaRP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lang="en-GB" sz="1000" dirty="0">
                <a:solidFill>
                  <a:srgbClr val="FF0000"/>
                </a:solidFill>
              </a:rPr>
              <a:t>Changing the outline colour</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000" dirty="0"/>
              <a:t>Select icon/s and under Graphics Format’ click the Graphics Outline button. Select colour.</a:t>
            </a:r>
          </a:p>
        </p:txBody>
      </p:sp>
    </p:spTree>
    <p:extLst>
      <p:ext uri="{BB962C8B-B14F-4D97-AF65-F5344CB8AC3E}">
        <p14:creationId xmlns:p14="http://schemas.microsoft.com/office/powerpoint/2010/main" val="125292328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x3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93965D-12F1-BD6F-F302-3125415C2C27}"/>
              </a:ext>
            </a:extLst>
          </p:cNvPr>
          <p:cNvSpPr/>
          <p:nvPr userDrawn="1"/>
        </p:nvSpPr>
        <p:spPr>
          <a:xfrm>
            <a:off x="0" y="0"/>
            <a:ext cx="12192000" cy="36343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Placeholder 1">
            <a:extLst>
              <a:ext uri="{FF2B5EF4-FFF2-40B4-BE49-F238E27FC236}">
                <a16:creationId xmlns:a16="http://schemas.microsoft.com/office/drawing/2014/main" id="{FBEA8D8F-D1C2-3D1D-B2F9-25EA8E3BD506}"/>
              </a:ext>
            </a:extLst>
          </p:cNvPr>
          <p:cNvSpPr>
            <a:spLocks noGrp="1"/>
          </p:cNvSpPr>
          <p:nvPr>
            <p:ph type="title" hasCustomPrompt="1"/>
          </p:nvPr>
        </p:nvSpPr>
        <p:spPr>
          <a:xfrm>
            <a:off x="514445" y="419452"/>
            <a:ext cx="11169555" cy="940010"/>
          </a:xfrm>
          <a:prstGeom prst="rect">
            <a:avLst/>
          </a:prstGeom>
        </p:spPr>
        <p:txBody>
          <a:bodyPr vert="horz" wrap="square" lIns="0" tIns="0" rIns="0" bIns="0" rtlCol="0" anchor="t" anchorCtr="0">
            <a:noAutofit/>
          </a:bodyPr>
          <a:lstStyle>
            <a:lvl1pPr>
              <a:defRPr>
                <a:solidFill>
                  <a:schemeClr val="bg1"/>
                </a:solidFill>
              </a:defRPr>
            </a:lvl1pPr>
          </a:lstStyle>
          <a:p>
            <a:r>
              <a:rPr lang="en-GB" dirty="0"/>
              <a:t>Slide title</a:t>
            </a:r>
            <a:endParaRPr lang="en-US" dirty="0"/>
          </a:p>
        </p:txBody>
      </p:sp>
      <p:pic>
        <p:nvPicPr>
          <p:cNvPr id="2" name="Graphic 1">
            <a:extLst>
              <a:ext uri="{FF2B5EF4-FFF2-40B4-BE49-F238E27FC236}">
                <a16:creationId xmlns:a16="http://schemas.microsoft.com/office/drawing/2014/main" id="{CAB383E3-14E6-CCD6-F17C-F2C61579DC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02580" y="5968532"/>
            <a:ext cx="507600" cy="507600"/>
          </a:xfrm>
          <a:prstGeom prst="rect">
            <a:avLst/>
          </a:prstGeom>
        </p:spPr>
      </p:pic>
      <p:sp>
        <p:nvSpPr>
          <p:cNvPr id="3" name="Picture Placeholder 7">
            <a:extLst>
              <a:ext uri="{FF2B5EF4-FFF2-40B4-BE49-F238E27FC236}">
                <a16:creationId xmlns:a16="http://schemas.microsoft.com/office/drawing/2014/main" id="{506FBFE6-C432-A179-A96B-A670427BDD25}"/>
              </a:ext>
            </a:extLst>
          </p:cNvPr>
          <p:cNvSpPr>
            <a:spLocks noGrp="1" noChangeAspect="1"/>
          </p:cNvSpPr>
          <p:nvPr>
            <p:ph type="pic" sz="quarter" idx="14" hasCustomPrompt="1"/>
          </p:nvPr>
        </p:nvSpPr>
        <p:spPr>
          <a:xfrm>
            <a:off x="1660605" y="1879651"/>
            <a:ext cx="1396800" cy="1396800"/>
          </a:xfrm>
          <a:noFill/>
        </p:spPr>
        <p:txBody>
          <a:bodyPr lIns="0" tIns="0" rIns="0" bIns="0" anchor="ctr" anchorCtr="0"/>
          <a:lstStyle>
            <a:lvl1pPr algn="ctr">
              <a:defRPr sz="800">
                <a:solidFill>
                  <a:schemeClr val="bg1"/>
                </a:solidFill>
              </a:defRPr>
            </a:lvl1pPr>
          </a:lstStyle>
          <a:p>
            <a:r>
              <a:rPr lang="en-US" dirty="0"/>
              <a:t>Click to add black or white icon or logo</a:t>
            </a:r>
          </a:p>
        </p:txBody>
      </p:sp>
      <p:sp>
        <p:nvSpPr>
          <p:cNvPr id="7" name="Text Placeholder 4">
            <a:extLst>
              <a:ext uri="{FF2B5EF4-FFF2-40B4-BE49-F238E27FC236}">
                <a16:creationId xmlns:a16="http://schemas.microsoft.com/office/drawing/2014/main" id="{EF3FC7C1-0161-506E-367E-34DC101C9DF5}"/>
              </a:ext>
            </a:extLst>
          </p:cNvPr>
          <p:cNvSpPr>
            <a:spLocks noGrp="1"/>
          </p:cNvSpPr>
          <p:nvPr>
            <p:ph type="body" sz="quarter" idx="11" hasCustomPrompt="1"/>
          </p:nvPr>
        </p:nvSpPr>
        <p:spPr>
          <a:xfrm>
            <a:off x="800815" y="3894981"/>
            <a:ext cx="3116381" cy="1932379"/>
          </a:xfrm>
        </p:spPr>
        <p:txBody>
          <a:bodyPr/>
          <a:lstStyle>
            <a:lvl1pPr marL="0" indent="0" algn="ctr">
              <a:spcBef>
                <a:spcPts val="1200"/>
              </a:spcBef>
              <a:buFont typeface="Arial" panose="020B0604020202020204" pitchFamily="34" charset="0"/>
              <a:buNone/>
              <a:defRPr sz="1800" b="0" i="0">
                <a:solidFill>
                  <a:schemeClr val="bg2"/>
                </a:solidFill>
                <a:latin typeface="Inter Medium" panose="02000503000000020004" pitchFamily="2" charset="0"/>
                <a:ea typeface="Inter Medium" panose="02000503000000020004" pitchFamily="2" charset="0"/>
                <a:cs typeface="Inter Medium" panose="02000503000000020004" pitchFamily="2" charset="0"/>
              </a:defRPr>
            </a:lvl1pPr>
            <a:lvl2pPr marL="0" indent="0" algn="ctr">
              <a:spcBef>
                <a:spcPts val="800"/>
              </a:spcBef>
              <a:buFont typeface="Arial" panose="020B0604020202020204" pitchFamily="34" charset="0"/>
              <a:buNone/>
              <a:defRPr sz="1300">
                <a:solidFill>
                  <a:schemeClr val="tx1"/>
                </a:solidFill>
              </a:defRPr>
            </a:lvl2pPr>
            <a:lvl3pPr marL="0" indent="0" algn="ctr">
              <a:spcBef>
                <a:spcPts val="800"/>
              </a:spcBef>
              <a:buFont typeface="Arial" panose="020B0604020202020204" pitchFamily="34" charset="0"/>
              <a:buNone/>
              <a:defRPr sz="1300">
                <a:solidFill>
                  <a:schemeClr val="tx1"/>
                </a:solidFill>
              </a:defRPr>
            </a:lvl3pPr>
            <a:lvl4pPr marL="0" indent="0" algn="ctr">
              <a:spcBef>
                <a:spcPts val="800"/>
              </a:spcBef>
              <a:buFont typeface="Arial" panose="020B0604020202020204" pitchFamily="34" charset="0"/>
              <a:buNone/>
              <a:defRPr sz="1300">
                <a:solidFill>
                  <a:schemeClr val="tx1"/>
                </a:solidFill>
              </a:defRPr>
            </a:lvl4pPr>
            <a:lvl5pPr marL="0" indent="0" algn="ctr">
              <a:spcBef>
                <a:spcPts val="800"/>
              </a:spcBef>
              <a:buFont typeface="Arial" panose="020B0604020202020204" pitchFamily="34" charset="0"/>
              <a:buNone/>
              <a:defRPr sz="1300">
                <a:solidFill>
                  <a:schemeClr val="tx1"/>
                </a:solidFill>
              </a:defRPr>
            </a:lvl5pPr>
            <a:lvl6pPr marL="0" indent="0" algn="ctr">
              <a:spcBef>
                <a:spcPts val="800"/>
              </a:spcBef>
              <a:buNone/>
              <a:defRPr sz="1300">
                <a:solidFill>
                  <a:schemeClr val="tx1"/>
                </a:solidFill>
              </a:defRPr>
            </a:lvl6pPr>
            <a:lvl7pPr marL="0" indent="0" algn="ctr">
              <a:spcBef>
                <a:spcPts val="800"/>
              </a:spcBef>
              <a:buFont typeface="Arial" panose="020B0604020202020204" pitchFamily="34" charset="0"/>
              <a:buNone/>
              <a:defRPr sz="1300">
                <a:solidFill>
                  <a:schemeClr val="tx1"/>
                </a:solidFill>
              </a:defRPr>
            </a:lvl7pPr>
            <a:lvl8pPr algn="ctr">
              <a:spcBef>
                <a:spcPts val="800"/>
              </a:spcBef>
              <a:defRPr sz="1300">
                <a:solidFill>
                  <a:schemeClr val="tx1"/>
                </a:solidFill>
              </a:defRPr>
            </a:lvl8pPr>
            <a:lvl9pPr algn="ctr">
              <a:spcBef>
                <a:spcPts val="800"/>
              </a:spcBef>
              <a:defRPr sz="1300">
                <a:solidFill>
                  <a:schemeClr val="tx1"/>
                </a:solidFill>
              </a:defRPr>
            </a:lvl9pPr>
          </a:lstStyle>
          <a:p>
            <a:pPr lvl="0"/>
            <a:r>
              <a:rPr lang="en-GB" dirty="0"/>
              <a:t>Section heading </a:t>
            </a:r>
          </a:p>
          <a:p>
            <a:pPr lvl="1"/>
            <a:r>
              <a:rPr lang="en-GB" dirty="0"/>
              <a:t>Section body</a:t>
            </a:r>
          </a:p>
        </p:txBody>
      </p:sp>
      <p:sp>
        <p:nvSpPr>
          <p:cNvPr id="12" name="Picture Placeholder 7">
            <a:extLst>
              <a:ext uri="{FF2B5EF4-FFF2-40B4-BE49-F238E27FC236}">
                <a16:creationId xmlns:a16="http://schemas.microsoft.com/office/drawing/2014/main" id="{41030766-149C-F5FA-6387-DB56D6D7177E}"/>
              </a:ext>
            </a:extLst>
          </p:cNvPr>
          <p:cNvSpPr>
            <a:spLocks noGrp="1" noChangeAspect="1"/>
          </p:cNvSpPr>
          <p:nvPr>
            <p:ph type="pic" sz="quarter" idx="15" hasCustomPrompt="1"/>
          </p:nvPr>
        </p:nvSpPr>
        <p:spPr>
          <a:xfrm>
            <a:off x="5263962" y="1879651"/>
            <a:ext cx="1396800" cy="1396800"/>
          </a:xfrm>
          <a:noFill/>
        </p:spPr>
        <p:txBody>
          <a:bodyPr lIns="0" tIns="0" rIns="0" bIns="0" anchor="ctr" anchorCtr="0"/>
          <a:lstStyle>
            <a:lvl1pPr algn="ctr">
              <a:defRPr sz="800">
                <a:solidFill>
                  <a:schemeClr val="bg1"/>
                </a:solidFill>
              </a:defRPr>
            </a:lvl1pPr>
          </a:lstStyle>
          <a:p>
            <a:r>
              <a:rPr lang="en-US" dirty="0"/>
              <a:t>Click to add black or white icon or logo</a:t>
            </a:r>
          </a:p>
        </p:txBody>
      </p:sp>
      <p:sp>
        <p:nvSpPr>
          <p:cNvPr id="14" name="Text Placeholder 4">
            <a:extLst>
              <a:ext uri="{FF2B5EF4-FFF2-40B4-BE49-F238E27FC236}">
                <a16:creationId xmlns:a16="http://schemas.microsoft.com/office/drawing/2014/main" id="{8D079116-0659-EC9A-2218-79D0745B676F}"/>
              </a:ext>
            </a:extLst>
          </p:cNvPr>
          <p:cNvSpPr>
            <a:spLocks noGrp="1"/>
          </p:cNvSpPr>
          <p:nvPr>
            <p:ph type="body" sz="quarter" idx="16" hasCustomPrompt="1"/>
          </p:nvPr>
        </p:nvSpPr>
        <p:spPr>
          <a:xfrm>
            <a:off x="4473913" y="3894981"/>
            <a:ext cx="3116381" cy="1932379"/>
          </a:xfrm>
        </p:spPr>
        <p:txBody>
          <a:bodyPr/>
          <a:lstStyle>
            <a:lvl1pPr marL="0" indent="0" algn="ctr">
              <a:spcBef>
                <a:spcPts val="1200"/>
              </a:spcBef>
              <a:buFont typeface="Arial" panose="020B0604020202020204" pitchFamily="34" charset="0"/>
              <a:buNone/>
              <a:defRPr sz="1800" b="0" i="0">
                <a:solidFill>
                  <a:schemeClr val="bg2"/>
                </a:solidFill>
                <a:latin typeface="Inter Medium" panose="02000503000000020004" pitchFamily="2" charset="0"/>
                <a:ea typeface="Inter Medium" panose="02000503000000020004" pitchFamily="2" charset="0"/>
                <a:cs typeface="Inter Medium" panose="02000503000000020004" pitchFamily="2" charset="0"/>
              </a:defRPr>
            </a:lvl1pPr>
            <a:lvl2pPr marL="0" indent="0" algn="ctr">
              <a:spcBef>
                <a:spcPts val="800"/>
              </a:spcBef>
              <a:buFont typeface="Arial" panose="020B0604020202020204" pitchFamily="34" charset="0"/>
              <a:buNone/>
              <a:defRPr sz="1300">
                <a:solidFill>
                  <a:schemeClr val="tx1"/>
                </a:solidFill>
              </a:defRPr>
            </a:lvl2pPr>
            <a:lvl3pPr marL="0" indent="0" algn="ctr">
              <a:spcBef>
                <a:spcPts val="800"/>
              </a:spcBef>
              <a:buFont typeface="Arial" panose="020B0604020202020204" pitchFamily="34" charset="0"/>
              <a:buNone/>
              <a:defRPr sz="1300">
                <a:solidFill>
                  <a:schemeClr val="tx1"/>
                </a:solidFill>
              </a:defRPr>
            </a:lvl3pPr>
            <a:lvl4pPr marL="0" indent="0" algn="ctr">
              <a:spcBef>
                <a:spcPts val="800"/>
              </a:spcBef>
              <a:buFont typeface="Arial" panose="020B0604020202020204" pitchFamily="34" charset="0"/>
              <a:buNone/>
              <a:defRPr sz="1300">
                <a:solidFill>
                  <a:schemeClr val="tx1"/>
                </a:solidFill>
              </a:defRPr>
            </a:lvl4pPr>
            <a:lvl5pPr marL="0" indent="0" algn="ctr">
              <a:spcBef>
                <a:spcPts val="800"/>
              </a:spcBef>
              <a:buFont typeface="Arial" panose="020B0604020202020204" pitchFamily="34" charset="0"/>
              <a:buNone/>
              <a:defRPr sz="1300">
                <a:solidFill>
                  <a:schemeClr val="tx1"/>
                </a:solidFill>
              </a:defRPr>
            </a:lvl5pPr>
            <a:lvl6pPr marL="0" indent="0" algn="ctr">
              <a:spcBef>
                <a:spcPts val="800"/>
              </a:spcBef>
              <a:buNone/>
              <a:defRPr sz="1300">
                <a:solidFill>
                  <a:schemeClr val="tx1"/>
                </a:solidFill>
              </a:defRPr>
            </a:lvl6pPr>
            <a:lvl7pPr marL="0" indent="0" algn="ctr">
              <a:spcBef>
                <a:spcPts val="800"/>
              </a:spcBef>
              <a:buFont typeface="Arial" panose="020B0604020202020204" pitchFamily="34" charset="0"/>
              <a:buNone/>
              <a:defRPr sz="1300">
                <a:solidFill>
                  <a:schemeClr val="tx1"/>
                </a:solidFill>
              </a:defRPr>
            </a:lvl7pPr>
            <a:lvl8pPr algn="ctr">
              <a:spcBef>
                <a:spcPts val="800"/>
              </a:spcBef>
              <a:defRPr sz="1300">
                <a:solidFill>
                  <a:schemeClr val="tx1"/>
                </a:solidFill>
              </a:defRPr>
            </a:lvl8pPr>
            <a:lvl9pPr algn="ctr">
              <a:spcBef>
                <a:spcPts val="800"/>
              </a:spcBef>
              <a:defRPr sz="1300">
                <a:solidFill>
                  <a:schemeClr val="tx1"/>
                </a:solidFill>
              </a:defRPr>
            </a:lvl9pPr>
          </a:lstStyle>
          <a:p>
            <a:pPr lvl="0"/>
            <a:r>
              <a:rPr lang="en-GB" dirty="0"/>
              <a:t>Section heading </a:t>
            </a:r>
          </a:p>
          <a:p>
            <a:pPr lvl="1"/>
            <a:r>
              <a:rPr lang="en-GB" dirty="0"/>
              <a:t>Section body</a:t>
            </a:r>
          </a:p>
        </p:txBody>
      </p:sp>
      <p:sp>
        <p:nvSpPr>
          <p:cNvPr id="15" name="Picture Placeholder 7">
            <a:extLst>
              <a:ext uri="{FF2B5EF4-FFF2-40B4-BE49-F238E27FC236}">
                <a16:creationId xmlns:a16="http://schemas.microsoft.com/office/drawing/2014/main" id="{DFAF8065-7E24-AE99-8E56-0EBF13BEF724}"/>
              </a:ext>
            </a:extLst>
          </p:cNvPr>
          <p:cNvSpPr>
            <a:spLocks noGrp="1" noChangeAspect="1"/>
          </p:cNvSpPr>
          <p:nvPr>
            <p:ph type="pic" sz="quarter" idx="17" hasCustomPrompt="1"/>
          </p:nvPr>
        </p:nvSpPr>
        <p:spPr>
          <a:xfrm>
            <a:off x="9006802" y="1879651"/>
            <a:ext cx="1396800" cy="1396800"/>
          </a:xfrm>
          <a:noFill/>
        </p:spPr>
        <p:txBody>
          <a:bodyPr lIns="0" tIns="0" rIns="0" bIns="0" anchor="ctr" anchorCtr="0"/>
          <a:lstStyle>
            <a:lvl1pPr algn="ctr">
              <a:defRPr sz="800">
                <a:solidFill>
                  <a:schemeClr val="bg1"/>
                </a:solidFill>
              </a:defRPr>
            </a:lvl1pPr>
          </a:lstStyle>
          <a:p>
            <a:r>
              <a:rPr lang="en-US" dirty="0"/>
              <a:t>Click to add black or white icon or logo</a:t>
            </a:r>
          </a:p>
        </p:txBody>
      </p:sp>
      <p:sp>
        <p:nvSpPr>
          <p:cNvPr id="16" name="Text Placeholder 4">
            <a:extLst>
              <a:ext uri="{FF2B5EF4-FFF2-40B4-BE49-F238E27FC236}">
                <a16:creationId xmlns:a16="http://schemas.microsoft.com/office/drawing/2014/main" id="{7B97DFC1-18EE-A1D3-F7FB-F0DCED3370DC}"/>
              </a:ext>
            </a:extLst>
          </p:cNvPr>
          <p:cNvSpPr>
            <a:spLocks noGrp="1"/>
          </p:cNvSpPr>
          <p:nvPr>
            <p:ph type="body" sz="quarter" idx="18" hasCustomPrompt="1"/>
          </p:nvPr>
        </p:nvSpPr>
        <p:spPr>
          <a:xfrm>
            <a:off x="8147011" y="3894981"/>
            <a:ext cx="3116381" cy="1932379"/>
          </a:xfrm>
        </p:spPr>
        <p:txBody>
          <a:bodyPr/>
          <a:lstStyle>
            <a:lvl1pPr marL="0" indent="0" algn="ctr">
              <a:spcBef>
                <a:spcPts val="1200"/>
              </a:spcBef>
              <a:buFont typeface="Arial" panose="020B0604020202020204" pitchFamily="34" charset="0"/>
              <a:buNone/>
              <a:defRPr sz="1800" b="0" i="0">
                <a:solidFill>
                  <a:schemeClr val="bg2"/>
                </a:solidFill>
                <a:latin typeface="Inter Medium" panose="02000503000000020004" pitchFamily="2" charset="0"/>
                <a:ea typeface="Inter Medium" panose="02000503000000020004" pitchFamily="2" charset="0"/>
                <a:cs typeface="Inter Medium" panose="02000503000000020004" pitchFamily="2" charset="0"/>
              </a:defRPr>
            </a:lvl1pPr>
            <a:lvl2pPr marL="0" indent="0" algn="ctr">
              <a:spcBef>
                <a:spcPts val="800"/>
              </a:spcBef>
              <a:buFont typeface="Arial" panose="020B0604020202020204" pitchFamily="34" charset="0"/>
              <a:buNone/>
              <a:defRPr sz="1300">
                <a:solidFill>
                  <a:schemeClr val="tx1"/>
                </a:solidFill>
              </a:defRPr>
            </a:lvl2pPr>
            <a:lvl3pPr marL="0" indent="0" algn="ctr">
              <a:spcBef>
                <a:spcPts val="800"/>
              </a:spcBef>
              <a:buFont typeface="Arial" panose="020B0604020202020204" pitchFamily="34" charset="0"/>
              <a:buNone/>
              <a:defRPr sz="1300">
                <a:solidFill>
                  <a:schemeClr val="tx1"/>
                </a:solidFill>
              </a:defRPr>
            </a:lvl3pPr>
            <a:lvl4pPr marL="0" indent="0" algn="ctr">
              <a:spcBef>
                <a:spcPts val="800"/>
              </a:spcBef>
              <a:buFont typeface="Arial" panose="020B0604020202020204" pitchFamily="34" charset="0"/>
              <a:buNone/>
              <a:defRPr sz="1300">
                <a:solidFill>
                  <a:schemeClr val="tx1"/>
                </a:solidFill>
              </a:defRPr>
            </a:lvl4pPr>
            <a:lvl5pPr marL="0" indent="0" algn="ctr">
              <a:spcBef>
                <a:spcPts val="800"/>
              </a:spcBef>
              <a:buFont typeface="Arial" panose="020B0604020202020204" pitchFamily="34" charset="0"/>
              <a:buNone/>
              <a:defRPr sz="1300">
                <a:solidFill>
                  <a:schemeClr val="tx1"/>
                </a:solidFill>
              </a:defRPr>
            </a:lvl5pPr>
            <a:lvl6pPr marL="0" indent="0" algn="ctr">
              <a:spcBef>
                <a:spcPts val="800"/>
              </a:spcBef>
              <a:buNone/>
              <a:defRPr sz="1300">
                <a:solidFill>
                  <a:schemeClr val="tx1"/>
                </a:solidFill>
              </a:defRPr>
            </a:lvl6pPr>
            <a:lvl7pPr marL="0" indent="0" algn="ctr">
              <a:spcBef>
                <a:spcPts val="800"/>
              </a:spcBef>
              <a:buFont typeface="Arial" panose="020B0604020202020204" pitchFamily="34" charset="0"/>
              <a:buNone/>
              <a:defRPr sz="1300">
                <a:solidFill>
                  <a:schemeClr val="tx1"/>
                </a:solidFill>
              </a:defRPr>
            </a:lvl7pPr>
            <a:lvl8pPr algn="ctr">
              <a:spcBef>
                <a:spcPts val="800"/>
              </a:spcBef>
              <a:defRPr sz="1300">
                <a:solidFill>
                  <a:schemeClr val="tx1"/>
                </a:solidFill>
              </a:defRPr>
            </a:lvl8pPr>
            <a:lvl9pPr algn="ctr">
              <a:spcBef>
                <a:spcPts val="800"/>
              </a:spcBef>
              <a:defRPr sz="1300">
                <a:solidFill>
                  <a:schemeClr val="tx1"/>
                </a:solidFill>
              </a:defRPr>
            </a:lvl9pPr>
          </a:lstStyle>
          <a:p>
            <a:pPr lvl="0"/>
            <a:r>
              <a:rPr lang="en-GB" dirty="0"/>
              <a:t>Section heading </a:t>
            </a:r>
          </a:p>
          <a:p>
            <a:pPr lvl="1"/>
            <a:r>
              <a:rPr lang="en-GB" dirty="0"/>
              <a:t>Section body</a:t>
            </a:r>
          </a:p>
        </p:txBody>
      </p:sp>
    </p:spTree>
    <p:extLst>
      <p:ext uri="{BB962C8B-B14F-4D97-AF65-F5344CB8AC3E}">
        <p14:creationId xmlns:p14="http://schemas.microsoft.com/office/powerpoint/2010/main" val="2882312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s x4 Stacked">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FBEA8D8F-D1C2-3D1D-B2F9-25EA8E3BD506}"/>
              </a:ext>
            </a:extLst>
          </p:cNvPr>
          <p:cNvSpPr>
            <a:spLocks noGrp="1"/>
          </p:cNvSpPr>
          <p:nvPr>
            <p:ph type="title" hasCustomPrompt="1"/>
          </p:nvPr>
        </p:nvSpPr>
        <p:spPr>
          <a:xfrm>
            <a:off x="514445" y="419452"/>
            <a:ext cx="11169555" cy="940010"/>
          </a:xfrm>
          <a:prstGeom prst="rect">
            <a:avLst/>
          </a:prstGeom>
        </p:spPr>
        <p:txBody>
          <a:bodyPr vert="horz" wrap="square" lIns="0" tIns="0" rIns="0" bIns="0" rtlCol="0" anchor="t" anchorCtr="0">
            <a:noAutofit/>
          </a:bodyPr>
          <a:lstStyle/>
          <a:p>
            <a:r>
              <a:rPr lang="en-GB" dirty="0"/>
              <a:t>Slide title</a:t>
            </a:r>
            <a:endParaRPr lang="en-US" dirty="0"/>
          </a:p>
        </p:txBody>
      </p:sp>
      <p:pic>
        <p:nvPicPr>
          <p:cNvPr id="2" name="Graphic 1">
            <a:extLst>
              <a:ext uri="{FF2B5EF4-FFF2-40B4-BE49-F238E27FC236}">
                <a16:creationId xmlns:a16="http://schemas.microsoft.com/office/drawing/2014/main" id="{CAB383E3-14E6-CCD6-F17C-F2C61579DC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02580" y="5968532"/>
            <a:ext cx="507600" cy="507600"/>
          </a:xfrm>
          <a:prstGeom prst="rect">
            <a:avLst/>
          </a:prstGeom>
        </p:spPr>
      </p:pic>
      <p:sp>
        <p:nvSpPr>
          <p:cNvPr id="3" name="Picture Placeholder 7">
            <a:extLst>
              <a:ext uri="{FF2B5EF4-FFF2-40B4-BE49-F238E27FC236}">
                <a16:creationId xmlns:a16="http://schemas.microsoft.com/office/drawing/2014/main" id="{506FBFE6-C432-A179-A96B-A670427BDD25}"/>
              </a:ext>
            </a:extLst>
          </p:cNvPr>
          <p:cNvSpPr>
            <a:spLocks noGrp="1" noChangeAspect="1"/>
          </p:cNvSpPr>
          <p:nvPr>
            <p:ph type="pic" sz="quarter" idx="14" hasCustomPrompt="1"/>
          </p:nvPr>
        </p:nvSpPr>
        <p:spPr>
          <a:xfrm>
            <a:off x="885012" y="1962401"/>
            <a:ext cx="1396800" cy="1396800"/>
          </a:xfrm>
          <a:solidFill>
            <a:schemeClr val="bg1">
              <a:lumMod val="95000"/>
            </a:schemeClr>
          </a:solidFill>
        </p:spPr>
        <p:txBody>
          <a:bodyPr lIns="0" tIns="0" rIns="0" bIns="0" anchor="ctr" anchorCtr="0"/>
          <a:lstStyle>
            <a:lvl1pPr algn="ctr">
              <a:defRPr sz="800">
                <a:solidFill>
                  <a:schemeClr val="tx1">
                    <a:lumMod val="50000"/>
                    <a:lumOff val="50000"/>
                  </a:schemeClr>
                </a:solidFill>
              </a:defRPr>
            </a:lvl1pPr>
          </a:lstStyle>
          <a:p>
            <a:r>
              <a:rPr lang="en-US" dirty="0"/>
              <a:t>Click to add icon or logo</a:t>
            </a:r>
            <a:endParaRPr lang="en-AU" dirty="0"/>
          </a:p>
        </p:txBody>
      </p:sp>
      <p:sp>
        <p:nvSpPr>
          <p:cNvPr id="7" name="Text Placeholder 4">
            <a:extLst>
              <a:ext uri="{FF2B5EF4-FFF2-40B4-BE49-F238E27FC236}">
                <a16:creationId xmlns:a16="http://schemas.microsoft.com/office/drawing/2014/main" id="{EF3FC7C1-0161-506E-367E-34DC101C9DF5}"/>
              </a:ext>
            </a:extLst>
          </p:cNvPr>
          <p:cNvSpPr>
            <a:spLocks noGrp="1"/>
          </p:cNvSpPr>
          <p:nvPr>
            <p:ph type="body" sz="quarter" idx="11" hasCustomPrompt="1"/>
          </p:nvPr>
        </p:nvSpPr>
        <p:spPr>
          <a:xfrm>
            <a:off x="2435384" y="1962401"/>
            <a:ext cx="3349799" cy="1718446"/>
          </a:xfrm>
        </p:spPr>
        <p:txBody>
          <a:bodyPr/>
          <a:lstStyle>
            <a:lvl1pPr marL="0" indent="0" algn="l">
              <a:spcBef>
                <a:spcPts val="1200"/>
              </a:spcBef>
              <a:buFont typeface="Arial" panose="020B0604020202020204" pitchFamily="34" charset="0"/>
              <a:buNone/>
              <a:defRPr sz="1800" b="0" i="0">
                <a:solidFill>
                  <a:schemeClr val="bg2"/>
                </a:solidFill>
                <a:latin typeface="Inter Medium" panose="02000503000000020004" pitchFamily="2" charset="0"/>
                <a:ea typeface="Inter Medium" panose="02000503000000020004" pitchFamily="2" charset="0"/>
                <a:cs typeface="Inter Medium" panose="02000503000000020004" pitchFamily="2" charset="0"/>
              </a:defRPr>
            </a:lvl1pPr>
            <a:lvl2pPr marL="0" indent="0" algn="l">
              <a:spcBef>
                <a:spcPts val="800"/>
              </a:spcBef>
              <a:buFont typeface="Arial" panose="020B0604020202020204" pitchFamily="34" charset="0"/>
              <a:buNone/>
              <a:defRPr sz="1300">
                <a:solidFill>
                  <a:schemeClr val="tx1"/>
                </a:solidFill>
              </a:defRPr>
            </a:lvl2pPr>
            <a:lvl3pPr marL="0" indent="0" algn="l">
              <a:spcBef>
                <a:spcPts val="800"/>
              </a:spcBef>
              <a:buFont typeface="Arial" panose="020B0604020202020204" pitchFamily="34" charset="0"/>
              <a:buNone/>
              <a:defRPr sz="1300">
                <a:solidFill>
                  <a:schemeClr val="tx1"/>
                </a:solidFill>
              </a:defRPr>
            </a:lvl3pPr>
            <a:lvl4pPr marL="0" indent="0" algn="l">
              <a:spcBef>
                <a:spcPts val="800"/>
              </a:spcBef>
              <a:buFont typeface="Arial" panose="020B0604020202020204" pitchFamily="34" charset="0"/>
              <a:buNone/>
              <a:defRPr sz="1300">
                <a:solidFill>
                  <a:schemeClr val="tx1"/>
                </a:solidFill>
              </a:defRPr>
            </a:lvl4pPr>
            <a:lvl5pPr marL="0" indent="0" algn="l">
              <a:spcBef>
                <a:spcPts val="800"/>
              </a:spcBef>
              <a:buFont typeface="Arial" panose="020B0604020202020204" pitchFamily="34" charset="0"/>
              <a:buNone/>
              <a:defRPr sz="1300">
                <a:solidFill>
                  <a:schemeClr val="tx1"/>
                </a:solidFill>
              </a:defRPr>
            </a:lvl5pPr>
            <a:lvl6pPr marL="0" indent="0" algn="l">
              <a:spcBef>
                <a:spcPts val="800"/>
              </a:spcBef>
              <a:buNone/>
              <a:defRPr sz="1300">
                <a:solidFill>
                  <a:schemeClr val="tx1"/>
                </a:solidFill>
              </a:defRPr>
            </a:lvl6pPr>
            <a:lvl7pPr marL="0" indent="0" algn="l">
              <a:spcBef>
                <a:spcPts val="800"/>
              </a:spcBef>
              <a:buFont typeface="Arial" panose="020B0604020202020204" pitchFamily="34" charset="0"/>
              <a:buNone/>
              <a:defRPr sz="1300">
                <a:solidFill>
                  <a:schemeClr val="tx1"/>
                </a:solidFill>
              </a:defRPr>
            </a:lvl7pPr>
            <a:lvl8pPr algn="l">
              <a:spcBef>
                <a:spcPts val="800"/>
              </a:spcBef>
              <a:defRPr sz="1300">
                <a:solidFill>
                  <a:schemeClr val="tx1"/>
                </a:solidFill>
              </a:defRPr>
            </a:lvl8pPr>
            <a:lvl9pPr algn="l">
              <a:spcBef>
                <a:spcPts val="800"/>
              </a:spcBef>
              <a:defRPr sz="1300">
                <a:solidFill>
                  <a:schemeClr val="tx1"/>
                </a:solidFill>
              </a:defRPr>
            </a:lvl9pPr>
          </a:lstStyle>
          <a:p>
            <a:pPr lvl="0"/>
            <a:r>
              <a:rPr lang="en-GB" dirty="0"/>
              <a:t>Section heading </a:t>
            </a:r>
          </a:p>
          <a:p>
            <a:pPr lvl="1"/>
            <a:r>
              <a:rPr lang="en-GB" dirty="0"/>
              <a:t>Section body</a:t>
            </a:r>
          </a:p>
        </p:txBody>
      </p:sp>
      <p:sp>
        <p:nvSpPr>
          <p:cNvPr id="14" name="Picture Placeholder 7">
            <a:extLst>
              <a:ext uri="{FF2B5EF4-FFF2-40B4-BE49-F238E27FC236}">
                <a16:creationId xmlns:a16="http://schemas.microsoft.com/office/drawing/2014/main" id="{22D5E63B-93C0-CD80-04D2-9168B997CFAA}"/>
              </a:ext>
            </a:extLst>
          </p:cNvPr>
          <p:cNvSpPr>
            <a:spLocks noGrp="1" noChangeAspect="1"/>
          </p:cNvSpPr>
          <p:nvPr>
            <p:ph type="pic" sz="quarter" idx="15" hasCustomPrompt="1"/>
          </p:nvPr>
        </p:nvSpPr>
        <p:spPr>
          <a:xfrm>
            <a:off x="6146686" y="1962401"/>
            <a:ext cx="1396800" cy="1396800"/>
          </a:xfrm>
          <a:solidFill>
            <a:schemeClr val="bg1">
              <a:lumMod val="95000"/>
            </a:schemeClr>
          </a:solidFill>
        </p:spPr>
        <p:txBody>
          <a:bodyPr lIns="0" tIns="0" rIns="0" bIns="0" anchor="ctr" anchorCtr="0"/>
          <a:lstStyle>
            <a:lvl1pPr algn="ctr">
              <a:defRPr sz="800">
                <a:solidFill>
                  <a:schemeClr val="tx1">
                    <a:lumMod val="50000"/>
                    <a:lumOff val="50000"/>
                  </a:schemeClr>
                </a:solidFill>
              </a:defRPr>
            </a:lvl1pPr>
          </a:lstStyle>
          <a:p>
            <a:r>
              <a:rPr lang="en-US" dirty="0"/>
              <a:t>Click to add icon or logo</a:t>
            </a:r>
            <a:endParaRPr lang="en-AU" dirty="0"/>
          </a:p>
        </p:txBody>
      </p:sp>
      <p:sp>
        <p:nvSpPr>
          <p:cNvPr id="15" name="Text Placeholder 4">
            <a:extLst>
              <a:ext uri="{FF2B5EF4-FFF2-40B4-BE49-F238E27FC236}">
                <a16:creationId xmlns:a16="http://schemas.microsoft.com/office/drawing/2014/main" id="{4EF5E15E-9F13-B07F-81CD-AFC799705335}"/>
              </a:ext>
            </a:extLst>
          </p:cNvPr>
          <p:cNvSpPr>
            <a:spLocks noGrp="1"/>
          </p:cNvSpPr>
          <p:nvPr>
            <p:ph type="body" sz="quarter" idx="16" hasCustomPrompt="1"/>
          </p:nvPr>
        </p:nvSpPr>
        <p:spPr>
          <a:xfrm>
            <a:off x="7697058" y="1962401"/>
            <a:ext cx="3349799" cy="1718446"/>
          </a:xfrm>
        </p:spPr>
        <p:txBody>
          <a:bodyPr/>
          <a:lstStyle>
            <a:lvl1pPr marL="0" indent="0" algn="l">
              <a:spcBef>
                <a:spcPts val="1200"/>
              </a:spcBef>
              <a:buFont typeface="Arial" panose="020B0604020202020204" pitchFamily="34" charset="0"/>
              <a:buNone/>
              <a:defRPr sz="1800" b="0" i="0">
                <a:solidFill>
                  <a:schemeClr val="bg2"/>
                </a:solidFill>
                <a:latin typeface="Inter Medium" panose="02000503000000020004" pitchFamily="2" charset="0"/>
                <a:ea typeface="Inter Medium" panose="02000503000000020004" pitchFamily="2" charset="0"/>
                <a:cs typeface="Inter Medium" panose="02000503000000020004" pitchFamily="2" charset="0"/>
              </a:defRPr>
            </a:lvl1pPr>
            <a:lvl2pPr marL="0" indent="0" algn="l">
              <a:spcBef>
                <a:spcPts val="800"/>
              </a:spcBef>
              <a:buFont typeface="Arial" panose="020B0604020202020204" pitchFamily="34" charset="0"/>
              <a:buNone/>
              <a:defRPr sz="1300">
                <a:solidFill>
                  <a:schemeClr val="tx1"/>
                </a:solidFill>
              </a:defRPr>
            </a:lvl2pPr>
            <a:lvl3pPr marL="0" indent="0" algn="l">
              <a:spcBef>
                <a:spcPts val="800"/>
              </a:spcBef>
              <a:buFont typeface="Arial" panose="020B0604020202020204" pitchFamily="34" charset="0"/>
              <a:buNone/>
              <a:defRPr sz="1300">
                <a:solidFill>
                  <a:schemeClr val="tx1"/>
                </a:solidFill>
              </a:defRPr>
            </a:lvl3pPr>
            <a:lvl4pPr marL="0" indent="0" algn="l">
              <a:spcBef>
                <a:spcPts val="800"/>
              </a:spcBef>
              <a:buFont typeface="Arial" panose="020B0604020202020204" pitchFamily="34" charset="0"/>
              <a:buNone/>
              <a:defRPr sz="1300">
                <a:solidFill>
                  <a:schemeClr val="tx1"/>
                </a:solidFill>
              </a:defRPr>
            </a:lvl4pPr>
            <a:lvl5pPr marL="0" indent="0" algn="l">
              <a:spcBef>
                <a:spcPts val="800"/>
              </a:spcBef>
              <a:buFont typeface="Arial" panose="020B0604020202020204" pitchFamily="34" charset="0"/>
              <a:buNone/>
              <a:defRPr sz="1300">
                <a:solidFill>
                  <a:schemeClr val="tx1"/>
                </a:solidFill>
              </a:defRPr>
            </a:lvl5pPr>
            <a:lvl6pPr marL="0" indent="0" algn="l">
              <a:spcBef>
                <a:spcPts val="800"/>
              </a:spcBef>
              <a:buNone/>
              <a:defRPr sz="1300">
                <a:solidFill>
                  <a:schemeClr val="tx1"/>
                </a:solidFill>
              </a:defRPr>
            </a:lvl6pPr>
            <a:lvl7pPr marL="0" indent="0" algn="l">
              <a:spcBef>
                <a:spcPts val="800"/>
              </a:spcBef>
              <a:buFont typeface="Arial" panose="020B0604020202020204" pitchFamily="34" charset="0"/>
              <a:buNone/>
              <a:defRPr sz="1300">
                <a:solidFill>
                  <a:schemeClr val="tx1"/>
                </a:solidFill>
              </a:defRPr>
            </a:lvl7pPr>
            <a:lvl8pPr algn="l">
              <a:spcBef>
                <a:spcPts val="800"/>
              </a:spcBef>
              <a:defRPr sz="1300">
                <a:solidFill>
                  <a:schemeClr val="tx1"/>
                </a:solidFill>
              </a:defRPr>
            </a:lvl8pPr>
            <a:lvl9pPr algn="l">
              <a:spcBef>
                <a:spcPts val="800"/>
              </a:spcBef>
              <a:defRPr sz="1300">
                <a:solidFill>
                  <a:schemeClr val="tx1"/>
                </a:solidFill>
              </a:defRPr>
            </a:lvl9pPr>
          </a:lstStyle>
          <a:p>
            <a:pPr lvl="0"/>
            <a:r>
              <a:rPr lang="en-GB" dirty="0"/>
              <a:t>Section heading </a:t>
            </a:r>
          </a:p>
          <a:p>
            <a:pPr lvl="1"/>
            <a:r>
              <a:rPr lang="en-GB" dirty="0"/>
              <a:t>Section body</a:t>
            </a:r>
          </a:p>
        </p:txBody>
      </p:sp>
      <p:sp>
        <p:nvSpPr>
          <p:cNvPr id="16" name="Picture Placeholder 7">
            <a:extLst>
              <a:ext uri="{FF2B5EF4-FFF2-40B4-BE49-F238E27FC236}">
                <a16:creationId xmlns:a16="http://schemas.microsoft.com/office/drawing/2014/main" id="{DDD312A6-B51F-08D3-7ECC-D8AC2A529F7B}"/>
              </a:ext>
            </a:extLst>
          </p:cNvPr>
          <p:cNvSpPr>
            <a:spLocks noGrp="1" noChangeAspect="1"/>
          </p:cNvSpPr>
          <p:nvPr>
            <p:ph type="pic" sz="quarter" idx="17" hasCustomPrompt="1"/>
          </p:nvPr>
        </p:nvSpPr>
        <p:spPr>
          <a:xfrm>
            <a:off x="885012" y="4093418"/>
            <a:ext cx="1396800" cy="1396800"/>
          </a:xfrm>
          <a:solidFill>
            <a:schemeClr val="bg1">
              <a:lumMod val="95000"/>
            </a:schemeClr>
          </a:solidFill>
        </p:spPr>
        <p:txBody>
          <a:bodyPr lIns="0" tIns="0" rIns="0" bIns="0" anchor="ctr" anchorCtr="0"/>
          <a:lstStyle>
            <a:lvl1pPr algn="ctr">
              <a:defRPr sz="800">
                <a:solidFill>
                  <a:schemeClr val="tx1">
                    <a:lumMod val="50000"/>
                    <a:lumOff val="50000"/>
                  </a:schemeClr>
                </a:solidFill>
              </a:defRPr>
            </a:lvl1pPr>
          </a:lstStyle>
          <a:p>
            <a:r>
              <a:rPr lang="en-US" dirty="0"/>
              <a:t>Click to add icon or logo</a:t>
            </a:r>
            <a:endParaRPr lang="en-AU" dirty="0"/>
          </a:p>
        </p:txBody>
      </p:sp>
      <p:sp>
        <p:nvSpPr>
          <p:cNvPr id="17" name="Text Placeholder 4">
            <a:extLst>
              <a:ext uri="{FF2B5EF4-FFF2-40B4-BE49-F238E27FC236}">
                <a16:creationId xmlns:a16="http://schemas.microsoft.com/office/drawing/2014/main" id="{9309BCA9-5661-8D7F-218B-F9E3FCFEA6AD}"/>
              </a:ext>
            </a:extLst>
          </p:cNvPr>
          <p:cNvSpPr>
            <a:spLocks noGrp="1"/>
          </p:cNvSpPr>
          <p:nvPr>
            <p:ph type="body" sz="quarter" idx="18" hasCustomPrompt="1"/>
          </p:nvPr>
        </p:nvSpPr>
        <p:spPr>
          <a:xfrm>
            <a:off x="2435384" y="4093418"/>
            <a:ext cx="3349799" cy="1718446"/>
          </a:xfrm>
        </p:spPr>
        <p:txBody>
          <a:bodyPr/>
          <a:lstStyle>
            <a:lvl1pPr marL="0" indent="0" algn="l">
              <a:spcBef>
                <a:spcPts val="1200"/>
              </a:spcBef>
              <a:buFont typeface="Arial" panose="020B0604020202020204" pitchFamily="34" charset="0"/>
              <a:buNone/>
              <a:defRPr sz="1800" b="0" i="0">
                <a:solidFill>
                  <a:schemeClr val="bg2"/>
                </a:solidFill>
                <a:latin typeface="Inter Medium" panose="02000503000000020004" pitchFamily="2" charset="0"/>
                <a:ea typeface="Inter Medium" panose="02000503000000020004" pitchFamily="2" charset="0"/>
                <a:cs typeface="Inter Medium" panose="02000503000000020004" pitchFamily="2" charset="0"/>
              </a:defRPr>
            </a:lvl1pPr>
            <a:lvl2pPr marL="0" indent="0" algn="l">
              <a:spcBef>
                <a:spcPts val="800"/>
              </a:spcBef>
              <a:buFont typeface="Arial" panose="020B0604020202020204" pitchFamily="34" charset="0"/>
              <a:buNone/>
              <a:defRPr sz="1300">
                <a:solidFill>
                  <a:schemeClr val="tx1"/>
                </a:solidFill>
              </a:defRPr>
            </a:lvl2pPr>
            <a:lvl3pPr marL="0" indent="0" algn="l">
              <a:spcBef>
                <a:spcPts val="800"/>
              </a:spcBef>
              <a:buFont typeface="Arial" panose="020B0604020202020204" pitchFamily="34" charset="0"/>
              <a:buNone/>
              <a:defRPr sz="1300">
                <a:solidFill>
                  <a:schemeClr val="tx1"/>
                </a:solidFill>
              </a:defRPr>
            </a:lvl3pPr>
            <a:lvl4pPr marL="0" indent="0" algn="l">
              <a:spcBef>
                <a:spcPts val="800"/>
              </a:spcBef>
              <a:buFont typeface="Arial" panose="020B0604020202020204" pitchFamily="34" charset="0"/>
              <a:buNone/>
              <a:defRPr sz="1300">
                <a:solidFill>
                  <a:schemeClr val="tx1"/>
                </a:solidFill>
              </a:defRPr>
            </a:lvl4pPr>
            <a:lvl5pPr marL="0" indent="0" algn="l">
              <a:spcBef>
                <a:spcPts val="800"/>
              </a:spcBef>
              <a:buFont typeface="Arial" panose="020B0604020202020204" pitchFamily="34" charset="0"/>
              <a:buNone/>
              <a:defRPr sz="1300">
                <a:solidFill>
                  <a:schemeClr val="tx1"/>
                </a:solidFill>
              </a:defRPr>
            </a:lvl5pPr>
            <a:lvl6pPr marL="0" indent="0" algn="l">
              <a:spcBef>
                <a:spcPts val="800"/>
              </a:spcBef>
              <a:buNone/>
              <a:defRPr sz="1300">
                <a:solidFill>
                  <a:schemeClr val="tx1"/>
                </a:solidFill>
              </a:defRPr>
            </a:lvl6pPr>
            <a:lvl7pPr marL="0" indent="0" algn="l">
              <a:spcBef>
                <a:spcPts val="800"/>
              </a:spcBef>
              <a:buFont typeface="Arial" panose="020B0604020202020204" pitchFamily="34" charset="0"/>
              <a:buNone/>
              <a:defRPr sz="1300">
                <a:solidFill>
                  <a:schemeClr val="tx1"/>
                </a:solidFill>
              </a:defRPr>
            </a:lvl7pPr>
            <a:lvl8pPr algn="l">
              <a:spcBef>
                <a:spcPts val="800"/>
              </a:spcBef>
              <a:defRPr sz="1300">
                <a:solidFill>
                  <a:schemeClr val="tx1"/>
                </a:solidFill>
              </a:defRPr>
            </a:lvl8pPr>
            <a:lvl9pPr algn="l">
              <a:spcBef>
                <a:spcPts val="800"/>
              </a:spcBef>
              <a:defRPr sz="1300">
                <a:solidFill>
                  <a:schemeClr val="tx1"/>
                </a:solidFill>
              </a:defRPr>
            </a:lvl9pPr>
          </a:lstStyle>
          <a:p>
            <a:pPr lvl="0"/>
            <a:r>
              <a:rPr lang="en-GB" dirty="0"/>
              <a:t>Section heading </a:t>
            </a:r>
          </a:p>
          <a:p>
            <a:pPr lvl="1"/>
            <a:r>
              <a:rPr lang="en-GB" dirty="0"/>
              <a:t>Section body</a:t>
            </a:r>
          </a:p>
        </p:txBody>
      </p:sp>
      <p:sp>
        <p:nvSpPr>
          <p:cNvPr id="18" name="Picture Placeholder 7">
            <a:extLst>
              <a:ext uri="{FF2B5EF4-FFF2-40B4-BE49-F238E27FC236}">
                <a16:creationId xmlns:a16="http://schemas.microsoft.com/office/drawing/2014/main" id="{7FBC1A40-9D4B-2A78-651C-96E11E244839}"/>
              </a:ext>
            </a:extLst>
          </p:cNvPr>
          <p:cNvSpPr>
            <a:spLocks noGrp="1" noChangeAspect="1"/>
          </p:cNvSpPr>
          <p:nvPr>
            <p:ph type="pic" sz="quarter" idx="19" hasCustomPrompt="1"/>
          </p:nvPr>
        </p:nvSpPr>
        <p:spPr>
          <a:xfrm>
            <a:off x="6146686" y="4093418"/>
            <a:ext cx="1396800" cy="1396800"/>
          </a:xfrm>
          <a:solidFill>
            <a:schemeClr val="bg1">
              <a:lumMod val="95000"/>
            </a:schemeClr>
          </a:solidFill>
        </p:spPr>
        <p:txBody>
          <a:bodyPr lIns="0" tIns="0" rIns="0" bIns="0" anchor="ctr" anchorCtr="0"/>
          <a:lstStyle>
            <a:lvl1pPr algn="ctr">
              <a:defRPr sz="800">
                <a:solidFill>
                  <a:schemeClr val="tx1">
                    <a:lumMod val="50000"/>
                    <a:lumOff val="50000"/>
                  </a:schemeClr>
                </a:solidFill>
              </a:defRPr>
            </a:lvl1pPr>
          </a:lstStyle>
          <a:p>
            <a:r>
              <a:rPr lang="en-US" dirty="0"/>
              <a:t>Click to add icon or logo</a:t>
            </a:r>
            <a:endParaRPr lang="en-AU" dirty="0"/>
          </a:p>
        </p:txBody>
      </p:sp>
      <p:sp>
        <p:nvSpPr>
          <p:cNvPr id="19" name="Text Placeholder 4">
            <a:extLst>
              <a:ext uri="{FF2B5EF4-FFF2-40B4-BE49-F238E27FC236}">
                <a16:creationId xmlns:a16="http://schemas.microsoft.com/office/drawing/2014/main" id="{04897AD8-4EC7-C952-B74B-7762E72BFC4D}"/>
              </a:ext>
            </a:extLst>
          </p:cNvPr>
          <p:cNvSpPr>
            <a:spLocks noGrp="1"/>
          </p:cNvSpPr>
          <p:nvPr>
            <p:ph type="body" sz="quarter" idx="20" hasCustomPrompt="1"/>
          </p:nvPr>
        </p:nvSpPr>
        <p:spPr>
          <a:xfrm>
            <a:off x="7697058" y="4093418"/>
            <a:ext cx="3349799" cy="1718446"/>
          </a:xfrm>
        </p:spPr>
        <p:txBody>
          <a:bodyPr/>
          <a:lstStyle>
            <a:lvl1pPr marL="0" indent="0" algn="l">
              <a:spcBef>
                <a:spcPts val="1200"/>
              </a:spcBef>
              <a:buFont typeface="Arial" panose="020B0604020202020204" pitchFamily="34" charset="0"/>
              <a:buNone/>
              <a:defRPr sz="1800" b="0" i="0">
                <a:solidFill>
                  <a:schemeClr val="bg2"/>
                </a:solidFill>
                <a:latin typeface="Inter Medium" panose="02000503000000020004" pitchFamily="2" charset="0"/>
                <a:ea typeface="Inter Medium" panose="02000503000000020004" pitchFamily="2" charset="0"/>
                <a:cs typeface="Inter Medium" panose="02000503000000020004" pitchFamily="2" charset="0"/>
              </a:defRPr>
            </a:lvl1pPr>
            <a:lvl2pPr marL="0" indent="0" algn="l">
              <a:spcBef>
                <a:spcPts val="800"/>
              </a:spcBef>
              <a:buFont typeface="Arial" panose="020B0604020202020204" pitchFamily="34" charset="0"/>
              <a:buNone/>
              <a:defRPr sz="1300">
                <a:solidFill>
                  <a:schemeClr val="tx1"/>
                </a:solidFill>
              </a:defRPr>
            </a:lvl2pPr>
            <a:lvl3pPr marL="0" indent="0" algn="l">
              <a:spcBef>
                <a:spcPts val="800"/>
              </a:spcBef>
              <a:buFont typeface="Arial" panose="020B0604020202020204" pitchFamily="34" charset="0"/>
              <a:buNone/>
              <a:defRPr sz="1300">
                <a:solidFill>
                  <a:schemeClr val="tx1"/>
                </a:solidFill>
              </a:defRPr>
            </a:lvl3pPr>
            <a:lvl4pPr marL="0" indent="0" algn="l">
              <a:spcBef>
                <a:spcPts val="800"/>
              </a:spcBef>
              <a:buFont typeface="Arial" panose="020B0604020202020204" pitchFamily="34" charset="0"/>
              <a:buNone/>
              <a:defRPr sz="1300">
                <a:solidFill>
                  <a:schemeClr val="tx1"/>
                </a:solidFill>
              </a:defRPr>
            </a:lvl4pPr>
            <a:lvl5pPr marL="0" indent="0" algn="l">
              <a:spcBef>
                <a:spcPts val="800"/>
              </a:spcBef>
              <a:buFont typeface="Arial" panose="020B0604020202020204" pitchFamily="34" charset="0"/>
              <a:buNone/>
              <a:defRPr sz="1300">
                <a:solidFill>
                  <a:schemeClr val="tx1"/>
                </a:solidFill>
              </a:defRPr>
            </a:lvl5pPr>
            <a:lvl6pPr marL="0" indent="0" algn="l">
              <a:spcBef>
                <a:spcPts val="800"/>
              </a:spcBef>
              <a:buNone/>
              <a:defRPr sz="1300">
                <a:solidFill>
                  <a:schemeClr val="tx1"/>
                </a:solidFill>
              </a:defRPr>
            </a:lvl6pPr>
            <a:lvl7pPr marL="0" indent="0" algn="l">
              <a:spcBef>
                <a:spcPts val="800"/>
              </a:spcBef>
              <a:buFont typeface="Arial" panose="020B0604020202020204" pitchFamily="34" charset="0"/>
              <a:buNone/>
              <a:defRPr sz="1300">
                <a:solidFill>
                  <a:schemeClr val="tx1"/>
                </a:solidFill>
              </a:defRPr>
            </a:lvl7pPr>
            <a:lvl8pPr algn="l">
              <a:spcBef>
                <a:spcPts val="800"/>
              </a:spcBef>
              <a:defRPr sz="1300">
                <a:solidFill>
                  <a:schemeClr val="tx1"/>
                </a:solidFill>
              </a:defRPr>
            </a:lvl8pPr>
            <a:lvl9pPr algn="l">
              <a:spcBef>
                <a:spcPts val="800"/>
              </a:spcBef>
              <a:defRPr sz="1300">
                <a:solidFill>
                  <a:schemeClr val="tx1"/>
                </a:solidFill>
              </a:defRPr>
            </a:lvl9pPr>
          </a:lstStyle>
          <a:p>
            <a:pPr lvl="0"/>
            <a:r>
              <a:rPr lang="en-GB" dirty="0"/>
              <a:t>Section heading </a:t>
            </a:r>
          </a:p>
          <a:p>
            <a:pPr lvl="1"/>
            <a:r>
              <a:rPr lang="en-GB" dirty="0"/>
              <a:t>Section body</a:t>
            </a:r>
          </a:p>
        </p:txBody>
      </p:sp>
    </p:spTree>
    <p:extLst>
      <p:ext uri="{BB962C8B-B14F-4D97-AF65-F5344CB8AC3E}">
        <p14:creationId xmlns:p14="http://schemas.microsoft.com/office/powerpoint/2010/main" val="2057745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Cover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3345C-C845-91AE-3867-2FD66064E425}"/>
              </a:ext>
            </a:extLst>
          </p:cNvPr>
          <p:cNvSpPr>
            <a:spLocks noGrp="1"/>
          </p:cNvSpPr>
          <p:nvPr>
            <p:ph type="title" hasCustomPrompt="1"/>
          </p:nvPr>
        </p:nvSpPr>
        <p:spPr>
          <a:xfrm>
            <a:off x="514445" y="1992530"/>
            <a:ext cx="6382301" cy="1324107"/>
          </a:xfrm>
        </p:spPr>
        <p:txBody>
          <a:bodyPr/>
          <a:lstStyle>
            <a:lvl1pPr>
              <a:defRPr>
                <a:solidFill>
                  <a:schemeClr val="bg1"/>
                </a:solidFill>
              </a:defRPr>
            </a:lvl1pPr>
          </a:lstStyle>
          <a:p>
            <a:r>
              <a:rPr lang="en-GB" dirty="0"/>
              <a:t>Section title</a:t>
            </a:r>
            <a:endParaRPr lang="en-US" dirty="0"/>
          </a:p>
        </p:txBody>
      </p:sp>
      <p:pic>
        <p:nvPicPr>
          <p:cNvPr id="5" name="Graphic 4">
            <a:extLst>
              <a:ext uri="{FF2B5EF4-FFF2-40B4-BE49-F238E27FC236}">
                <a16:creationId xmlns:a16="http://schemas.microsoft.com/office/drawing/2014/main" id="{5A3B7EE8-3D4A-DC6B-0376-E14E4A66C1F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02580" y="5968532"/>
            <a:ext cx="507600" cy="507600"/>
          </a:xfrm>
          <a:prstGeom prst="rect">
            <a:avLst/>
          </a:prstGeom>
        </p:spPr>
      </p:pic>
      <p:sp>
        <p:nvSpPr>
          <p:cNvPr id="7" name="Text Placeholder 4">
            <a:extLst>
              <a:ext uri="{FF2B5EF4-FFF2-40B4-BE49-F238E27FC236}">
                <a16:creationId xmlns:a16="http://schemas.microsoft.com/office/drawing/2014/main" id="{DA773B07-0906-172E-CB83-32FD62C26307}"/>
              </a:ext>
            </a:extLst>
          </p:cNvPr>
          <p:cNvSpPr>
            <a:spLocks noGrp="1"/>
          </p:cNvSpPr>
          <p:nvPr>
            <p:ph type="body" sz="quarter" idx="11" hasCustomPrompt="1"/>
          </p:nvPr>
        </p:nvSpPr>
        <p:spPr>
          <a:xfrm>
            <a:off x="514445" y="3673099"/>
            <a:ext cx="6382301" cy="1007390"/>
          </a:xfrm>
        </p:spPr>
        <p:txBody>
          <a:bodyPr/>
          <a:lstStyle>
            <a:lvl1pPr marL="0" indent="0" algn="l">
              <a:spcBef>
                <a:spcPts val="1200"/>
              </a:spcBef>
              <a:buFont typeface="Arial" panose="020B0604020202020204" pitchFamily="34" charset="0"/>
              <a:buNone/>
              <a:defRPr sz="1800" b="0" i="0">
                <a:solidFill>
                  <a:schemeClr val="bg1"/>
                </a:solidFill>
                <a:latin typeface="+mn-lt"/>
                <a:ea typeface="Inter Medium" panose="02000503000000020004" pitchFamily="2" charset="0"/>
                <a:cs typeface="Inter Medium" panose="02000503000000020004" pitchFamily="2" charset="0"/>
              </a:defRPr>
            </a:lvl1pPr>
            <a:lvl2pPr marL="0" indent="0" algn="l">
              <a:spcBef>
                <a:spcPts val="1200"/>
              </a:spcBef>
              <a:buFont typeface="Arial" panose="020B0604020202020204" pitchFamily="34" charset="0"/>
              <a:buNone/>
              <a:defRPr sz="1800">
                <a:solidFill>
                  <a:schemeClr val="bg1"/>
                </a:solidFill>
              </a:defRPr>
            </a:lvl2pPr>
            <a:lvl3pPr marL="0" indent="0" algn="l">
              <a:spcBef>
                <a:spcPts val="0"/>
              </a:spcBef>
              <a:buFont typeface="Arial" panose="020B0604020202020204" pitchFamily="34" charset="0"/>
              <a:buNone/>
              <a:defRPr sz="1800">
                <a:solidFill>
                  <a:schemeClr val="bg1"/>
                </a:solidFill>
              </a:defRPr>
            </a:lvl3pPr>
            <a:lvl4pPr marL="0" indent="0" algn="l">
              <a:spcBef>
                <a:spcPts val="1200"/>
              </a:spcBef>
              <a:buFont typeface="Arial" panose="020B0604020202020204" pitchFamily="34" charset="0"/>
              <a:buNone/>
              <a:defRPr sz="1800">
                <a:solidFill>
                  <a:schemeClr val="bg1"/>
                </a:solidFill>
              </a:defRPr>
            </a:lvl4pPr>
            <a:lvl5pPr marL="0" indent="0" algn="l">
              <a:spcBef>
                <a:spcPts val="1200"/>
              </a:spcBef>
              <a:buFont typeface="Arial" panose="020B0604020202020204" pitchFamily="34" charset="0"/>
              <a:buNone/>
              <a:defRPr sz="1800">
                <a:solidFill>
                  <a:schemeClr val="bg1"/>
                </a:solidFill>
              </a:defRPr>
            </a:lvl5pPr>
            <a:lvl6pPr marL="0" indent="0" algn="l">
              <a:spcBef>
                <a:spcPts val="1200"/>
              </a:spcBef>
              <a:buNone/>
              <a:defRPr sz="1800">
                <a:solidFill>
                  <a:schemeClr val="bg1"/>
                </a:solidFill>
              </a:defRPr>
            </a:lvl6pPr>
            <a:lvl7pPr marL="0" indent="0" algn="l">
              <a:spcBef>
                <a:spcPts val="1200"/>
              </a:spcBef>
              <a:buFont typeface="Arial" panose="020B0604020202020204" pitchFamily="34" charset="0"/>
              <a:buNone/>
              <a:defRPr sz="1800">
                <a:solidFill>
                  <a:schemeClr val="bg1"/>
                </a:solidFill>
              </a:defRPr>
            </a:lvl7pPr>
            <a:lvl8pPr algn="l">
              <a:spcBef>
                <a:spcPts val="1200"/>
              </a:spcBef>
              <a:defRPr sz="1800">
                <a:solidFill>
                  <a:schemeClr val="bg1"/>
                </a:solidFill>
              </a:defRPr>
            </a:lvl8pPr>
            <a:lvl9pPr algn="l">
              <a:spcBef>
                <a:spcPts val="1200"/>
              </a:spcBef>
              <a:defRPr sz="1800">
                <a:solidFill>
                  <a:schemeClr val="bg1"/>
                </a:solidFill>
              </a:defRPr>
            </a:lvl9pPr>
          </a:lstStyle>
          <a:p>
            <a:pPr lvl="0"/>
            <a:r>
              <a:rPr lang="en-GB" dirty="0"/>
              <a:t>Short one to three line overview</a:t>
            </a:r>
          </a:p>
        </p:txBody>
      </p:sp>
    </p:spTree>
    <p:extLst>
      <p:ext uri="{BB962C8B-B14F-4D97-AF65-F5344CB8AC3E}">
        <p14:creationId xmlns:p14="http://schemas.microsoft.com/office/powerpoint/2010/main" val="714503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Cov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3345C-C845-91AE-3867-2FD66064E425}"/>
              </a:ext>
            </a:extLst>
          </p:cNvPr>
          <p:cNvSpPr>
            <a:spLocks noGrp="1"/>
          </p:cNvSpPr>
          <p:nvPr>
            <p:ph type="title" hasCustomPrompt="1"/>
          </p:nvPr>
        </p:nvSpPr>
        <p:spPr>
          <a:xfrm>
            <a:off x="514445" y="1992530"/>
            <a:ext cx="6382301" cy="1324107"/>
          </a:xfrm>
        </p:spPr>
        <p:txBody>
          <a:bodyPr/>
          <a:lstStyle>
            <a:lvl1pPr>
              <a:defRPr>
                <a:solidFill>
                  <a:schemeClr val="bg1"/>
                </a:solidFill>
              </a:defRPr>
            </a:lvl1pPr>
          </a:lstStyle>
          <a:p>
            <a:r>
              <a:rPr lang="en-GB" dirty="0"/>
              <a:t>Section title</a:t>
            </a:r>
            <a:endParaRPr lang="en-US" dirty="0"/>
          </a:p>
        </p:txBody>
      </p:sp>
      <p:pic>
        <p:nvPicPr>
          <p:cNvPr id="5" name="Graphic 4">
            <a:extLst>
              <a:ext uri="{FF2B5EF4-FFF2-40B4-BE49-F238E27FC236}">
                <a16:creationId xmlns:a16="http://schemas.microsoft.com/office/drawing/2014/main" id="{5A3B7EE8-3D4A-DC6B-0376-E14E4A66C1F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02580" y="5968532"/>
            <a:ext cx="507600" cy="507600"/>
          </a:xfrm>
          <a:prstGeom prst="rect">
            <a:avLst/>
          </a:prstGeom>
        </p:spPr>
      </p:pic>
      <p:sp>
        <p:nvSpPr>
          <p:cNvPr id="3" name="Text Placeholder 4">
            <a:extLst>
              <a:ext uri="{FF2B5EF4-FFF2-40B4-BE49-F238E27FC236}">
                <a16:creationId xmlns:a16="http://schemas.microsoft.com/office/drawing/2014/main" id="{7C08A600-DFDA-19A0-D1B0-217B666603CA}"/>
              </a:ext>
            </a:extLst>
          </p:cNvPr>
          <p:cNvSpPr>
            <a:spLocks noGrp="1"/>
          </p:cNvSpPr>
          <p:nvPr>
            <p:ph type="body" sz="quarter" idx="11" hasCustomPrompt="1"/>
          </p:nvPr>
        </p:nvSpPr>
        <p:spPr>
          <a:xfrm>
            <a:off x="514445" y="3673099"/>
            <a:ext cx="6382301" cy="1007390"/>
          </a:xfrm>
        </p:spPr>
        <p:txBody>
          <a:bodyPr/>
          <a:lstStyle>
            <a:lvl1pPr marL="0" indent="0" algn="l">
              <a:spcBef>
                <a:spcPts val="1200"/>
              </a:spcBef>
              <a:buFont typeface="Arial" panose="020B0604020202020204" pitchFamily="34" charset="0"/>
              <a:buNone/>
              <a:defRPr sz="1800" b="0" i="0">
                <a:solidFill>
                  <a:schemeClr val="bg1"/>
                </a:solidFill>
                <a:latin typeface="+mn-lt"/>
                <a:ea typeface="Inter Medium" panose="02000503000000020004" pitchFamily="2" charset="0"/>
                <a:cs typeface="Inter Medium" panose="02000503000000020004" pitchFamily="2" charset="0"/>
              </a:defRPr>
            </a:lvl1pPr>
            <a:lvl2pPr marL="0" indent="0" algn="l">
              <a:spcBef>
                <a:spcPts val="1200"/>
              </a:spcBef>
              <a:buFont typeface="Arial" panose="020B0604020202020204" pitchFamily="34" charset="0"/>
              <a:buNone/>
              <a:defRPr sz="1800">
                <a:solidFill>
                  <a:schemeClr val="bg1"/>
                </a:solidFill>
              </a:defRPr>
            </a:lvl2pPr>
            <a:lvl3pPr marL="0" indent="0" algn="l">
              <a:spcBef>
                <a:spcPts val="0"/>
              </a:spcBef>
              <a:buFont typeface="Arial" panose="020B0604020202020204" pitchFamily="34" charset="0"/>
              <a:buNone/>
              <a:defRPr sz="1800">
                <a:solidFill>
                  <a:schemeClr val="bg1"/>
                </a:solidFill>
              </a:defRPr>
            </a:lvl3pPr>
            <a:lvl4pPr marL="0" indent="0" algn="l">
              <a:spcBef>
                <a:spcPts val="1200"/>
              </a:spcBef>
              <a:buFont typeface="Arial" panose="020B0604020202020204" pitchFamily="34" charset="0"/>
              <a:buNone/>
              <a:defRPr sz="1800">
                <a:solidFill>
                  <a:schemeClr val="bg1"/>
                </a:solidFill>
              </a:defRPr>
            </a:lvl4pPr>
            <a:lvl5pPr marL="0" indent="0" algn="l">
              <a:spcBef>
                <a:spcPts val="1200"/>
              </a:spcBef>
              <a:buFont typeface="Arial" panose="020B0604020202020204" pitchFamily="34" charset="0"/>
              <a:buNone/>
              <a:defRPr sz="1800">
                <a:solidFill>
                  <a:schemeClr val="bg1"/>
                </a:solidFill>
              </a:defRPr>
            </a:lvl5pPr>
            <a:lvl6pPr marL="0" indent="0" algn="l">
              <a:spcBef>
                <a:spcPts val="1200"/>
              </a:spcBef>
              <a:buNone/>
              <a:defRPr sz="1800">
                <a:solidFill>
                  <a:schemeClr val="bg1"/>
                </a:solidFill>
              </a:defRPr>
            </a:lvl6pPr>
            <a:lvl7pPr marL="0" indent="0" algn="l">
              <a:spcBef>
                <a:spcPts val="1200"/>
              </a:spcBef>
              <a:buFont typeface="Arial" panose="020B0604020202020204" pitchFamily="34" charset="0"/>
              <a:buNone/>
              <a:defRPr sz="1800">
                <a:solidFill>
                  <a:schemeClr val="bg1"/>
                </a:solidFill>
              </a:defRPr>
            </a:lvl7pPr>
            <a:lvl8pPr algn="l">
              <a:spcBef>
                <a:spcPts val="1200"/>
              </a:spcBef>
              <a:defRPr sz="1800">
                <a:solidFill>
                  <a:schemeClr val="bg1"/>
                </a:solidFill>
              </a:defRPr>
            </a:lvl8pPr>
            <a:lvl9pPr algn="l">
              <a:spcBef>
                <a:spcPts val="1200"/>
              </a:spcBef>
              <a:defRPr sz="1800">
                <a:solidFill>
                  <a:schemeClr val="bg1"/>
                </a:solidFill>
              </a:defRPr>
            </a:lvl9pPr>
          </a:lstStyle>
          <a:p>
            <a:pPr lvl="0"/>
            <a:r>
              <a:rPr lang="en-GB" dirty="0"/>
              <a:t>Short one to three line overview</a:t>
            </a:r>
          </a:p>
        </p:txBody>
      </p:sp>
    </p:spTree>
    <p:extLst>
      <p:ext uri="{BB962C8B-B14F-4D97-AF65-F5344CB8AC3E}">
        <p14:creationId xmlns:p14="http://schemas.microsoft.com/office/powerpoint/2010/main" val="3777635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Cover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3345C-C845-91AE-3867-2FD66064E425}"/>
              </a:ext>
            </a:extLst>
          </p:cNvPr>
          <p:cNvSpPr>
            <a:spLocks noGrp="1"/>
          </p:cNvSpPr>
          <p:nvPr>
            <p:ph type="title" hasCustomPrompt="1"/>
          </p:nvPr>
        </p:nvSpPr>
        <p:spPr>
          <a:xfrm>
            <a:off x="514445" y="1992530"/>
            <a:ext cx="6382301" cy="1324107"/>
          </a:xfrm>
        </p:spPr>
        <p:txBody>
          <a:bodyPr/>
          <a:lstStyle>
            <a:lvl1pPr>
              <a:defRPr>
                <a:solidFill>
                  <a:schemeClr val="bg1"/>
                </a:solidFill>
              </a:defRPr>
            </a:lvl1pPr>
          </a:lstStyle>
          <a:p>
            <a:r>
              <a:rPr lang="en-GB" dirty="0"/>
              <a:t>Section title</a:t>
            </a:r>
            <a:endParaRPr lang="en-US" dirty="0"/>
          </a:p>
        </p:txBody>
      </p:sp>
      <p:pic>
        <p:nvPicPr>
          <p:cNvPr id="5" name="Graphic 4">
            <a:extLst>
              <a:ext uri="{FF2B5EF4-FFF2-40B4-BE49-F238E27FC236}">
                <a16:creationId xmlns:a16="http://schemas.microsoft.com/office/drawing/2014/main" id="{5A3B7EE8-3D4A-DC6B-0376-E14E4A66C1F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02580" y="5968532"/>
            <a:ext cx="507600" cy="507600"/>
          </a:xfrm>
          <a:prstGeom prst="rect">
            <a:avLst/>
          </a:prstGeom>
        </p:spPr>
      </p:pic>
      <p:sp>
        <p:nvSpPr>
          <p:cNvPr id="3" name="Text Placeholder 4">
            <a:extLst>
              <a:ext uri="{FF2B5EF4-FFF2-40B4-BE49-F238E27FC236}">
                <a16:creationId xmlns:a16="http://schemas.microsoft.com/office/drawing/2014/main" id="{6FBB4359-8D22-FCA5-7737-175C2145D0DB}"/>
              </a:ext>
            </a:extLst>
          </p:cNvPr>
          <p:cNvSpPr>
            <a:spLocks noGrp="1"/>
          </p:cNvSpPr>
          <p:nvPr>
            <p:ph type="body" sz="quarter" idx="11" hasCustomPrompt="1"/>
          </p:nvPr>
        </p:nvSpPr>
        <p:spPr>
          <a:xfrm>
            <a:off x="514445" y="3673099"/>
            <a:ext cx="6382301" cy="1007390"/>
          </a:xfrm>
        </p:spPr>
        <p:txBody>
          <a:bodyPr/>
          <a:lstStyle>
            <a:lvl1pPr marL="0" indent="0" algn="l">
              <a:spcBef>
                <a:spcPts val="1200"/>
              </a:spcBef>
              <a:buFont typeface="Arial" panose="020B0604020202020204" pitchFamily="34" charset="0"/>
              <a:buNone/>
              <a:defRPr sz="1800" b="0" i="0">
                <a:solidFill>
                  <a:schemeClr val="bg1"/>
                </a:solidFill>
                <a:latin typeface="+mn-lt"/>
                <a:ea typeface="Inter Medium" panose="02000503000000020004" pitchFamily="2" charset="0"/>
                <a:cs typeface="Inter Medium" panose="02000503000000020004" pitchFamily="2" charset="0"/>
              </a:defRPr>
            </a:lvl1pPr>
            <a:lvl2pPr marL="0" indent="0" algn="l">
              <a:spcBef>
                <a:spcPts val="1200"/>
              </a:spcBef>
              <a:buFont typeface="Arial" panose="020B0604020202020204" pitchFamily="34" charset="0"/>
              <a:buNone/>
              <a:defRPr sz="1800">
                <a:solidFill>
                  <a:schemeClr val="bg1"/>
                </a:solidFill>
              </a:defRPr>
            </a:lvl2pPr>
            <a:lvl3pPr marL="0" indent="0" algn="l">
              <a:spcBef>
                <a:spcPts val="0"/>
              </a:spcBef>
              <a:buFont typeface="Arial" panose="020B0604020202020204" pitchFamily="34" charset="0"/>
              <a:buNone/>
              <a:defRPr sz="1800">
                <a:solidFill>
                  <a:schemeClr val="bg1"/>
                </a:solidFill>
              </a:defRPr>
            </a:lvl3pPr>
            <a:lvl4pPr marL="0" indent="0" algn="l">
              <a:spcBef>
                <a:spcPts val="1200"/>
              </a:spcBef>
              <a:buFont typeface="Arial" panose="020B0604020202020204" pitchFamily="34" charset="0"/>
              <a:buNone/>
              <a:defRPr sz="1800">
                <a:solidFill>
                  <a:schemeClr val="bg1"/>
                </a:solidFill>
              </a:defRPr>
            </a:lvl4pPr>
            <a:lvl5pPr marL="0" indent="0" algn="l">
              <a:spcBef>
                <a:spcPts val="1200"/>
              </a:spcBef>
              <a:buFont typeface="Arial" panose="020B0604020202020204" pitchFamily="34" charset="0"/>
              <a:buNone/>
              <a:defRPr sz="1800">
                <a:solidFill>
                  <a:schemeClr val="bg1"/>
                </a:solidFill>
              </a:defRPr>
            </a:lvl5pPr>
            <a:lvl6pPr marL="0" indent="0" algn="l">
              <a:spcBef>
                <a:spcPts val="1200"/>
              </a:spcBef>
              <a:buNone/>
              <a:defRPr sz="1800">
                <a:solidFill>
                  <a:schemeClr val="bg1"/>
                </a:solidFill>
              </a:defRPr>
            </a:lvl6pPr>
            <a:lvl7pPr marL="0" indent="0" algn="l">
              <a:spcBef>
                <a:spcPts val="1200"/>
              </a:spcBef>
              <a:buFont typeface="Arial" panose="020B0604020202020204" pitchFamily="34" charset="0"/>
              <a:buNone/>
              <a:defRPr sz="1800">
                <a:solidFill>
                  <a:schemeClr val="bg1"/>
                </a:solidFill>
              </a:defRPr>
            </a:lvl7pPr>
            <a:lvl8pPr algn="l">
              <a:spcBef>
                <a:spcPts val="1200"/>
              </a:spcBef>
              <a:defRPr sz="1800">
                <a:solidFill>
                  <a:schemeClr val="bg1"/>
                </a:solidFill>
              </a:defRPr>
            </a:lvl8pPr>
            <a:lvl9pPr algn="l">
              <a:spcBef>
                <a:spcPts val="1200"/>
              </a:spcBef>
              <a:defRPr sz="1800">
                <a:solidFill>
                  <a:schemeClr val="bg1"/>
                </a:solidFill>
              </a:defRPr>
            </a:lvl9pPr>
          </a:lstStyle>
          <a:p>
            <a:pPr lvl="0"/>
            <a:r>
              <a:rPr lang="en-GB" dirty="0"/>
              <a:t>Short one to three line overview</a:t>
            </a:r>
          </a:p>
        </p:txBody>
      </p:sp>
    </p:spTree>
    <p:extLst>
      <p:ext uri="{BB962C8B-B14F-4D97-AF65-F5344CB8AC3E}">
        <p14:creationId xmlns:p14="http://schemas.microsoft.com/office/powerpoint/2010/main" val="2436485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A">
    <p:bg>
      <p:bgPr>
        <a:solidFill>
          <a:schemeClr val="tx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0E31260-E80A-EB04-1D12-A46FDAC19F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3200" cy="6858675"/>
          </a:xfrm>
          <a:prstGeom prst="rect">
            <a:avLst/>
          </a:prstGeom>
        </p:spPr>
      </p:pic>
      <p:sp>
        <p:nvSpPr>
          <p:cNvPr id="7" name="Text Placeholder 4">
            <a:extLst>
              <a:ext uri="{FF2B5EF4-FFF2-40B4-BE49-F238E27FC236}">
                <a16:creationId xmlns:a16="http://schemas.microsoft.com/office/drawing/2014/main" id="{DA773B07-0906-172E-CB83-32FD62C26307}"/>
              </a:ext>
            </a:extLst>
          </p:cNvPr>
          <p:cNvSpPr>
            <a:spLocks noGrp="1"/>
          </p:cNvSpPr>
          <p:nvPr>
            <p:ph type="body" sz="quarter" idx="11" hasCustomPrompt="1"/>
          </p:nvPr>
        </p:nvSpPr>
        <p:spPr>
          <a:xfrm>
            <a:off x="6478290" y="5261675"/>
            <a:ext cx="3192651" cy="1249597"/>
          </a:xfrm>
        </p:spPr>
        <p:txBody>
          <a:bodyPr anchor="b" anchorCtr="0"/>
          <a:lstStyle>
            <a:lvl1pPr marL="0" indent="0" algn="l">
              <a:lnSpc>
                <a:spcPts val="1600"/>
              </a:lnSpc>
              <a:spcBef>
                <a:spcPts val="1200"/>
              </a:spcBef>
              <a:buFont typeface="Arial" panose="020B0604020202020204" pitchFamily="34" charset="0"/>
              <a:buNone/>
              <a:defRPr sz="1100" b="0" i="0">
                <a:solidFill>
                  <a:schemeClr val="accent1"/>
                </a:solidFill>
                <a:latin typeface="Inter Medium" panose="02000503000000020004" pitchFamily="2" charset="0"/>
                <a:ea typeface="Inter Medium" panose="02000503000000020004" pitchFamily="2" charset="0"/>
                <a:cs typeface="Inter Medium" panose="02000503000000020004" pitchFamily="2" charset="0"/>
              </a:defRPr>
            </a:lvl1pPr>
            <a:lvl2pPr marL="0" indent="0" algn="l">
              <a:lnSpc>
                <a:spcPts val="1600"/>
              </a:lnSpc>
              <a:spcBef>
                <a:spcPts val="0"/>
              </a:spcBef>
              <a:buFont typeface="Arial" panose="020B0604020202020204" pitchFamily="34" charset="0"/>
              <a:buNone/>
              <a:defRPr sz="1100">
                <a:solidFill>
                  <a:schemeClr val="bg1"/>
                </a:solidFill>
              </a:defRPr>
            </a:lvl2pPr>
            <a:lvl3pPr marL="0" indent="0" algn="l">
              <a:lnSpc>
                <a:spcPts val="1600"/>
              </a:lnSpc>
              <a:spcBef>
                <a:spcPts val="800"/>
              </a:spcBef>
              <a:buFont typeface="Arial" panose="020B0604020202020204" pitchFamily="34" charset="0"/>
              <a:buNone/>
              <a:defRPr sz="1100">
                <a:solidFill>
                  <a:schemeClr val="bg1"/>
                </a:solidFill>
              </a:defRPr>
            </a:lvl3pPr>
            <a:lvl4pPr marL="0" indent="0" algn="l">
              <a:lnSpc>
                <a:spcPts val="1600"/>
              </a:lnSpc>
              <a:spcBef>
                <a:spcPts val="0"/>
              </a:spcBef>
              <a:buFont typeface="Arial" panose="020B0604020202020204" pitchFamily="34" charset="0"/>
              <a:buNone/>
              <a:defRPr sz="1100">
                <a:solidFill>
                  <a:schemeClr val="bg1"/>
                </a:solidFill>
              </a:defRPr>
            </a:lvl4pPr>
            <a:lvl5pPr marL="0" indent="0" algn="l">
              <a:lnSpc>
                <a:spcPts val="1600"/>
              </a:lnSpc>
              <a:spcBef>
                <a:spcPts val="0"/>
              </a:spcBef>
              <a:buFont typeface="Arial" panose="020B0604020202020204" pitchFamily="34" charset="0"/>
              <a:buNone/>
              <a:defRPr sz="1100">
                <a:solidFill>
                  <a:schemeClr val="bg1"/>
                </a:solidFill>
              </a:defRPr>
            </a:lvl5pPr>
            <a:lvl6pPr marL="0" indent="0" algn="l">
              <a:lnSpc>
                <a:spcPts val="1600"/>
              </a:lnSpc>
              <a:spcBef>
                <a:spcPts val="0"/>
              </a:spcBef>
              <a:buNone/>
              <a:defRPr sz="1100">
                <a:solidFill>
                  <a:schemeClr val="bg1"/>
                </a:solidFill>
              </a:defRPr>
            </a:lvl6pPr>
            <a:lvl7pPr marL="0" indent="0" algn="l">
              <a:lnSpc>
                <a:spcPts val="1600"/>
              </a:lnSpc>
              <a:spcBef>
                <a:spcPts val="0"/>
              </a:spcBef>
              <a:buFont typeface="Arial" panose="020B0604020202020204" pitchFamily="34" charset="0"/>
              <a:buNone/>
              <a:defRPr sz="1100">
                <a:solidFill>
                  <a:schemeClr val="bg1"/>
                </a:solidFill>
              </a:defRPr>
            </a:lvl7pPr>
            <a:lvl8pPr algn="l">
              <a:lnSpc>
                <a:spcPts val="1600"/>
              </a:lnSpc>
              <a:spcBef>
                <a:spcPts val="0"/>
              </a:spcBef>
              <a:defRPr sz="1100">
                <a:solidFill>
                  <a:schemeClr val="bg1"/>
                </a:solidFill>
              </a:defRPr>
            </a:lvl8pPr>
            <a:lvl9pPr algn="l">
              <a:lnSpc>
                <a:spcPts val="1600"/>
              </a:lnSpc>
              <a:spcBef>
                <a:spcPts val="0"/>
              </a:spcBef>
              <a:defRPr sz="1100" b="0" i="0">
                <a:solidFill>
                  <a:schemeClr val="bg1"/>
                </a:solidFill>
                <a:latin typeface="+mn-lt"/>
                <a:ea typeface="Inter Medium" panose="02000503000000020004" pitchFamily="2" charset="0"/>
                <a:cs typeface="Inter Medium" panose="02000503000000020004" pitchFamily="2" charset="0"/>
              </a:defRPr>
            </a:lvl9pPr>
          </a:lstStyle>
          <a:p>
            <a:pPr lvl="1"/>
            <a:r>
              <a:rPr lang="en-GB" dirty="0"/>
              <a:t>Presenters contact details </a:t>
            </a:r>
          </a:p>
        </p:txBody>
      </p:sp>
      <p:pic>
        <p:nvPicPr>
          <p:cNvPr id="4" name="Graphic 3">
            <a:extLst>
              <a:ext uri="{FF2B5EF4-FFF2-40B4-BE49-F238E27FC236}">
                <a16:creationId xmlns:a16="http://schemas.microsoft.com/office/drawing/2014/main" id="{A382326E-CC42-A9A9-FD38-285618CAECD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9207" y="380103"/>
            <a:ext cx="1015200" cy="1015200"/>
          </a:xfrm>
          <a:prstGeom prst="rect">
            <a:avLst/>
          </a:prstGeom>
        </p:spPr>
      </p:pic>
      <p:pic>
        <p:nvPicPr>
          <p:cNvPr id="5" name="Graphic 4">
            <a:extLst>
              <a:ext uri="{FF2B5EF4-FFF2-40B4-BE49-F238E27FC236}">
                <a16:creationId xmlns:a16="http://schemas.microsoft.com/office/drawing/2014/main" id="{C008AE89-540C-31F5-74CF-0626CDE98DD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220512" y="6342621"/>
            <a:ext cx="582121" cy="176400"/>
          </a:xfrm>
          <a:prstGeom prst="rect">
            <a:avLst/>
          </a:prstGeom>
        </p:spPr>
      </p:pic>
      <p:pic>
        <p:nvPicPr>
          <p:cNvPr id="3" name="Graphic 2">
            <a:extLst>
              <a:ext uri="{FF2B5EF4-FFF2-40B4-BE49-F238E27FC236}">
                <a16:creationId xmlns:a16="http://schemas.microsoft.com/office/drawing/2014/main" id="{1DDDD588-3EE5-81FD-B560-CCF1CA9DB83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78289" y="2980383"/>
            <a:ext cx="4591329" cy="1490911"/>
          </a:xfrm>
          <a:prstGeom prst="rect">
            <a:avLst/>
          </a:prstGeom>
        </p:spPr>
      </p:pic>
    </p:spTree>
    <p:extLst>
      <p:ext uri="{BB962C8B-B14F-4D97-AF65-F5344CB8AC3E}">
        <p14:creationId xmlns:p14="http://schemas.microsoft.com/office/powerpoint/2010/main" val="2870796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B">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DABF36A-6D09-B363-4195-735544863D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3200" cy="6858675"/>
          </a:xfrm>
          <a:prstGeom prst="rect">
            <a:avLst/>
          </a:prstGeom>
        </p:spPr>
      </p:pic>
      <p:pic>
        <p:nvPicPr>
          <p:cNvPr id="8" name="Graphic 7">
            <a:extLst>
              <a:ext uri="{FF2B5EF4-FFF2-40B4-BE49-F238E27FC236}">
                <a16:creationId xmlns:a16="http://schemas.microsoft.com/office/drawing/2014/main" id="{254E0DA6-283F-31E7-6043-A3AAA749622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78289" y="2980383"/>
            <a:ext cx="4589755" cy="1490400"/>
          </a:xfrm>
          <a:prstGeom prst="rect">
            <a:avLst/>
          </a:prstGeom>
        </p:spPr>
      </p:pic>
      <p:sp>
        <p:nvSpPr>
          <p:cNvPr id="7" name="Text Placeholder 4">
            <a:extLst>
              <a:ext uri="{FF2B5EF4-FFF2-40B4-BE49-F238E27FC236}">
                <a16:creationId xmlns:a16="http://schemas.microsoft.com/office/drawing/2014/main" id="{DA773B07-0906-172E-CB83-32FD62C26307}"/>
              </a:ext>
            </a:extLst>
          </p:cNvPr>
          <p:cNvSpPr>
            <a:spLocks noGrp="1"/>
          </p:cNvSpPr>
          <p:nvPr>
            <p:ph type="body" sz="quarter" idx="11" hasCustomPrompt="1"/>
          </p:nvPr>
        </p:nvSpPr>
        <p:spPr>
          <a:xfrm>
            <a:off x="6478290" y="5261675"/>
            <a:ext cx="3192651" cy="1249597"/>
          </a:xfrm>
        </p:spPr>
        <p:txBody>
          <a:bodyPr anchor="b" anchorCtr="0"/>
          <a:lstStyle>
            <a:lvl1pPr marL="0" indent="0" algn="l">
              <a:lnSpc>
                <a:spcPts val="1600"/>
              </a:lnSpc>
              <a:spcBef>
                <a:spcPts val="1200"/>
              </a:spcBef>
              <a:buFont typeface="Arial" panose="020B0604020202020204" pitchFamily="34" charset="0"/>
              <a:buNone/>
              <a:defRPr sz="1100" b="0" i="0">
                <a:solidFill>
                  <a:schemeClr val="accent1"/>
                </a:solidFill>
                <a:latin typeface="Inter Medium" panose="02000503000000020004" pitchFamily="2" charset="0"/>
                <a:ea typeface="Inter Medium" panose="02000503000000020004" pitchFamily="2" charset="0"/>
                <a:cs typeface="Inter Medium" panose="02000503000000020004" pitchFamily="2" charset="0"/>
              </a:defRPr>
            </a:lvl1pPr>
            <a:lvl2pPr marL="0" indent="0" algn="l">
              <a:lnSpc>
                <a:spcPts val="1600"/>
              </a:lnSpc>
              <a:spcBef>
                <a:spcPts val="0"/>
              </a:spcBef>
              <a:buFont typeface="Arial" panose="020B0604020202020204" pitchFamily="34" charset="0"/>
              <a:buNone/>
              <a:defRPr sz="1100">
                <a:solidFill>
                  <a:schemeClr val="tx1"/>
                </a:solidFill>
              </a:defRPr>
            </a:lvl2pPr>
            <a:lvl3pPr marL="0" indent="0" algn="l">
              <a:lnSpc>
                <a:spcPts val="1600"/>
              </a:lnSpc>
              <a:spcBef>
                <a:spcPts val="800"/>
              </a:spcBef>
              <a:buFont typeface="Arial" panose="020B0604020202020204" pitchFamily="34" charset="0"/>
              <a:buNone/>
              <a:defRPr sz="1100">
                <a:solidFill>
                  <a:schemeClr val="tx1"/>
                </a:solidFill>
              </a:defRPr>
            </a:lvl3pPr>
            <a:lvl4pPr marL="0" indent="0" algn="l">
              <a:lnSpc>
                <a:spcPts val="1600"/>
              </a:lnSpc>
              <a:spcBef>
                <a:spcPts val="0"/>
              </a:spcBef>
              <a:buFont typeface="Arial" panose="020B0604020202020204" pitchFamily="34" charset="0"/>
              <a:buNone/>
              <a:defRPr sz="1100">
                <a:solidFill>
                  <a:schemeClr val="tx1"/>
                </a:solidFill>
              </a:defRPr>
            </a:lvl4pPr>
            <a:lvl5pPr marL="0" indent="0" algn="l">
              <a:lnSpc>
                <a:spcPts val="1600"/>
              </a:lnSpc>
              <a:spcBef>
                <a:spcPts val="0"/>
              </a:spcBef>
              <a:buFont typeface="Arial" panose="020B0604020202020204" pitchFamily="34" charset="0"/>
              <a:buNone/>
              <a:defRPr sz="1100">
                <a:solidFill>
                  <a:schemeClr val="tx1"/>
                </a:solidFill>
              </a:defRPr>
            </a:lvl5pPr>
            <a:lvl6pPr marL="0" indent="0" algn="l">
              <a:lnSpc>
                <a:spcPts val="1600"/>
              </a:lnSpc>
              <a:spcBef>
                <a:spcPts val="0"/>
              </a:spcBef>
              <a:buNone/>
              <a:defRPr sz="1100">
                <a:solidFill>
                  <a:schemeClr val="tx1"/>
                </a:solidFill>
              </a:defRPr>
            </a:lvl6pPr>
            <a:lvl7pPr marL="0" indent="0" algn="l">
              <a:lnSpc>
                <a:spcPts val="1600"/>
              </a:lnSpc>
              <a:spcBef>
                <a:spcPts val="0"/>
              </a:spcBef>
              <a:buFont typeface="Arial" panose="020B0604020202020204" pitchFamily="34" charset="0"/>
              <a:buNone/>
              <a:defRPr sz="1100">
                <a:solidFill>
                  <a:schemeClr val="tx1"/>
                </a:solidFill>
              </a:defRPr>
            </a:lvl7pPr>
            <a:lvl8pPr algn="l">
              <a:lnSpc>
                <a:spcPts val="1600"/>
              </a:lnSpc>
              <a:spcBef>
                <a:spcPts val="0"/>
              </a:spcBef>
              <a:defRPr sz="1100">
                <a:solidFill>
                  <a:schemeClr val="tx1"/>
                </a:solidFill>
              </a:defRPr>
            </a:lvl8pPr>
            <a:lvl9pPr algn="l">
              <a:lnSpc>
                <a:spcPts val="1600"/>
              </a:lnSpc>
              <a:spcBef>
                <a:spcPts val="0"/>
              </a:spcBef>
              <a:defRPr sz="1100" b="0" i="0">
                <a:solidFill>
                  <a:schemeClr val="tx1"/>
                </a:solidFill>
                <a:latin typeface="+mn-lt"/>
                <a:ea typeface="Inter Medium" panose="02000503000000020004" pitchFamily="2" charset="0"/>
                <a:cs typeface="Inter Medium" panose="02000503000000020004" pitchFamily="2" charset="0"/>
              </a:defRPr>
            </a:lvl9pPr>
          </a:lstStyle>
          <a:p>
            <a:pPr lvl="0"/>
            <a:r>
              <a:rPr lang="en-GB" dirty="0"/>
              <a:t>Presenters contact details </a:t>
            </a:r>
          </a:p>
        </p:txBody>
      </p:sp>
      <p:pic>
        <p:nvPicPr>
          <p:cNvPr id="4" name="Graphic 3">
            <a:extLst>
              <a:ext uri="{FF2B5EF4-FFF2-40B4-BE49-F238E27FC236}">
                <a16:creationId xmlns:a16="http://schemas.microsoft.com/office/drawing/2014/main" id="{A382326E-CC42-A9A9-FD38-285618CAECD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79207" y="380103"/>
            <a:ext cx="1015200" cy="1015200"/>
          </a:xfrm>
          <a:prstGeom prst="rect">
            <a:avLst/>
          </a:prstGeom>
        </p:spPr>
      </p:pic>
      <p:pic>
        <p:nvPicPr>
          <p:cNvPr id="2" name="Graphic 1">
            <a:extLst>
              <a:ext uri="{FF2B5EF4-FFF2-40B4-BE49-F238E27FC236}">
                <a16:creationId xmlns:a16="http://schemas.microsoft.com/office/drawing/2014/main" id="{99404FB1-60FD-4BAE-F1C0-390BC646A02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220512" y="6342621"/>
            <a:ext cx="582121" cy="176400"/>
          </a:xfrm>
          <a:prstGeom prst="rect">
            <a:avLst/>
          </a:prstGeom>
        </p:spPr>
      </p:pic>
    </p:spTree>
    <p:extLst>
      <p:ext uri="{BB962C8B-B14F-4D97-AF65-F5344CB8AC3E}">
        <p14:creationId xmlns:p14="http://schemas.microsoft.com/office/powerpoint/2010/main" val="462644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p:bgPr>
        <a:blipFill>
          <a:blip r:embed="rId2">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CAB383E3-14E6-CCD6-F17C-F2C61579DC6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02580" y="5968532"/>
            <a:ext cx="507600" cy="507600"/>
          </a:xfrm>
          <a:prstGeom prst="rect">
            <a:avLst/>
          </a:prstGeom>
        </p:spPr>
      </p:pic>
    </p:spTree>
    <p:extLst>
      <p:ext uri="{BB962C8B-B14F-4D97-AF65-F5344CB8AC3E}">
        <p14:creationId xmlns:p14="http://schemas.microsoft.com/office/powerpoint/2010/main" val="233485087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5DE9A95-A3FA-CFA8-E560-6EC36BB4CC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89834999-3770-F280-5ADC-147FB6616B4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20512" y="6342621"/>
            <a:ext cx="582121" cy="176400"/>
          </a:xfrm>
          <a:prstGeom prst="rect">
            <a:avLst/>
          </a:prstGeom>
        </p:spPr>
      </p:pic>
      <p:pic>
        <p:nvPicPr>
          <p:cNvPr id="8" name="Graphic 7">
            <a:extLst>
              <a:ext uri="{FF2B5EF4-FFF2-40B4-BE49-F238E27FC236}">
                <a16:creationId xmlns:a16="http://schemas.microsoft.com/office/drawing/2014/main" id="{6AF96CAF-E96A-20CE-B9A8-49A92DE009E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79207" y="380103"/>
            <a:ext cx="1015200" cy="1015200"/>
          </a:xfrm>
          <a:prstGeom prst="rect">
            <a:avLst/>
          </a:prstGeom>
        </p:spPr>
      </p:pic>
      <p:sp>
        <p:nvSpPr>
          <p:cNvPr id="4" name="Title Placeholder 1">
            <a:extLst>
              <a:ext uri="{FF2B5EF4-FFF2-40B4-BE49-F238E27FC236}">
                <a16:creationId xmlns:a16="http://schemas.microsoft.com/office/drawing/2014/main" id="{C7DF3AB6-874E-409D-1313-CFD05E6B9077}"/>
              </a:ext>
            </a:extLst>
          </p:cNvPr>
          <p:cNvSpPr>
            <a:spLocks noGrp="1"/>
          </p:cNvSpPr>
          <p:nvPr>
            <p:ph type="title" hasCustomPrompt="1"/>
          </p:nvPr>
        </p:nvSpPr>
        <p:spPr>
          <a:xfrm>
            <a:off x="379208" y="2946346"/>
            <a:ext cx="5292544" cy="2772271"/>
          </a:xfrm>
          <a:prstGeom prst="rect">
            <a:avLst/>
          </a:prstGeom>
        </p:spPr>
        <p:txBody>
          <a:bodyPr vert="horz" wrap="square" lIns="0" tIns="0" rIns="0" bIns="0" rtlCol="0" anchor="t" anchorCtr="0">
            <a:noAutofit/>
          </a:bodyPr>
          <a:lstStyle>
            <a:lvl1pPr>
              <a:defRPr sz="3800" b="0">
                <a:solidFill>
                  <a:schemeClr val="tx1"/>
                </a:solidFill>
              </a:defRPr>
            </a:lvl1pPr>
          </a:lstStyle>
          <a:p>
            <a:r>
              <a:rPr lang="en-GB" dirty="0"/>
              <a:t>Presentation title</a:t>
            </a:r>
            <a:endParaRPr lang="en-US" dirty="0"/>
          </a:p>
        </p:txBody>
      </p:sp>
      <p:sp>
        <p:nvSpPr>
          <p:cNvPr id="2" name="Text Placeholder 14">
            <a:extLst>
              <a:ext uri="{FF2B5EF4-FFF2-40B4-BE49-F238E27FC236}">
                <a16:creationId xmlns:a16="http://schemas.microsoft.com/office/drawing/2014/main" id="{818FE7BC-A898-8CE7-AB33-8673FBD3541D}"/>
              </a:ext>
            </a:extLst>
          </p:cNvPr>
          <p:cNvSpPr>
            <a:spLocks noGrp="1"/>
          </p:cNvSpPr>
          <p:nvPr>
            <p:ph type="body" sz="quarter" idx="10" hasCustomPrompt="1"/>
          </p:nvPr>
        </p:nvSpPr>
        <p:spPr>
          <a:xfrm>
            <a:off x="379207" y="6311287"/>
            <a:ext cx="5292544" cy="216000"/>
          </a:xfrm>
        </p:spPr>
        <p:txBody>
          <a:bodyPr anchor="b" anchorCtr="0"/>
          <a:lstStyle>
            <a:lvl1pPr marL="0" indent="0">
              <a:spcBef>
                <a:spcPts val="0"/>
              </a:spcBef>
              <a:buFont typeface="Arial" panose="020B0604020202020204" pitchFamily="34" charset="0"/>
              <a:buNone/>
              <a:defRPr sz="1400">
                <a:latin typeface="+mn-lt"/>
              </a:defRPr>
            </a:lvl1pPr>
            <a:lvl2pPr marL="0" indent="0">
              <a:spcBef>
                <a:spcPts val="0"/>
              </a:spcBef>
              <a:buFont typeface="Arial" panose="020B0604020202020204" pitchFamily="34" charset="0"/>
              <a:buNone/>
              <a:defRPr sz="1400">
                <a:latin typeface="+mn-lt"/>
              </a:defRPr>
            </a:lvl2pPr>
            <a:lvl3pPr marL="0" indent="0">
              <a:spcBef>
                <a:spcPts val="0"/>
              </a:spcBef>
              <a:buNone/>
              <a:defRPr sz="1400">
                <a:latin typeface="+mn-lt"/>
              </a:defRPr>
            </a:lvl3pPr>
            <a:lvl4pPr marL="0" indent="0">
              <a:spcBef>
                <a:spcPts val="0"/>
              </a:spcBef>
              <a:buNone/>
              <a:defRPr sz="1400">
                <a:latin typeface="+mn-lt"/>
              </a:defRPr>
            </a:lvl4pPr>
            <a:lvl5pPr marL="0" indent="0">
              <a:spcBef>
                <a:spcPts val="0"/>
              </a:spcBef>
              <a:buNone/>
              <a:defRPr sz="1400">
                <a:latin typeface="+mn-lt"/>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dirty="0"/>
              <a:t>Insert distribution level (see notes)</a:t>
            </a:r>
            <a:endParaRPr lang="en-US" dirty="0"/>
          </a:p>
        </p:txBody>
      </p:sp>
      <p:sp>
        <p:nvSpPr>
          <p:cNvPr id="5" name="Text Placeholder 14">
            <a:extLst>
              <a:ext uri="{FF2B5EF4-FFF2-40B4-BE49-F238E27FC236}">
                <a16:creationId xmlns:a16="http://schemas.microsoft.com/office/drawing/2014/main" id="{CC8EB7A3-9AEC-267F-7E53-8B1AD44CA5F9}"/>
              </a:ext>
            </a:extLst>
          </p:cNvPr>
          <p:cNvSpPr>
            <a:spLocks noGrp="1"/>
          </p:cNvSpPr>
          <p:nvPr>
            <p:ph type="body" sz="quarter" idx="11" hasCustomPrompt="1"/>
          </p:nvPr>
        </p:nvSpPr>
        <p:spPr>
          <a:xfrm>
            <a:off x="379207" y="6068526"/>
            <a:ext cx="5292544" cy="216000"/>
          </a:xfrm>
        </p:spPr>
        <p:txBody>
          <a:bodyPr anchor="b" anchorCtr="0"/>
          <a:lstStyle>
            <a:lvl1pPr marL="0" indent="0">
              <a:spcBef>
                <a:spcPts val="0"/>
              </a:spcBef>
              <a:buFont typeface="Arial" panose="020B0604020202020204" pitchFamily="34" charset="0"/>
              <a:buNone/>
              <a:defRPr sz="1400">
                <a:latin typeface="+mn-lt"/>
              </a:defRPr>
            </a:lvl1pPr>
            <a:lvl2pPr marL="0" indent="0">
              <a:spcBef>
                <a:spcPts val="0"/>
              </a:spcBef>
              <a:buFont typeface="Arial" panose="020B0604020202020204" pitchFamily="34" charset="0"/>
              <a:buNone/>
              <a:defRPr sz="1400">
                <a:latin typeface="+mn-lt"/>
              </a:defRPr>
            </a:lvl2pPr>
            <a:lvl3pPr marL="0" indent="0">
              <a:spcBef>
                <a:spcPts val="0"/>
              </a:spcBef>
              <a:buNone/>
              <a:defRPr sz="1400">
                <a:latin typeface="+mn-lt"/>
              </a:defRPr>
            </a:lvl3pPr>
            <a:lvl4pPr marL="0" indent="0">
              <a:spcBef>
                <a:spcPts val="0"/>
              </a:spcBef>
              <a:buNone/>
              <a:defRPr sz="1400">
                <a:latin typeface="+mn-lt"/>
              </a:defRPr>
            </a:lvl4pPr>
            <a:lvl5pPr marL="0" indent="0">
              <a:spcBef>
                <a:spcPts val="0"/>
              </a:spcBef>
              <a:buNone/>
              <a:defRPr sz="1400">
                <a:latin typeface="+mn-lt"/>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dirty="0"/>
              <a:t>Insert date or location</a:t>
            </a:r>
            <a:endParaRPr lang="en-US" dirty="0"/>
          </a:p>
        </p:txBody>
      </p:sp>
    </p:spTree>
    <p:extLst>
      <p:ext uri="{BB962C8B-B14F-4D97-AF65-F5344CB8AC3E}">
        <p14:creationId xmlns:p14="http://schemas.microsoft.com/office/powerpoint/2010/main" val="28835000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
    <p:bg>
      <p:bgPr>
        <a:solidFill>
          <a:schemeClr val="tx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5DE9A95-A3FA-CFA8-E560-6EC36BB4CC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0758"/>
            <a:ext cx="12192000" cy="6858000"/>
          </a:xfrm>
          <a:prstGeom prst="rect">
            <a:avLst/>
          </a:prstGeom>
        </p:spPr>
      </p:pic>
      <p:pic>
        <p:nvPicPr>
          <p:cNvPr id="8" name="Graphic 7">
            <a:extLst>
              <a:ext uri="{FF2B5EF4-FFF2-40B4-BE49-F238E27FC236}">
                <a16:creationId xmlns:a16="http://schemas.microsoft.com/office/drawing/2014/main" id="{6AF96CAF-E96A-20CE-B9A8-49A92DE009E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9207" y="380103"/>
            <a:ext cx="1015200" cy="1015200"/>
          </a:xfrm>
          <a:prstGeom prst="rect">
            <a:avLst/>
          </a:prstGeom>
        </p:spPr>
      </p:pic>
      <p:sp>
        <p:nvSpPr>
          <p:cNvPr id="4" name="Title Placeholder 1">
            <a:extLst>
              <a:ext uri="{FF2B5EF4-FFF2-40B4-BE49-F238E27FC236}">
                <a16:creationId xmlns:a16="http://schemas.microsoft.com/office/drawing/2014/main" id="{C7DF3AB6-874E-409D-1313-CFD05E6B9077}"/>
              </a:ext>
            </a:extLst>
          </p:cNvPr>
          <p:cNvSpPr>
            <a:spLocks noGrp="1"/>
          </p:cNvSpPr>
          <p:nvPr>
            <p:ph type="title" hasCustomPrompt="1"/>
          </p:nvPr>
        </p:nvSpPr>
        <p:spPr>
          <a:xfrm>
            <a:off x="379208" y="2946346"/>
            <a:ext cx="5292544" cy="2772271"/>
          </a:xfrm>
          <a:prstGeom prst="rect">
            <a:avLst/>
          </a:prstGeom>
        </p:spPr>
        <p:txBody>
          <a:bodyPr vert="horz" wrap="square" lIns="0" tIns="0" rIns="0" bIns="0" rtlCol="0" anchor="t" anchorCtr="0">
            <a:noAutofit/>
          </a:bodyPr>
          <a:lstStyle>
            <a:lvl1pPr>
              <a:defRPr sz="3800" b="0">
                <a:solidFill>
                  <a:schemeClr val="bg1"/>
                </a:solidFill>
              </a:defRPr>
            </a:lvl1pPr>
          </a:lstStyle>
          <a:p>
            <a:r>
              <a:rPr lang="en-GB" dirty="0"/>
              <a:t>Presentation title</a:t>
            </a:r>
            <a:endParaRPr lang="en-US" dirty="0"/>
          </a:p>
        </p:txBody>
      </p:sp>
      <p:pic>
        <p:nvPicPr>
          <p:cNvPr id="2" name="Graphic 1">
            <a:extLst>
              <a:ext uri="{FF2B5EF4-FFF2-40B4-BE49-F238E27FC236}">
                <a16:creationId xmlns:a16="http://schemas.microsoft.com/office/drawing/2014/main" id="{BF9B2DF7-922C-CC51-B432-FC20C7F9C17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220512" y="6342621"/>
            <a:ext cx="582121" cy="176400"/>
          </a:xfrm>
          <a:prstGeom prst="rect">
            <a:avLst/>
          </a:prstGeom>
        </p:spPr>
      </p:pic>
      <p:sp>
        <p:nvSpPr>
          <p:cNvPr id="5" name="Text Placeholder 14">
            <a:extLst>
              <a:ext uri="{FF2B5EF4-FFF2-40B4-BE49-F238E27FC236}">
                <a16:creationId xmlns:a16="http://schemas.microsoft.com/office/drawing/2014/main" id="{04F72C98-6A3E-C03D-8D57-DFC506EA26DA}"/>
              </a:ext>
            </a:extLst>
          </p:cNvPr>
          <p:cNvSpPr>
            <a:spLocks noGrp="1"/>
          </p:cNvSpPr>
          <p:nvPr>
            <p:ph type="body" sz="quarter" idx="10" hasCustomPrompt="1"/>
          </p:nvPr>
        </p:nvSpPr>
        <p:spPr>
          <a:xfrm>
            <a:off x="379207" y="6311287"/>
            <a:ext cx="5292544" cy="216000"/>
          </a:xfrm>
        </p:spPr>
        <p:txBody>
          <a:bodyPr anchor="b" anchorCtr="0"/>
          <a:lstStyle>
            <a:lvl1pPr marL="0" indent="0">
              <a:spcBef>
                <a:spcPts val="0"/>
              </a:spcBef>
              <a:buFont typeface="Arial" panose="020B0604020202020204" pitchFamily="34" charset="0"/>
              <a:buNone/>
              <a:defRPr sz="1400">
                <a:solidFill>
                  <a:schemeClr val="bg1"/>
                </a:solidFill>
                <a:latin typeface="+mn-lt"/>
              </a:defRPr>
            </a:lvl1pPr>
            <a:lvl2pPr marL="0" indent="0">
              <a:spcBef>
                <a:spcPts val="0"/>
              </a:spcBef>
              <a:buFont typeface="Arial" panose="020B0604020202020204" pitchFamily="34" charset="0"/>
              <a:buNone/>
              <a:defRPr sz="1400">
                <a:solidFill>
                  <a:schemeClr val="bg1"/>
                </a:solidFill>
                <a:latin typeface="+mn-lt"/>
              </a:defRPr>
            </a:lvl2pPr>
            <a:lvl3pPr marL="0" indent="0">
              <a:spcBef>
                <a:spcPts val="0"/>
              </a:spcBef>
              <a:buNone/>
              <a:defRPr sz="1400">
                <a:solidFill>
                  <a:schemeClr val="bg1"/>
                </a:solidFill>
                <a:latin typeface="+mn-lt"/>
              </a:defRPr>
            </a:lvl3pPr>
            <a:lvl4pPr marL="0" indent="0" algn="l">
              <a:spcBef>
                <a:spcPts val="0"/>
              </a:spcBef>
              <a:buNone/>
              <a:defRPr sz="1400">
                <a:solidFill>
                  <a:schemeClr val="bg1"/>
                </a:solidFill>
                <a:latin typeface="+mn-lt"/>
              </a:defRPr>
            </a:lvl4pPr>
            <a:lvl5pPr marL="0" indent="0">
              <a:spcBef>
                <a:spcPts val="0"/>
              </a:spcBef>
              <a:buNone/>
              <a:defRPr sz="1400">
                <a:solidFill>
                  <a:schemeClr val="bg1"/>
                </a:solidFill>
                <a:latin typeface="+mn-lt"/>
              </a:defRPr>
            </a:lvl5pPr>
            <a:lvl6pPr marL="0" indent="0">
              <a:lnSpc>
                <a:spcPct val="100000"/>
              </a:lnSpc>
              <a:spcBef>
                <a:spcPts val="0"/>
              </a:spcBef>
              <a:buNone/>
              <a:defRPr sz="1400">
                <a:solidFill>
                  <a:schemeClr val="bg1"/>
                </a:solidFill>
              </a:defRPr>
            </a:lvl6pPr>
            <a:lvl7pPr marL="0" indent="0">
              <a:lnSpc>
                <a:spcPct val="100000"/>
              </a:lnSpc>
              <a:spcBef>
                <a:spcPts val="0"/>
              </a:spcBef>
              <a:buNone/>
              <a:defRPr sz="1400">
                <a:solidFill>
                  <a:schemeClr val="bg1"/>
                </a:solidFill>
              </a:defRPr>
            </a:lvl7pPr>
            <a:lvl8pPr marL="0" indent="0">
              <a:lnSpc>
                <a:spcPct val="100000"/>
              </a:lnSpc>
              <a:spcBef>
                <a:spcPts val="0"/>
              </a:spcBef>
              <a:buNone/>
              <a:defRPr sz="1400">
                <a:solidFill>
                  <a:schemeClr val="bg1"/>
                </a:solidFill>
              </a:defRPr>
            </a:lvl8pPr>
            <a:lvl9pPr marL="0" indent="0">
              <a:lnSpc>
                <a:spcPct val="100000"/>
              </a:lnSpc>
              <a:spcBef>
                <a:spcPts val="0"/>
              </a:spcBef>
              <a:buNone/>
              <a:defRPr sz="1400">
                <a:solidFill>
                  <a:schemeClr val="bg1"/>
                </a:solidFill>
              </a:defRPr>
            </a:lvl9pPr>
          </a:lstStyle>
          <a:p>
            <a:pPr lvl="0"/>
            <a:r>
              <a:rPr lang="en-GB" dirty="0"/>
              <a:t>Insert distribution level (see notes)</a:t>
            </a:r>
            <a:endParaRPr lang="en-US" dirty="0"/>
          </a:p>
        </p:txBody>
      </p:sp>
      <p:sp>
        <p:nvSpPr>
          <p:cNvPr id="6" name="Text Placeholder 14">
            <a:extLst>
              <a:ext uri="{FF2B5EF4-FFF2-40B4-BE49-F238E27FC236}">
                <a16:creationId xmlns:a16="http://schemas.microsoft.com/office/drawing/2014/main" id="{117000DF-C21D-F894-3135-BEB066BDDCAA}"/>
              </a:ext>
            </a:extLst>
          </p:cNvPr>
          <p:cNvSpPr>
            <a:spLocks noGrp="1"/>
          </p:cNvSpPr>
          <p:nvPr>
            <p:ph type="body" sz="quarter" idx="11" hasCustomPrompt="1"/>
          </p:nvPr>
        </p:nvSpPr>
        <p:spPr>
          <a:xfrm>
            <a:off x="379207" y="6068526"/>
            <a:ext cx="5292544" cy="216000"/>
          </a:xfrm>
        </p:spPr>
        <p:txBody>
          <a:bodyPr anchor="b" anchorCtr="0"/>
          <a:lstStyle>
            <a:lvl1pPr marL="0" indent="0">
              <a:spcBef>
                <a:spcPts val="0"/>
              </a:spcBef>
              <a:buFont typeface="Arial" panose="020B0604020202020204" pitchFamily="34" charset="0"/>
              <a:buNone/>
              <a:defRPr sz="1400">
                <a:solidFill>
                  <a:schemeClr val="bg1"/>
                </a:solidFill>
                <a:latin typeface="+mn-lt"/>
              </a:defRPr>
            </a:lvl1pPr>
            <a:lvl2pPr marL="0" indent="0">
              <a:spcBef>
                <a:spcPts val="0"/>
              </a:spcBef>
              <a:buFont typeface="Arial" panose="020B0604020202020204" pitchFamily="34" charset="0"/>
              <a:buNone/>
              <a:defRPr sz="1400">
                <a:solidFill>
                  <a:schemeClr val="bg1"/>
                </a:solidFill>
                <a:latin typeface="+mn-lt"/>
              </a:defRPr>
            </a:lvl2pPr>
            <a:lvl3pPr marL="0" indent="0">
              <a:spcBef>
                <a:spcPts val="0"/>
              </a:spcBef>
              <a:buNone/>
              <a:defRPr sz="1400">
                <a:solidFill>
                  <a:schemeClr val="bg1"/>
                </a:solidFill>
                <a:latin typeface="+mn-lt"/>
              </a:defRPr>
            </a:lvl3pPr>
            <a:lvl4pPr marL="0" indent="0">
              <a:spcBef>
                <a:spcPts val="0"/>
              </a:spcBef>
              <a:buNone/>
              <a:defRPr sz="1400">
                <a:solidFill>
                  <a:schemeClr val="bg1"/>
                </a:solidFill>
                <a:latin typeface="+mn-lt"/>
              </a:defRPr>
            </a:lvl4pPr>
            <a:lvl5pPr marL="0" indent="0">
              <a:spcBef>
                <a:spcPts val="0"/>
              </a:spcBef>
              <a:buNone/>
              <a:defRPr sz="1400">
                <a:solidFill>
                  <a:schemeClr val="bg1"/>
                </a:solidFill>
                <a:latin typeface="+mn-lt"/>
              </a:defRPr>
            </a:lvl5pPr>
            <a:lvl6pPr marL="0" indent="0">
              <a:lnSpc>
                <a:spcPct val="100000"/>
              </a:lnSpc>
              <a:spcBef>
                <a:spcPts val="0"/>
              </a:spcBef>
              <a:buNone/>
              <a:defRPr sz="1400">
                <a:solidFill>
                  <a:schemeClr val="bg1"/>
                </a:solidFill>
              </a:defRPr>
            </a:lvl6pPr>
            <a:lvl7pPr marL="0" indent="0">
              <a:lnSpc>
                <a:spcPct val="100000"/>
              </a:lnSpc>
              <a:spcBef>
                <a:spcPts val="0"/>
              </a:spcBef>
              <a:buNone/>
              <a:defRPr sz="1400">
                <a:solidFill>
                  <a:schemeClr val="bg1"/>
                </a:solidFill>
              </a:defRPr>
            </a:lvl7pPr>
            <a:lvl8pPr marL="0" indent="0">
              <a:lnSpc>
                <a:spcPct val="100000"/>
              </a:lnSpc>
              <a:spcBef>
                <a:spcPts val="0"/>
              </a:spcBef>
              <a:buNone/>
              <a:defRPr sz="1400">
                <a:solidFill>
                  <a:schemeClr val="bg1"/>
                </a:solidFill>
              </a:defRPr>
            </a:lvl8pPr>
            <a:lvl9pPr marL="0" indent="0">
              <a:lnSpc>
                <a:spcPct val="100000"/>
              </a:lnSpc>
              <a:spcBef>
                <a:spcPts val="0"/>
              </a:spcBef>
              <a:buNone/>
              <a:defRPr sz="1400">
                <a:solidFill>
                  <a:schemeClr val="bg1"/>
                </a:solidFill>
              </a:defRPr>
            </a:lvl9pPr>
          </a:lstStyle>
          <a:p>
            <a:pPr lvl="0"/>
            <a:r>
              <a:rPr lang="en-GB" dirty="0"/>
              <a:t>Insert date or location</a:t>
            </a:r>
            <a:endParaRPr lang="en-US" dirty="0"/>
          </a:p>
        </p:txBody>
      </p:sp>
    </p:spTree>
    <p:extLst>
      <p:ext uri="{BB962C8B-B14F-4D97-AF65-F5344CB8AC3E}">
        <p14:creationId xmlns:p14="http://schemas.microsoft.com/office/powerpoint/2010/main" val="386165855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440AD50-6A92-A5E1-42DB-732700932C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6AF96CAF-E96A-20CE-B9A8-49A92DE009E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79207" y="380103"/>
            <a:ext cx="1015200" cy="1015200"/>
          </a:xfrm>
          <a:prstGeom prst="rect">
            <a:avLst/>
          </a:prstGeom>
        </p:spPr>
      </p:pic>
      <p:sp>
        <p:nvSpPr>
          <p:cNvPr id="4" name="Title Placeholder 1">
            <a:extLst>
              <a:ext uri="{FF2B5EF4-FFF2-40B4-BE49-F238E27FC236}">
                <a16:creationId xmlns:a16="http://schemas.microsoft.com/office/drawing/2014/main" id="{C7DF3AB6-874E-409D-1313-CFD05E6B9077}"/>
              </a:ext>
            </a:extLst>
          </p:cNvPr>
          <p:cNvSpPr>
            <a:spLocks noGrp="1"/>
          </p:cNvSpPr>
          <p:nvPr>
            <p:ph type="title" hasCustomPrompt="1"/>
          </p:nvPr>
        </p:nvSpPr>
        <p:spPr>
          <a:xfrm>
            <a:off x="379208" y="2946346"/>
            <a:ext cx="5292544" cy="2772271"/>
          </a:xfrm>
          <a:prstGeom prst="rect">
            <a:avLst/>
          </a:prstGeom>
        </p:spPr>
        <p:txBody>
          <a:bodyPr vert="horz" wrap="square" lIns="0" tIns="0" rIns="0" bIns="0" rtlCol="0" anchor="t" anchorCtr="0">
            <a:noAutofit/>
          </a:bodyPr>
          <a:lstStyle>
            <a:lvl1pPr>
              <a:defRPr sz="3800" b="0">
                <a:solidFill>
                  <a:schemeClr val="tx1"/>
                </a:solidFill>
              </a:defRPr>
            </a:lvl1pPr>
          </a:lstStyle>
          <a:p>
            <a:r>
              <a:rPr lang="en-GB" dirty="0"/>
              <a:t>Presentation title</a:t>
            </a:r>
            <a:endParaRPr lang="en-US" dirty="0"/>
          </a:p>
        </p:txBody>
      </p:sp>
      <p:pic>
        <p:nvPicPr>
          <p:cNvPr id="12" name="Graphic 11">
            <a:extLst>
              <a:ext uri="{FF2B5EF4-FFF2-40B4-BE49-F238E27FC236}">
                <a16:creationId xmlns:a16="http://schemas.microsoft.com/office/drawing/2014/main" id="{AC195E07-4467-DB9E-DB46-D90609E8A07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20513" y="6342621"/>
            <a:ext cx="582120" cy="176400"/>
          </a:xfrm>
          <a:prstGeom prst="rect">
            <a:avLst/>
          </a:prstGeom>
        </p:spPr>
      </p:pic>
      <p:sp>
        <p:nvSpPr>
          <p:cNvPr id="2" name="Text Placeholder 14">
            <a:extLst>
              <a:ext uri="{FF2B5EF4-FFF2-40B4-BE49-F238E27FC236}">
                <a16:creationId xmlns:a16="http://schemas.microsoft.com/office/drawing/2014/main" id="{CABFD58C-9C22-4529-300A-74E22977B77F}"/>
              </a:ext>
            </a:extLst>
          </p:cNvPr>
          <p:cNvSpPr>
            <a:spLocks noGrp="1"/>
          </p:cNvSpPr>
          <p:nvPr>
            <p:ph type="body" sz="quarter" idx="10" hasCustomPrompt="1"/>
          </p:nvPr>
        </p:nvSpPr>
        <p:spPr>
          <a:xfrm>
            <a:off x="379207" y="6311287"/>
            <a:ext cx="5292544" cy="216000"/>
          </a:xfrm>
        </p:spPr>
        <p:txBody>
          <a:bodyPr anchor="b" anchorCtr="0"/>
          <a:lstStyle>
            <a:lvl1pPr marL="0" indent="0">
              <a:spcBef>
                <a:spcPts val="0"/>
              </a:spcBef>
              <a:buFont typeface="Arial" panose="020B0604020202020204" pitchFamily="34" charset="0"/>
              <a:buNone/>
              <a:defRPr sz="1400">
                <a:latin typeface="+mn-lt"/>
              </a:defRPr>
            </a:lvl1pPr>
            <a:lvl2pPr marL="0" indent="0">
              <a:spcBef>
                <a:spcPts val="0"/>
              </a:spcBef>
              <a:buFont typeface="Arial" panose="020B0604020202020204" pitchFamily="34" charset="0"/>
              <a:buNone/>
              <a:defRPr sz="1400">
                <a:latin typeface="+mn-lt"/>
              </a:defRPr>
            </a:lvl2pPr>
            <a:lvl3pPr marL="0" indent="0">
              <a:spcBef>
                <a:spcPts val="0"/>
              </a:spcBef>
              <a:buNone/>
              <a:defRPr sz="1400">
                <a:latin typeface="+mn-lt"/>
              </a:defRPr>
            </a:lvl3pPr>
            <a:lvl4pPr marL="0" indent="0">
              <a:spcBef>
                <a:spcPts val="0"/>
              </a:spcBef>
              <a:buNone/>
              <a:defRPr sz="1400">
                <a:latin typeface="+mn-lt"/>
              </a:defRPr>
            </a:lvl4pPr>
            <a:lvl5pPr marL="0" indent="0">
              <a:spcBef>
                <a:spcPts val="0"/>
              </a:spcBef>
              <a:buNone/>
              <a:defRPr sz="1400">
                <a:latin typeface="+mn-lt"/>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dirty="0"/>
              <a:t>Insert distribution level (see notes)</a:t>
            </a:r>
            <a:endParaRPr lang="en-US" dirty="0"/>
          </a:p>
        </p:txBody>
      </p:sp>
      <p:sp>
        <p:nvSpPr>
          <p:cNvPr id="3" name="Text Placeholder 14">
            <a:extLst>
              <a:ext uri="{FF2B5EF4-FFF2-40B4-BE49-F238E27FC236}">
                <a16:creationId xmlns:a16="http://schemas.microsoft.com/office/drawing/2014/main" id="{DCBA8E9F-8D3D-69FE-3CD9-F3EC3A28DEFD}"/>
              </a:ext>
            </a:extLst>
          </p:cNvPr>
          <p:cNvSpPr>
            <a:spLocks noGrp="1"/>
          </p:cNvSpPr>
          <p:nvPr>
            <p:ph type="body" sz="quarter" idx="11" hasCustomPrompt="1"/>
          </p:nvPr>
        </p:nvSpPr>
        <p:spPr>
          <a:xfrm>
            <a:off x="379207" y="6068526"/>
            <a:ext cx="5292544" cy="216000"/>
          </a:xfrm>
        </p:spPr>
        <p:txBody>
          <a:bodyPr anchor="b" anchorCtr="0"/>
          <a:lstStyle>
            <a:lvl1pPr marL="0" indent="0">
              <a:spcBef>
                <a:spcPts val="0"/>
              </a:spcBef>
              <a:buFont typeface="Arial" panose="020B0604020202020204" pitchFamily="34" charset="0"/>
              <a:buNone/>
              <a:defRPr sz="1400">
                <a:latin typeface="+mn-lt"/>
              </a:defRPr>
            </a:lvl1pPr>
            <a:lvl2pPr marL="0" indent="0">
              <a:spcBef>
                <a:spcPts val="0"/>
              </a:spcBef>
              <a:buFont typeface="Arial" panose="020B0604020202020204" pitchFamily="34" charset="0"/>
              <a:buNone/>
              <a:defRPr sz="1400">
                <a:latin typeface="+mn-lt"/>
              </a:defRPr>
            </a:lvl2pPr>
            <a:lvl3pPr marL="0" indent="0">
              <a:spcBef>
                <a:spcPts val="0"/>
              </a:spcBef>
              <a:buNone/>
              <a:defRPr sz="1400">
                <a:latin typeface="+mn-lt"/>
              </a:defRPr>
            </a:lvl3pPr>
            <a:lvl4pPr marL="0" indent="0">
              <a:spcBef>
                <a:spcPts val="0"/>
              </a:spcBef>
              <a:buNone/>
              <a:defRPr sz="1400">
                <a:latin typeface="+mn-lt"/>
              </a:defRPr>
            </a:lvl4pPr>
            <a:lvl5pPr marL="0" indent="0">
              <a:spcBef>
                <a:spcPts val="0"/>
              </a:spcBef>
              <a:buNone/>
              <a:defRPr sz="1400">
                <a:latin typeface="+mn-lt"/>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dirty="0"/>
              <a:t>Insert date or location</a:t>
            </a:r>
            <a:endParaRPr lang="en-US" dirty="0"/>
          </a:p>
        </p:txBody>
      </p:sp>
    </p:spTree>
    <p:extLst>
      <p:ext uri="{BB962C8B-B14F-4D97-AF65-F5344CB8AC3E}">
        <p14:creationId xmlns:p14="http://schemas.microsoft.com/office/powerpoint/2010/main" val="87413289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Imag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440AD50-6A92-A5E1-42DB-732700932C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6AF96CAF-E96A-20CE-B9A8-49A92DE009E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79207" y="380103"/>
            <a:ext cx="1015200" cy="1015200"/>
          </a:xfrm>
          <a:prstGeom prst="rect">
            <a:avLst/>
          </a:prstGeom>
        </p:spPr>
      </p:pic>
      <p:sp>
        <p:nvSpPr>
          <p:cNvPr id="4" name="Title Placeholder 1">
            <a:extLst>
              <a:ext uri="{FF2B5EF4-FFF2-40B4-BE49-F238E27FC236}">
                <a16:creationId xmlns:a16="http://schemas.microsoft.com/office/drawing/2014/main" id="{C7DF3AB6-874E-409D-1313-CFD05E6B9077}"/>
              </a:ext>
            </a:extLst>
          </p:cNvPr>
          <p:cNvSpPr>
            <a:spLocks noGrp="1"/>
          </p:cNvSpPr>
          <p:nvPr>
            <p:ph type="title" hasCustomPrompt="1"/>
          </p:nvPr>
        </p:nvSpPr>
        <p:spPr>
          <a:xfrm>
            <a:off x="379208" y="2946346"/>
            <a:ext cx="5292544" cy="2772271"/>
          </a:xfrm>
          <a:prstGeom prst="rect">
            <a:avLst/>
          </a:prstGeom>
        </p:spPr>
        <p:txBody>
          <a:bodyPr vert="horz" wrap="square" lIns="0" tIns="0" rIns="0" bIns="0" rtlCol="0" anchor="t" anchorCtr="0">
            <a:noAutofit/>
          </a:bodyPr>
          <a:lstStyle>
            <a:lvl1pPr>
              <a:defRPr sz="3800" b="0">
                <a:solidFill>
                  <a:schemeClr val="tx1"/>
                </a:solidFill>
              </a:defRPr>
            </a:lvl1pPr>
          </a:lstStyle>
          <a:p>
            <a:r>
              <a:rPr lang="en-GB" dirty="0"/>
              <a:t>Presentation title</a:t>
            </a:r>
            <a:endParaRPr lang="en-US" dirty="0"/>
          </a:p>
        </p:txBody>
      </p:sp>
      <p:pic>
        <p:nvPicPr>
          <p:cNvPr id="2" name="Graphic 1">
            <a:extLst>
              <a:ext uri="{FF2B5EF4-FFF2-40B4-BE49-F238E27FC236}">
                <a16:creationId xmlns:a16="http://schemas.microsoft.com/office/drawing/2014/main" id="{F91678DF-1829-28EF-B6BA-87F8C173FF2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20513" y="6342621"/>
            <a:ext cx="582120" cy="176400"/>
          </a:xfrm>
          <a:prstGeom prst="rect">
            <a:avLst/>
          </a:prstGeom>
        </p:spPr>
      </p:pic>
      <p:sp>
        <p:nvSpPr>
          <p:cNvPr id="3" name="Text Placeholder 14">
            <a:extLst>
              <a:ext uri="{FF2B5EF4-FFF2-40B4-BE49-F238E27FC236}">
                <a16:creationId xmlns:a16="http://schemas.microsoft.com/office/drawing/2014/main" id="{AC036543-7DF5-6FCF-38F8-A94FFB359AE9}"/>
              </a:ext>
            </a:extLst>
          </p:cNvPr>
          <p:cNvSpPr>
            <a:spLocks noGrp="1"/>
          </p:cNvSpPr>
          <p:nvPr>
            <p:ph type="body" sz="quarter" idx="10" hasCustomPrompt="1"/>
          </p:nvPr>
        </p:nvSpPr>
        <p:spPr>
          <a:xfrm>
            <a:off x="379207" y="6311287"/>
            <a:ext cx="5292544" cy="216000"/>
          </a:xfrm>
        </p:spPr>
        <p:txBody>
          <a:bodyPr anchor="b" anchorCtr="0"/>
          <a:lstStyle>
            <a:lvl1pPr marL="0" indent="0">
              <a:spcBef>
                <a:spcPts val="0"/>
              </a:spcBef>
              <a:buFont typeface="Arial" panose="020B0604020202020204" pitchFamily="34" charset="0"/>
              <a:buNone/>
              <a:defRPr sz="1400">
                <a:latin typeface="+mn-lt"/>
              </a:defRPr>
            </a:lvl1pPr>
            <a:lvl2pPr marL="0" indent="0">
              <a:spcBef>
                <a:spcPts val="0"/>
              </a:spcBef>
              <a:buFont typeface="Arial" panose="020B0604020202020204" pitchFamily="34" charset="0"/>
              <a:buNone/>
              <a:defRPr sz="1400">
                <a:latin typeface="+mn-lt"/>
              </a:defRPr>
            </a:lvl2pPr>
            <a:lvl3pPr marL="0" indent="0">
              <a:spcBef>
                <a:spcPts val="0"/>
              </a:spcBef>
              <a:buNone/>
              <a:defRPr sz="1400">
                <a:latin typeface="+mn-lt"/>
              </a:defRPr>
            </a:lvl3pPr>
            <a:lvl4pPr marL="0" indent="0">
              <a:spcBef>
                <a:spcPts val="0"/>
              </a:spcBef>
              <a:buNone/>
              <a:defRPr sz="1400">
                <a:latin typeface="+mn-lt"/>
              </a:defRPr>
            </a:lvl4pPr>
            <a:lvl5pPr marL="0" indent="0">
              <a:spcBef>
                <a:spcPts val="0"/>
              </a:spcBef>
              <a:buNone/>
              <a:defRPr sz="1400">
                <a:latin typeface="+mn-lt"/>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dirty="0"/>
              <a:t>Insert distribution level (see notes)</a:t>
            </a:r>
            <a:endParaRPr lang="en-US" dirty="0"/>
          </a:p>
        </p:txBody>
      </p:sp>
      <p:sp>
        <p:nvSpPr>
          <p:cNvPr id="5" name="Text Placeholder 14">
            <a:extLst>
              <a:ext uri="{FF2B5EF4-FFF2-40B4-BE49-F238E27FC236}">
                <a16:creationId xmlns:a16="http://schemas.microsoft.com/office/drawing/2014/main" id="{4ACC5D13-F774-9D3D-EED1-44F9BD00C895}"/>
              </a:ext>
            </a:extLst>
          </p:cNvPr>
          <p:cNvSpPr>
            <a:spLocks noGrp="1"/>
          </p:cNvSpPr>
          <p:nvPr>
            <p:ph type="body" sz="quarter" idx="11" hasCustomPrompt="1"/>
          </p:nvPr>
        </p:nvSpPr>
        <p:spPr>
          <a:xfrm>
            <a:off x="379207" y="6068526"/>
            <a:ext cx="5292544" cy="216000"/>
          </a:xfrm>
        </p:spPr>
        <p:txBody>
          <a:bodyPr anchor="b" anchorCtr="0"/>
          <a:lstStyle>
            <a:lvl1pPr marL="0" indent="0">
              <a:spcBef>
                <a:spcPts val="0"/>
              </a:spcBef>
              <a:buFont typeface="Arial" panose="020B0604020202020204" pitchFamily="34" charset="0"/>
              <a:buNone/>
              <a:defRPr sz="1400">
                <a:latin typeface="+mn-lt"/>
              </a:defRPr>
            </a:lvl1pPr>
            <a:lvl2pPr marL="0" indent="0">
              <a:spcBef>
                <a:spcPts val="0"/>
              </a:spcBef>
              <a:buFont typeface="Arial" panose="020B0604020202020204" pitchFamily="34" charset="0"/>
              <a:buNone/>
              <a:defRPr sz="1400">
                <a:latin typeface="+mn-lt"/>
              </a:defRPr>
            </a:lvl2pPr>
            <a:lvl3pPr marL="0" indent="0">
              <a:spcBef>
                <a:spcPts val="0"/>
              </a:spcBef>
              <a:buNone/>
              <a:defRPr sz="1400">
                <a:latin typeface="+mn-lt"/>
              </a:defRPr>
            </a:lvl3pPr>
            <a:lvl4pPr marL="0" indent="0">
              <a:spcBef>
                <a:spcPts val="0"/>
              </a:spcBef>
              <a:buNone/>
              <a:defRPr sz="1400">
                <a:latin typeface="+mn-lt"/>
              </a:defRPr>
            </a:lvl4pPr>
            <a:lvl5pPr marL="0" indent="0">
              <a:spcBef>
                <a:spcPts val="0"/>
              </a:spcBef>
              <a:buNone/>
              <a:defRPr sz="1400">
                <a:latin typeface="+mn-lt"/>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dirty="0"/>
              <a:t>Insert date or location</a:t>
            </a:r>
            <a:endParaRPr lang="en-US" dirty="0"/>
          </a:p>
        </p:txBody>
      </p:sp>
    </p:spTree>
    <p:extLst>
      <p:ext uri="{BB962C8B-B14F-4D97-AF65-F5344CB8AC3E}">
        <p14:creationId xmlns:p14="http://schemas.microsoft.com/office/powerpoint/2010/main" val="210512612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Image Half">
    <p:bg>
      <p:bgPr>
        <a:solidFill>
          <a:schemeClr val="bg2"/>
        </a:solidFill>
        <a:effectLst/>
      </p:bgPr>
    </p:bg>
    <p:spTree>
      <p:nvGrpSpPr>
        <p:cNvPr id="1" name=""/>
        <p:cNvGrpSpPr/>
        <p:nvPr/>
      </p:nvGrpSpPr>
      <p:grpSpPr>
        <a:xfrm>
          <a:off x="0" y="0"/>
          <a:ext cx="0" cy="0"/>
          <a:chOff x="0" y="0"/>
          <a:chExt cx="0" cy="0"/>
        </a:xfrm>
      </p:grpSpPr>
      <p:sp>
        <p:nvSpPr>
          <p:cNvPr id="5" name="Picture Placeholder 9">
            <a:extLst>
              <a:ext uri="{FF2B5EF4-FFF2-40B4-BE49-F238E27FC236}">
                <a16:creationId xmlns:a16="http://schemas.microsoft.com/office/drawing/2014/main" id="{DAA0399C-344F-750A-D814-E7D0AA1E744A}"/>
              </a:ext>
            </a:extLst>
          </p:cNvPr>
          <p:cNvSpPr>
            <a:spLocks noGrp="1"/>
          </p:cNvSpPr>
          <p:nvPr>
            <p:ph type="pic" sz="quarter" idx="21"/>
          </p:nvPr>
        </p:nvSpPr>
        <p:spPr>
          <a:xfrm>
            <a:off x="6287999" y="0"/>
            <a:ext cx="5904000" cy="6858000"/>
          </a:xfrm>
          <a:prstGeom prst="rect">
            <a:avLst/>
          </a:prstGeom>
          <a:blipFill dpi="0" rotWithShape="1">
            <a:blip r:embed="rId2"/>
            <a:srcRect/>
            <a:stretch>
              <a:fillRect t="26" r="-911" b="-884"/>
            </a:stretch>
          </a:blipFill>
        </p:spPr>
        <p:txBody>
          <a:bodyPr/>
          <a:lstStyle>
            <a:lvl1pPr>
              <a:defRPr>
                <a:solidFill>
                  <a:schemeClr val="tx1">
                    <a:alpha val="0"/>
                  </a:schemeClr>
                </a:solidFill>
              </a:defRPr>
            </a:lvl1pPr>
          </a:lstStyle>
          <a:p>
            <a:r>
              <a:rPr lang="en-GB"/>
              <a:t>Click icon to add picture</a:t>
            </a:r>
            <a:endParaRPr lang="en-US" dirty="0"/>
          </a:p>
        </p:txBody>
      </p:sp>
      <p:pic>
        <p:nvPicPr>
          <p:cNvPr id="8" name="Graphic 7">
            <a:extLst>
              <a:ext uri="{FF2B5EF4-FFF2-40B4-BE49-F238E27FC236}">
                <a16:creationId xmlns:a16="http://schemas.microsoft.com/office/drawing/2014/main" id="{6AF96CAF-E96A-20CE-B9A8-49A92DE009E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9207" y="380103"/>
            <a:ext cx="1015200" cy="1015200"/>
          </a:xfrm>
          <a:prstGeom prst="rect">
            <a:avLst/>
          </a:prstGeom>
        </p:spPr>
      </p:pic>
      <p:sp>
        <p:nvSpPr>
          <p:cNvPr id="4" name="Title Placeholder 1">
            <a:extLst>
              <a:ext uri="{FF2B5EF4-FFF2-40B4-BE49-F238E27FC236}">
                <a16:creationId xmlns:a16="http://schemas.microsoft.com/office/drawing/2014/main" id="{C7DF3AB6-874E-409D-1313-CFD05E6B9077}"/>
              </a:ext>
            </a:extLst>
          </p:cNvPr>
          <p:cNvSpPr>
            <a:spLocks noGrp="1"/>
          </p:cNvSpPr>
          <p:nvPr>
            <p:ph type="title" hasCustomPrompt="1"/>
          </p:nvPr>
        </p:nvSpPr>
        <p:spPr>
          <a:xfrm>
            <a:off x="379208" y="2946346"/>
            <a:ext cx="5292544" cy="2772271"/>
          </a:xfrm>
          <a:prstGeom prst="rect">
            <a:avLst/>
          </a:prstGeom>
        </p:spPr>
        <p:txBody>
          <a:bodyPr vert="horz" wrap="square" lIns="0" tIns="0" rIns="0" bIns="0" rtlCol="0" anchor="t" anchorCtr="0">
            <a:noAutofit/>
          </a:bodyPr>
          <a:lstStyle>
            <a:lvl1pPr>
              <a:defRPr sz="3800" b="0">
                <a:solidFill>
                  <a:schemeClr val="tx1"/>
                </a:solidFill>
              </a:defRPr>
            </a:lvl1pPr>
          </a:lstStyle>
          <a:p>
            <a:r>
              <a:rPr lang="en-GB" dirty="0"/>
              <a:t>Presentation title</a:t>
            </a:r>
            <a:endParaRPr lang="en-US" dirty="0"/>
          </a:p>
        </p:txBody>
      </p:sp>
      <p:sp>
        <p:nvSpPr>
          <p:cNvPr id="2" name="Text Placeholder 25">
            <a:extLst>
              <a:ext uri="{FF2B5EF4-FFF2-40B4-BE49-F238E27FC236}">
                <a16:creationId xmlns:a16="http://schemas.microsoft.com/office/drawing/2014/main" id="{1F694D95-D03D-7556-143E-0BD2765C77FA}"/>
              </a:ext>
            </a:extLst>
          </p:cNvPr>
          <p:cNvSpPr>
            <a:spLocks noGrp="1"/>
          </p:cNvSpPr>
          <p:nvPr>
            <p:ph type="body" sz="quarter" idx="20"/>
          </p:nvPr>
        </p:nvSpPr>
        <p:spPr>
          <a:xfrm>
            <a:off x="6287999" y="0"/>
            <a:ext cx="5904000" cy="6858000"/>
          </a:xfrm>
          <a:prstGeom prst="rect">
            <a:avLst/>
          </a:prstGeom>
          <a:blipFill>
            <a:blip r:embed="rId5">
              <a:extLst>
                <a:ext uri="{96DAC541-7B7A-43D3-8B79-37D633B846F1}">
                  <asvg:svgBlip xmlns:asvg="http://schemas.microsoft.com/office/drawing/2016/SVG/main" r:embed="rId6"/>
                </a:ext>
              </a:extLst>
            </a:blip>
            <a:stretch>
              <a:fillRect/>
            </a:stretch>
          </a:blipFill>
        </p:spPr>
        <p:txBody>
          <a:bodyPr/>
          <a:lstStyle>
            <a:lvl1pPr marL="0" indent="0">
              <a:lnSpc>
                <a:spcPct val="85000"/>
              </a:lnSpc>
              <a:spcBef>
                <a:spcPts val="0"/>
              </a:spcBef>
              <a:spcAft>
                <a:spcPts val="900"/>
              </a:spcAft>
              <a:buFont typeface="Arial" panose="020B0604020202020204" pitchFamily="34" charset="0"/>
              <a:buNone/>
              <a:defRPr sz="100" b="1">
                <a:noFill/>
              </a:defRPr>
            </a:lvl1pPr>
            <a:lvl2pPr marL="0" indent="0">
              <a:lnSpc>
                <a:spcPct val="110000"/>
              </a:lnSpc>
              <a:spcBef>
                <a:spcPts val="0"/>
              </a:spcBef>
              <a:buFont typeface="Arial" panose="020B0604020202020204" pitchFamily="34" charset="0"/>
              <a:buNone/>
              <a:defRPr sz="100" b="0" i="0">
                <a:noFill/>
                <a:latin typeface="+mn-lt"/>
              </a:defRPr>
            </a:lvl2pPr>
            <a:lvl3pPr marL="0" indent="0">
              <a:lnSpc>
                <a:spcPct val="110000"/>
              </a:lnSpc>
              <a:spcBef>
                <a:spcPts val="0"/>
              </a:spcBef>
              <a:buFont typeface="Arial" panose="020B0604020202020204" pitchFamily="34" charset="0"/>
              <a:buNone/>
              <a:defRPr sz="100" b="0" i="0">
                <a:noFill/>
                <a:latin typeface="+mn-lt"/>
              </a:defRPr>
            </a:lvl3pPr>
            <a:lvl4pPr marL="0" indent="0">
              <a:lnSpc>
                <a:spcPct val="110000"/>
              </a:lnSpc>
              <a:spcBef>
                <a:spcPts val="0"/>
              </a:spcBef>
              <a:buNone/>
              <a:defRPr sz="100" b="0" i="0">
                <a:noFill/>
                <a:latin typeface="+mn-lt"/>
              </a:defRPr>
            </a:lvl4pPr>
            <a:lvl5pPr marL="0" indent="0">
              <a:lnSpc>
                <a:spcPct val="110000"/>
              </a:lnSpc>
              <a:spcBef>
                <a:spcPts val="0"/>
              </a:spcBef>
              <a:buNone/>
              <a:defRPr sz="100" b="0" i="0">
                <a:noFill/>
                <a:latin typeface="+mn-lt"/>
              </a:defRPr>
            </a:lvl5pPr>
            <a:lvl6pPr marL="0" indent="0">
              <a:lnSpc>
                <a:spcPct val="110000"/>
              </a:lnSpc>
              <a:buFont typeface="Arial" panose="020B0604020202020204" pitchFamily="34" charset="0"/>
              <a:buNone/>
              <a:defRPr sz="100" b="0" i="0">
                <a:noFill/>
                <a:latin typeface="+mn-lt"/>
              </a:defRPr>
            </a:lvl6pPr>
            <a:lvl7pPr marL="0" indent="0">
              <a:lnSpc>
                <a:spcPct val="110000"/>
              </a:lnSpc>
              <a:spcBef>
                <a:spcPts val="0"/>
              </a:spcBef>
              <a:buFont typeface="Arial" panose="020B0604020202020204" pitchFamily="34" charset="0"/>
              <a:buNone/>
              <a:defRPr sz="100" b="0" i="0">
                <a:noFill/>
                <a:latin typeface="+mn-lt"/>
              </a:defRPr>
            </a:lvl7pPr>
            <a:lvl8pPr marL="0" indent="0">
              <a:lnSpc>
                <a:spcPct val="110000"/>
              </a:lnSpc>
              <a:spcBef>
                <a:spcPts val="0"/>
              </a:spcBef>
              <a:buFont typeface="Arial" panose="020B0604020202020204" pitchFamily="34" charset="0"/>
              <a:buNone/>
              <a:defRPr sz="100" b="0" i="0">
                <a:noFill/>
                <a:latin typeface="+mn-lt"/>
              </a:defRPr>
            </a:lvl8pPr>
            <a:lvl9pPr marL="0" indent="0">
              <a:lnSpc>
                <a:spcPct val="110000"/>
              </a:lnSpc>
              <a:spcBef>
                <a:spcPts val="0"/>
              </a:spcBef>
              <a:buFont typeface="Arial" panose="020B0604020202020204" pitchFamily="34" charset="0"/>
              <a:buNone/>
              <a:defRPr sz="100" b="0" i="0">
                <a:noFill/>
                <a:latin typeface="+mn-lt"/>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3" name="Graphic 2">
            <a:extLst>
              <a:ext uri="{FF2B5EF4-FFF2-40B4-BE49-F238E27FC236}">
                <a16:creationId xmlns:a16="http://schemas.microsoft.com/office/drawing/2014/main" id="{8A411ABC-427F-63BB-0920-C41ADB727FB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20513" y="6342621"/>
            <a:ext cx="582120" cy="176400"/>
          </a:xfrm>
          <a:prstGeom prst="rect">
            <a:avLst/>
          </a:prstGeom>
        </p:spPr>
      </p:pic>
      <p:sp>
        <p:nvSpPr>
          <p:cNvPr id="6" name="Text Placeholder 14">
            <a:extLst>
              <a:ext uri="{FF2B5EF4-FFF2-40B4-BE49-F238E27FC236}">
                <a16:creationId xmlns:a16="http://schemas.microsoft.com/office/drawing/2014/main" id="{5F3FB62D-D80E-793E-21E8-37A9936D3649}"/>
              </a:ext>
            </a:extLst>
          </p:cNvPr>
          <p:cNvSpPr>
            <a:spLocks noGrp="1"/>
          </p:cNvSpPr>
          <p:nvPr>
            <p:ph type="body" sz="quarter" idx="10" hasCustomPrompt="1"/>
          </p:nvPr>
        </p:nvSpPr>
        <p:spPr>
          <a:xfrm>
            <a:off x="379207" y="6311287"/>
            <a:ext cx="5292544" cy="216000"/>
          </a:xfrm>
        </p:spPr>
        <p:txBody>
          <a:bodyPr anchor="b" anchorCtr="0"/>
          <a:lstStyle>
            <a:lvl1pPr marL="0" indent="0">
              <a:spcBef>
                <a:spcPts val="0"/>
              </a:spcBef>
              <a:buFont typeface="Arial" panose="020B0604020202020204" pitchFamily="34" charset="0"/>
              <a:buNone/>
              <a:defRPr sz="1400">
                <a:latin typeface="+mn-lt"/>
              </a:defRPr>
            </a:lvl1pPr>
            <a:lvl2pPr marL="0" indent="0">
              <a:spcBef>
                <a:spcPts val="0"/>
              </a:spcBef>
              <a:buFont typeface="Arial" panose="020B0604020202020204" pitchFamily="34" charset="0"/>
              <a:buNone/>
              <a:defRPr sz="1400">
                <a:latin typeface="+mn-lt"/>
              </a:defRPr>
            </a:lvl2pPr>
            <a:lvl3pPr marL="0" indent="0">
              <a:spcBef>
                <a:spcPts val="0"/>
              </a:spcBef>
              <a:buNone/>
              <a:defRPr sz="1400">
                <a:latin typeface="+mn-lt"/>
              </a:defRPr>
            </a:lvl3pPr>
            <a:lvl4pPr marL="0" indent="0">
              <a:spcBef>
                <a:spcPts val="0"/>
              </a:spcBef>
              <a:buNone/>
              <a:defRPr sz="1400">
                <a:latin typeface="+mn-lt"/>
              </a:defRPr>
            </a:lvl4pPr>
            <a:lvl5pPr marL="0" indent="0">
              <a:spcBef>
                <a:spcPts val="0"/>
              </a:spcBef>
              <a:buNone/>
              <a:defRPr sz="1400">
                <a:latin typeface="+mn-lt"/>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dirty="0"/>
              <a:t>Insert distribution level (see notes)</a:t>
            </a:r>
            <a:endParaRPr lang="en-US" dirty="0"/>
          </a:p>
        </p:txBody>
      </p:sp>
      <p:sp>
        <p:nvSpPr>
          <p:cNvPr id="7" name="Text Placeholder 14">
            <a:extLst>
              <a:ext uri="{FF2B5EF4-FFF2-40B4-BE49-F238E27FC236}">
                <a16:creationId xmlns:a16="http://schemas.microsoft.com/office/drawing/2014/main" id="{8268208B-EC24-0F34-FDAF-8C3D9C3C3639}"/>
              </a:ext>
            </a:extLst>
          </p:cNvPr>
          <p:cNvSpPr>
            <a:spLocks noGrp="1"/>
          </p:cNvSpPr>
          <p:nvPr>
            <p:ph type="body" sz="quarter" idx="11" hasCustomPrompt="1"/>
          </p:nvPr>
        </p:nvSpPr>
        <p:spPr>
          <a:xfrm>
            <a:off x="379207" y="6068526"/>
            <a:ext cx="5292544" cy="216000"/>
          </a:xfrm>
        </p:spPr>
        <p:txBody>
          <a:bodyPr anchor="b" anchorCtr="0"/>
          <a:lstStyle>
            <a:lvl1pPr marL="0" indent="0">
              <a:spcBef>
                <a:spcPts val="0"/>
              </a:spcBef>
              <a:buFont typeface="Arial" panose="020B0604020202020204" pitchFamily="34" charset="0"/>
              <a:buNone/>
              <a:defRPr sz="1400">
                <a:latin typeface="+mn-lt"/>
              </a:defRPr>
            </a:lvl1pPr>
            <a:lvl2pPr marL="0" indent="0">
              <a:spcBef>
                <a:spcPts val="0"/>
              </a:spcBef>
              <a:buFont typeface="Arial" panose="020B0604020202020204" pitchFamily="34" charset="0"/>
              <a:buNone/>
              <a:defRPr sz="1400">
                <a:latin typeface="+mn-lt"/>
              </a:defRPr>
            </a:lvl2pPr>
            <a:lvl3pPr marL="0" indent="0">
              <a:spcBef>
                <a:spcPts val="0"/>
              </a:spcBef>
              <a:buNone/>
              <a:defRPr sz="1400">
                <a:latin typeface="+mn-lt"/>
              </a:defRPr>
            </a:lvl3pPr>
            <a:lvl4pPr marL="0" indent="0">
              <a:spcBef>
                <a:spcPts val="0"/>
              </a:spcBef>
              <a:buNone/>
              <a:defRPr sz="1400">
                <a:latin typeface="+mn-lt"/>
              </a:defRPr>
            </a:lvl4pPr>
            <a:lvl5pPr marL="0" indent="0">
              <a:spcBef>
                <a:spcPts val="0"/>
              </a:spcBef>
              <a:buNone/>
              <a:defRPr sz="1400">
                <a:latin typeface="+mn-lt"/>
              </a:defRPr>
            </a:lvl5pPr>
            <a:lvl6pPr marL="0" indent="0">
              <a:lnSpc>
                <a:spcPct val="100000"/>
              </a:lnSpc>
              <a:spcBef>
                <a:spcPts val="0"/>
              </a:spcBef>
              <a:buNone/>
              <a:defRPr sz="1400"/>
            </a:lvl6pPr>
            <a:lvl7pPr marL="0" indent="0">
              <a:lnSpc>
                <a:spcPct val="100000"/>
              </a:lnSpc>
              <a:spcBef>
                <a:spcPts val="0"/>
              </a:spcBef>
              <a:buNone/>
              <a:defRPr sz="1400"/>
            </a:lvl7pPr>
            <a:lvl8pPr marL="0" indent="0">
              <a:lnSpc>
                <a:spcPct val="100000"/>
              </a:lnSpc>
              <a:spcBef>
                <a:spcPts val="0"/>
              </a:spcBef>
              <a:buNone/>
              <a:defRPr sz="1400"/>
            </a:lvl8pPr>
            <a:lvl9pPr marL="0" indent="0">
              <a:lnSpc>
                <a:spcPct val="100000"/>
              </a:lnSpc>
              <a:spcBef>
                <a:spcPts val="0"/>
              </a:spcBef>
              <a:buNone/>
              <a:defRPr sz="1400"/>
            </a:lvl9pPr>
          </a:lstStyle>
          <a:p>
            <a:pPr lvl="0"/>
            <a:r>
              <a:rPr lang="en-GB" dirty="0"/>
              <a:t>Insert date or location</a:t>
            </a:r>
            <a:endParaRPr lang="en-US" dirty="0"/>
          </a:p>
        </p:txBody>
      </p:sp>
    </p:spTree>
    <p:extLst>
      <p:ext uri="{BB962C8B-B14F-4D97-AF65-F5344CB8AC3E}">
        <p14:creationId xmlns:p14="http://schemas.microsoft.com/office/powerpoint/2010/main" val="27114287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FBEA8D8F-D1C2-3D1D-B2F9-25EA8E3BD506}"/>
              </a:ext>
            </a:extLst>
          </p:cNvPr>
          <p:cNvSpPr>
            <a:spLocks noGrp="1"/>
          </p:cNvSpPr>
          <p:nvPr>
            <p:ph type="title" hasCustomPrompt="1"/>
          </p:nvPr>
        </p:nvSpPr>
        <p:spPr>
          <a:xfrm>
            <a:off x="514445" y="419452"/>
            <a:ext cx="11169555" cy="940010"/>
          </a:xfrm>
          <a:prstGeom prst="rect">
            <a:avLst/>
          </a:prstGeom>
        </p:spPr>
        <p:txBody>
          <a:bodyPr vert="horz" wrap="square" lIns="0" tIns="0" rIns="0" bIns="0" rtlCol="0" anchor="t" anchorCtr="0">
            <a:noAutofit/>
          </a:bodyPr>
          <a:lstStyle/>
          <a:p>
            <a:r>
              <a:rPr lang="en-GB" dirty="0"/>
              <a:t>Slide title</a:t>
            </a:r>
            <a:endParaRPr lang="en-US" dirty="0"/>
          </a:p>
        </p:txBody>
      </p:sp>
      <p:pic>
        <p:nvPicPr>
          <p:cNvPr id="2" name="Graphic 1">
            <a:extLst>
              <a:ext uri="{FF2B5EF4-FFF2-40B4-BE49-F238E27FC236}">
                <a16:creationId xmlns:a16="http://schemas.microsoft.com/office/drawing/2014/main" id="{CAB383E3-14E6-CCD6-F17C-F2C61579DC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02580" y="5968532"/>
            <a:ext cx="507600" cy="507600"/>
          </a:xfrm>
          <a:prstGeom prst="rect">
            <a:avLst/>
          </a:prstGeom>
        </p:spPr>
      </p:pic>
      <p:sp>
        <p:nvSpPr>
          <p:cNvPr id="5" name="Text Placeholder 3">
            <a:extLst>
              <a:ext uri="{FF2B5EF4-FFF2-40B4-BE49-F238E27FC236}">
                <a16:creationId xmlns:a16="http://schemas.microsoft.com/office/drawing/2014/main" id="{45DE20C1-0EC3-D51F-0A58-29C0ADC9D146}"/>
              </a:ext>
            </a:extLst>
          </p:cNvPr>
          <p:cNvSpPr>
            <a:spLocks noGrp="1"/>
          </p:cNvSpPr>
          <p:nvPr>
            <p:ph type="body" sz="quarter" idx="12"/>
          </p:nvPr>
        </p:nvSpPr>
        <p:spPr>
          <a:xfrm>
            <a:off x="514445" y="1746369"/>
            <a:ext cx="10531475" cy="47297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1800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2 Colum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FBEA8D8F-D1C2-3D1D-B2F9-25EA8E3BD506}"/>
              </a:ext>
            </a:extLst>
          </p:cNvPr>
          <p:cNvSpPr>
            <a:spLocks noGrp="1"/>
          </p:cNvSpPr>
          <p:nvPr>
            <p:ph type="title" hasCustomPrompt="1"/>
          </p:nvPr>
        </p:nvSpPr>
        <p:spPr>
          <a:xfrm>
            <a:off x="514445" y="419452"/>
            <a:ext cx="11169555" cy="940010"/>
          </a:xfrm>
          <a:prstGeom prst="rect">
            <a:avLst/>
          </a:prstGeom>
        </p:spPr>
        <p:txBody>
          <a:bodyPr vert="horz" wrap="square" lIns="0" tIns="0" rIns="0" bIns="0" rtlCol="0" anchor="t" anchorCtr="0">
            <a:noAutofit/>
          </a:bodyPr>
          <a:lstStyle/>
          <a:p>
            <a:r>
              <a:rPr lang="en-GB" dirty="0"/>
              <a:t>Slide title</a:t>
            </a:r>
            <a:endParaRPr lang="en-US" dirty="0"/>
          </a:p>
        </p:txBody>
      </p:sp>
      <p:pic>
        <p:nvPicPr>
          <p:cNvPr id="2" name="Graphic 1">
            <a:extLst>
              <a:ext uri="{FF2B5EF4-FFF2-40B4-BE49-F238E27FC236}">
                <a16:creationId xmlns:a16="http://schemas.microsoft.com/office/drawing/2014/main" id="{CAB383E3-14E6-CCD6-F17C-F2C61579DC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02580" y="5968532"/>
            <a:ext cx="507600" cy="507600"/>
          </a:xfrm>
          <a:prstGeom prst="rect">
            <a:avLst/>
          </a:prstGeom>
        </p:spPr>
      </p:pic>
      <p:sp>
        <p:nvSpPr>
          <p:cNvPr id="4" name="Text Placeholder 3">
            <a:extLst>
              <a:ext uri="{FF2B5EF4-FFF2-40B4-BE49-F238E27FC236}">
                <a16:creationId xmlns:a16="http://schemas.microsoft.com/office/drawing/2014/main" id="{0E06267D-C2FB-AB07-C1BC-7F4498A51E55}"/>
              </a:ext>
            </a:extLst>
          </p:cNvPr>
          <p:cNvSpPr>
            <a:spLocks noGrp="1"/>
          </p:cNvSpPr>
          <p:nvPr>
            <p:ph type="body" sz="quarter" idx="13"/>
          </p:nvPr>
        </p:nvSpPr>
        <p:spPr>
          <a:xfrm>
            <a:off x="514445" y="1749425"/>
            <a:ext cx="4979988" cy="47259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3">
            <a:extLst>
              <a:ext uri="{FF2B5EF4-FFF2-40B4-BE49-F238E27FC236}">
                <a16:creationId xmlns:a16="http://schemas.microsoft.com/office/drawing/2014/main" id="{56C9D0E0-3F2C-C15D-A350-69A4D0179741}"/>
              </a:ext>
            </a:extLst>
          </p:cNvPr>
          <p:cNvSpPr>
            <a:spLocks noGrp="1"/>
          </p:cNvSpPr>
          <p:nvPr>
            <p:ph type="body" sz="quarter" idx="14"/>
          </p:nvPr>
        </p:nvSpPr>
        <p:spPr>
          <a:xfrm>
            <a:off x="6011005" y="1749425"/>
            <a:ext cx="4979988" cy="47259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6181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5ECF2628-1249-146A-D0F7-11024CB4D1FD}"/>
              </a:ext>
            </a:extLst>
          </p:cNvPr>
          <p:cNvSpPr>
            <a:spLocks noGrp="1"/>
          </p:cNvSpPr>
          <p:nvPr>
            <p:ph type="title"/>
          </p:nvPr>
        </p:nvSpPr>
        <p:spPr>
          <a:xfrm>
            <a:off x="514445" y="419452"/>
            <a:ext cx="11169555" cy="826409"/>
          </a:xfrm>
          <a:prstGeom prst="rect">
            <a:avLst/>
          </a:prstGeom>
        </p:spPr>
        <p:txBody>
          <a:bodyPr vert="horz" wrap="square" lIns="0" tIns="0" rIns="0" bIns="0" rtlCol="0" anchor="t" anchorCtr="0">
            <a:noAutofit/>
          </a:bodyPr>
          <a:lstStyle/>
          <a:p>
            <a:r>
              <a:rPr lang="en-GB"/>
              <a:t>Click to edit Master title style</a:t>
            </a:r>
            <a:endParaRPr lang="en-US" dirty="0"/>
          </a:p>
        </p:txBody>
      </p:sp>
      <p:sp>
        <p:nvSpPr>
          <p:cNvPr id="4" name="Text Placeholder 2">
            <a:extLst>
              <a:ext uri="{FF2B5EF4-FFF2-40B4-BE49-F238E27FC236}">
                <a16:creationId xmlns:a16="http://schemas.microsoft.com/office/drawing/2014/main" id="{66AD63E8-B234-80A2-F4C4-DEB835A52E55}"/>
              </a:ext>
            </a:extLst>
          </p:cNvPr>
          <p:cNvSpPr>
            <a:spLocks noGrp="1"/>
          </p:cNvSpPr>
          <p:nvPr>
            <p:ph type="body" idx="1"/>
          </p:nvPr>
        </p:nvSpPr>
        <p:spPr>
          <a:xfrm>
            <a:off x="514445" y="1749486"/>
            <a:ext cx="10515600" cy="4608284"/>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042272708"/>
      </p:ext>
    </p:extLst>
  </p:cSld>
  <p:clrMap bg1="lt1" tx1="dk1" bg2="lt2" tx2="dk2" accent1="accent1" accent2="accent2" accent3="accent3" accent4="accent4" accent5="accent5" accent6="accent6" hlink="hlink" folHlink="folHlink"/>
  <p:sldLayoutIdLst>
    <p:sldLayoutId id="2147483706" r:id="rId1"/>
    <p:sldLayoutId id="2147483708" r:id="rId2"/>
    <p:sldLayoutId id="2147483667" r:id="rId3"/>
    <p:sldLayoutId id="2147483686" r:id="rId4"/>
    <p:sldLayoutId id="2147483687" r:id="rId5"/>
    <p:sldLayoutId id="2147483688" r:id="rId6"/>
    <p:sldLayoutId id="2147483689" r:id="rId7"/>
    <p:sldLayoutId id="2147483679" r:id="rId8"/>
    <p:sldLayoutId id="2147483704" r:id="rId9"/>
    <p:sldLayoutId id="2147483690" r:id="rId10"/>
    <p:sldLayoutId id="2147483681" r:id="rId11"/>
    <p:sldLayoutId id="2147483682" r:id="rId12"/>
    <p:sldLayoutId id="2147483684" r:id="rId13"/>
    <p:sldLayoutId id="2147483691" r:id="rId14"/>
    <p:sldLayoutId id="2147483692" r:id="rId15"/>
    <p:sldLayoutId id="2147483696" r:id="rId16"/>
    <p:sldLayoutId id="2147483702" r:id="rId17"/>
    <p:sldLayoutId id="2147483703" r:id="rId18"/>
    <p:sldLayoutId id="2147483693" r:id="rId19"/>
    <p:sldLayoutId id="2147483695" r:id="rId20"/>
    <p:sldLayoutId id="2147483694" r:id="rId21"/>
    <p:sldLayoutId id="2147483697" r:id="rId22"/>
    <p:sldLayoutId id="2147483698" r:id="rId23"/>
    <p:sldLayoutId id="2147483699" r:id="rId24"/>
    <p:sldLayoutId id="2147483700" r:id="rId25"/>
    <p:sldLayoutId id="2147483701" r:id="rId26"/>
    <p:sldLayoutId id="2147483709" r:id="rId27"/>
  </p:sldLayoutIdLst>
  <p:txStyles>
    <p:titleStyle>
      <a:lvl1pPr algn="l" defTabSz="914400" rtl="0" eaLnBrk="1" latinLnBrk="0" hangingPunct="1">
        <a:lnSpc>
          <a:spcPct val="100000"/>
        </a:lnSpc>
        <a:spcBef>
          <a:spcPts val="1200"/>
        </a:spcBef>
        <a:buNone/>
        <a:defRPr sz="3500" b="1" i="0" kern="1200">
          <a:solidFill>
            <a:schemeClr val="accent1"/>
          </a:solidFill>
          <a:latin typeface="+mj-lt"/>
          <a:ea typeface="Inter Semi Bold" panose="02000503000000020004" pitchFamily="2" charset="0"/>
          <a:cs typeface="Inter Semi Bold" panose="02000503000000020004" pitchFamily="2" charset="0"/>
        </a:defRPr>
      </a:lvl1pPr>
    </p:titleStyle>
    <p:bodyStyle>
      <a:lvl1pPr marL="0" marR="0" indent="0" algn="l" defTabSz="914400" rtl="0" eaLnBrk="1" fontAlgn="auto" latinLnBrk="0" hangingPunct="1">
        <a:lnSpc>
          <a:spcPct val="100000"/>
        </a:lnSpc>
        <a:spcBef>
          <a:spcPts val="1600"/>
        </a:spcBef>
        <a:spcAft>
          <a:spcPts val="0"/>
        </a:spcAft>
        <a:buClr>
          <a:schemeClr val="accent1"/>
        </a:buClr>
        <a:buSzTx/>
        <a:buFont typeface="Arial" panose="020B0604020202020204" pitchFamily="34" charset="0"/>
        <a:buNone/>
        <a:tabLst/>
        <a:defRPr sz="2800" kern="1200">
          <a:solidFill>
            <a:schemeClr val="tx1"/>
          </a:solidFill>
          <a:latin typeface="+mn-lt"/>
          <a:ea typeface="Inter" panose="02000503000000020004" pitchFamily="2" charset="0"/>
          <a:cs typeface="Inter" panose="02000503000000020004" pitchFamily="2" charset="0"/>
        </a:defRPr>
      </a:lvl1pPr>
      <a:lvl2pPr marL="306000" marR="0" indent="-306000" algn="l" defTabSz="914400" rtl="0" eaLnBrk="1" fontAlgn="auto" latinLnBrk="0" hangingPunct="1">
        <a:lnSpc>
          <a:spcPct val="100000"/>
        </a:lnSpc>
        <a:spcBef>
          <a:spcPts val="1600"/>
        </a:spcBef>
        <a:spcAft>
          <a:spcPts val="0"/>
        </a:spcAft>
        <a:buClr>
          <a:schemeClr val="accent1"/>
        </a:buClr>
        <a:buSzTx/>
        <a:buFont typeface="Arial" panose="020B0604020202020204" pitchFamily="34" charset="0"/>
        <a:buChar char="•"/>
        <a:tabLst/>
        <a:defRPr sz="2400" kern="1200">
          <a:solidFill>
            <a:schemeClr val="tx1"/>
          </a:solidFill>
          <a:latin typeface="+mn-lt"/>
          <a:ea typeface="Inter" panose="02000503000000020004" pitchFamily="2" charset="0"/>
          <a:cs typeface="Inter" panose="02000503000000020004" pitchFamily="2" charset="0"/>
        </a:defRPr>
      </a:lvl2pPr>
      <a:lvl3pPr marL="306000" marR="0" indent="-30600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Char char="•"/>
        <a:tabLst/>
        <a:defRPr sz="1800" kern="1200">
          <a:solidFill>
            <a:schemeClr val="tx1"/>
          </a:solidFill>
          <a:latin typeface="+mn-lt"/>
          <a:ea typeface="Inter" panose="02000503000000020004" pitchFamily="2" charset="0"/>
          <a:cs typeface="Inter" panose="02000503000000020004" pitchFamily="2" charset="0"/>
        </a:defRPr>
      </a:lvl3pPr>
      <a:lvl4pPr marL="468000" marR="0" indent="-234000" algn="l" defTabSz="914400" rtl="0" eaLnBrk="1" fontAlgn="auto" latinLnBrk="0" hangingPunct="1">
        <a:lnSpc>
          <a:spcPct val="100000"/>
        </a:lnSpc>
        <a:spcBef>
          <a:spcPts val="800"/>
        </a:spcBef>
        <a:spcAft>
          <a:spcPts val="0"/>
        </a:spcAft>
        <a:buClr>
          <a:schemeClr val="accent1"/>
        </a:buClr>
        <a:buSzTx/>
        <a:buFont typeface="Arial" panose="020B0604020202020204" pitchFamily="34" charset="0"/>
        <a:buChar char="•"/>
        <a:tabLst/>
        <a:defRPr sz="1600" kern="1200">
          <a:solidFill>
            <a:schemeClr val="tx1"/>
          </a:solidFill>
          <a:latin typeface="+mn-lt"/>
          <a:ea typeface="Inter" panose="02000503000000020004" pitchFamily="2" charset="0"/>
          <a:cs typeface="Inter" panose="02000503000000020004" pitchFamily="2" charset="0"/>
        </a:defRPr>
      </a:lvl4pPr>
      <a:lvl5pPr marL="720000" marR="0" indent="-234000" algn="l"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Char char="•"/>
        <a:tabLst/>
        <a:defRPr sz="1600" kern="1200">
          <a:solidFill>
            <a:schemeClr val="tx1"/>
          </a:solidFill>
          <a:latin typeface="+mn-lt"/>
          <a:ea typeface="Inter" panose="02000503000000020004" pitchFamily="2" charset="0"/>
          <a:cs typeface="Inter" panose="02000503000000020004" pitchFamily="2" charset="0"/>
        </a:defRPr>
      </a:lvl5pPr>
      <a:lvl6pPr marL="720000" indent="-23400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7pPr>
      <a:lvl8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2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iso.org/standard/66912.html"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hyperlink" Target="https://www.iso.org/standard/56115.html" TargetMode="External"/><Relationship Id="rId4" Type="http://schemas.openxmlformats.org/officeDocument/2006/relationships/hyperlink" Target="https://www.iso.org/standard/29357.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mailto:casco@iso.org" TargetMode="Externa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07B15-9792-A839-F753-BBDA935A76E4}"/>
              </a:ext>
            </a:extLst>
          </p:cNvPr>
          <p:cNvSpPr>
            <a:spLocks noGrp="1"/>
          </p:cNvSpPr>
          <p:nvPr>
            <p:ph type="title"/>
          </p:nvPr>
        </p:nvSpPr>
        <p:spPr>
          <a:xfrm>
            <a:off x="379208" y="2946346"/>
            <a:ext cx="5716792" cy="2772271"/>
          </a:xfrm>
        </p:spPr>
        <p:txBody>
          <a:bodyPr/>
          <a:lstStyle/>
          <a:p>
            <a:pPr>
              <a:spcBef>
                <a:spcPts val="0"/>
              </a:spcBef>
            </a:pPr>
            <a:r>
              <a:rPr lang="en-US" sz="3600" dirty="0"/>
              <a:t>ISO/IEC 17043:2023</a:t>
            </a:r>
            <a:br>
              <a:rPr lang="en-US" sz="3600" dirty="0"/>
            </a:br>
            <a:r>
              <a:rPr lang="en-US" sz="2000" dirty="0"/>
              <a:t>   </a:t>
            </a:r>
            <a:br>
              <a:rPr lang="en-US" sz="3600" dirty="0"/>
            </a:br>
            <a:r>
              <a:rPr lang="ru-RU" sz="2800" dirty="0"/>
              <a:t>Оценка соответствия</a:t>
            </a:r>
            <a:r>
              <a:rPr lang="en-US" sz="2800" dirty="0"/>
              <a:t>- </a:t>
            </a:r>
            <a:r>
              <a:rPr lang="ru-RU" sz="2800" dirty="0"/>
              <a:t>Общие требования к компетентности провайдеров проверки квалификации</a:t>
            </a:r>
            <a:endParaRPr lang="en-US" sz="2800" dirty="0"/>
          </a:p>
        </p:txBody>
      </p:sp>
      <p:sp>
        <p:nvSpPr>
          <p:cNvPr id="3" name="Text Placeholder 2">
            <a:extLst>
              <a:ext uri="{FF2B5EF4-FFF2-40B4-BE49-F238E27FC236}">
                <a16:creationId xmlns:a16="http://schemas.microsoft.com/office/drawing/2014/main" id="{BEB6295A-77E1-1565-6BCA-D84D3D490CD2}"/>
              </a:ext>
            </a:extLst>
          </p:cNvPr>
          <p:cNvSpPr>
            <a:spLocks noGrp="1"/>
          </p:cNvSpPr>
          <p:nvPr>
            <p:ph type="body" sz="quarter" idx="10"/>
          </p:nvPr>
        </p:nvSpPr>
        <p:spPr/>
        <p:txBody>
          <a:bodyPr/>
          <a:lstStyle/>
          <a:p>
            <a:r>
              <a:rPr lang="en-US" dirty="0"/>
              <a:t>D. Tholen, S. Sidney, D. Mueni-Mengo </a:t>
            </a:r>
          </a:p>
        </p:txBody>
      </p:sp>
      <p:sp>
        <p:nvSpPr>
          <p:cNvPr id="4" name="Text Placeholder 3">
            <a:extLst>
              <a:ext uri="{FF2B5EF4-FFF2-40B4-BE49-F238E27FC236}">
                <a16:creationId xmlns:a16="http://schemas.microsoft.com/office/drawing/2014/main" id="{B3EE2488-605E-89B1-7146-AA3C1BF59DFF}"/>
              </a:ext>
            </a:extLst>
          </p:cNvPr>
          <p:cNvSpPr>
            <a:spLocks noGrp="1"/>
          </p:cNvSpPr>
          <p:nvPr>
            <p:ph type="body" sz="quarter" idx="11"/>
          </p:nvPr>
        </p:nvSpPr>
        <p:spPr/>
        <p:txBody>
          <a:bodyPr/>
          <a:lstStyle/>
          <a:p>
            <a:r>
              <a:rPr lang="ru-RU" dirty="0"/>
              <a:t>Май</a:t>
            </a:r>
            <a:r>
              <a:rPr lang="en-US" dirty="0"/>
              <a:t> 2023</a:t>
            </a:r>
          </a:p>
        </p:txBody>
      </p:sp>
    </p:spTree>
    <p:extLst>
      <p:ext uri="{BB962C8B-B14F-4D97-AF65-F5344CB8AC3E}">
        <p14:creationId xmlns:p14="http://schemas.microsoft.com/office/powerpoint/2010/main" val="1536652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4B038-3F49-F5E5-F530-FE85C2082A2C}"/>
              </a:ext>
            </a:extLst>
          </p:cNvPr>
          <p:cNvSpPr>
            <a:spLocks noGrp="1"/>
          </p:cNvSpPr>
          <p:nvPr>
            <p:ph type="title"/>
          </p:nvPr>
        </p:nvSpPr>
        <p:spPr/>
        <p:txBody>
          <a:bodyPr/>
          <a:lstStyle/>
          <a:p>
            <a:r>
              <a:rPr lang="ru-RU" sz="4000" dirty="0"/>
              <a:t>Специальные изменения</a:t>
            </a:r>
            <a:endParaRPr lang="en-US" sz="4000" dirty="0"/>
          </a:p>
        </p:txBody>
      </p:sp>
    </p:spTree>
    <p:extLst>
      <p:ext uri="{BB962C8B-B14F-4D97-AF65-F5344CB8AC3E}">
        <p14:creationId xmlns:p14="http://schemas.microsoft.com/office/powerpoint/2010/main" val="2997382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D50B-0087-428D-EC84-F8B7F97693DC}"/>
              </a:ext>
            </a:extLst>
          </p:cNvPr>
          <p:cNvSpPr>
            <a:spLocks noGrp="1"/>
          </p:cNvSpPr>
          <p:nvPr>
            <p:ph type="title"/>
          </p:nvPr>
        </p:nvSpPr>
        <p:spPr/>
        <p:txBody>
          <a:bodyPr/>
          <a:lstStyle/>
          <a:p>
            <a:r>
              <a:rPr lang="en-US" dirty="0"/>
              <a:t>3  </a:t>
            </a:r>
            <a:r>
              <a:rPr lang="ru-RU" dirty="0"/>
              <a:t>термины и определения</a:t>
            </a:r>
            <a:endParaRPr lang="en-US" dirty="0"/>
          </a:p>
        </p:txBody>
      </p:sp>
      <p:sp>
        <p:nvSpPr>
          <p:cNvPr id="3" name="Text Placeholder 2">
            <a:extLst>
              <a:ext uri="{FF2B5EF4-FFF2-40B4-BE49-F238E27FC236}">
                <a16:creationId xmlns:a16="http://schemas.microsoft.com/office/drawing/2014/main" id="{609BAA38-6161-B04A-3AF3-77275BE18833}"/>
              </a:ext>
            </a:extLst>
          </p:cNvPr>
          <p:cNvSpPr>
            <a:spLocks noGrp="1"/>
          </p:cNvSpPr>
          <p:nvPr>
            <p:ph type="body" sz="quarter" idx="12"/>
          </p:nvPr>
        </p:nvSpPr>
        <p:spPr>
          <a:xfrm>
            <a:off x="424798" y="1238996"/>
            <a:ext cx="10531475" cy="5079742"/>
          </a:xfrm>
        </p:spPr>
        <p:txBody>
          <a:bodyPr/>
          <a:lstStyle/>
          <a:p>
            <a:pPr>
              <a:lnSpc>
                <a:spcPct val="115000"/>
              </a:lnSpc>
              <a:spcAft>
                <a:spcPts val="800"/>
              </a:spcAft>
            </a:pPr>
            <a:r>
              <a:rPr lang="ru-RU" sz="1600" dirty="0">
                <a:ea typeface="Calibri" panose="020F0502020204030204" pitchFamily="34" charset="0"/>
                <a:cs typeface="Arial" panose="020B0604020202020204" pitchFamily="34" charset="0"/>
              </a:rPr>
              <a:t>адаптировано определение п.</a:t>
            </a:r>
            <a:r>
              <a:rPr lang="en-US" sz="1600" b="1" u="sng" dirty="0">
                <a:ea typeface="Calibri" panose="020F0502020204030204" pitchFamily="34" charset="0"/>
                <a:cs typeface="Arial" panose="020B0604020202020204" pitchFamily="34" charset="0"/>
              </a:rPr>
              <a:t>3.4 </a:t>
            </a:r>
            <a:r>
              <a:rPr lang="ru-RU" sz="1600" b="1" u="sng" dirty="0">
                <a:ea typeface="Calibri" panose="020F0502020204030204" pitchFamily="34" charset="0"/>
                <a:cs typeface="Arial" panose="020B0604020202020204" pitchFamily="34" charset="0"/>
              </a:rPr>
              <a:t>межлабораторное сличение </a:t>
            </a:r>
            <a:r>
              <a:rPr lang="ru-RU" sz="1600" i="1" dirty="0">
                <a:ea typeface="Calibri" panose="020F0502020204030204" pitchFamily="34" charset="0"/>
                <a:cs typeface="Arial" panose="020B0604020202020204" pitchFamily="34" charset="0"/>
              </a:rPr>
              <a:t>организация, выполнение и оценивание измерений или испытаний одного и того же либо нескольких подобных образцов двумя или более лабораториями в соответствии с заранее установленными условиями</a:t>
            </a:r>
            <a:r>
              <a:rPr lang="en-US" sz="1600" i="1" dirty="0">
                <a:ea typeface="Calibri" panose="020F0502020204030204" pitchFamily="34" charset="0"/>
                <a:cs typeface="Arial" panose="020B0604020202020204" pitchFamily="34" charset="0"/>
              </a:rPr>
              <a:t> </a:t>
            </a:r>
            <a:endParaRPr lang="ru-RU" sz="1600" i="1" dirty="0">
              <a:ea typeface="Calibri" panose="020F0502020204030204" pitchFamily="34" charset="0"/>
              <a:cs typeface="Arial" panose="020B0604020202020204" pitchFamily="34" charset="0"/>
            </a:endParaRPr>
          </a:p>
          <a:p>
            <a:pPr marL="342900" indent="-342900">
              <a:lnSpc>
                <a:spcPct val="115000"/>
              </a:lnSpc>
              <a:spcAft>
                <a:spcPts val="800"/>
              </a:spcAft>
              <a:buFont typeface="Arial" panose="020B0604020202020204" pitchFamily="34" charset="0"/>
              <a:buChar char="•"/>
            </a:pPr>
            <a:r>
              <a:rPr lang="ru-RU" sz="1600" dirty="0">
                <a:ea typeface="Calibri" panose="020F0502020204030204" pitchFamily="34" charset="0"/>
                <a:cs typeface="Arial" panose="020B0604020202020204" pitchFamily="34" charset="0"/>
              </a:rPr>
              <a:t>Примечание 1</a:t>
            </a:r>
            <a:r>
              <a:rPr lang="en-US" sz="1600" dirty="0">
                <a:ea typeface="Calibri" panose="020F0502020204030204" pitchFamily="34" charset="0"/>
                <a:cs typeface="Arial" panose="020B0604020202020204" pitchFamily="34" charset="0"/>
              </a:rPr>
              <a:t>: </a:t>
            </a:r>
            <a:r>
              <a:rPr lang="ru-RU" sz="1600" dirty="0">
                <a:ea typeface="Calibri" panose="020F0502020204030204" pitchFamily="34" charset="0"/>
                <a:cs typeface="Arial" panose="020B0604020202020204" pitchFamily="34" charset="0"/>
              </a:rPr>
              <a:t>Термин </a:t>
            </a:r>
            <a:r>
              <a:rPr lang="en-US" sz="1600" dirty="0">
                <a:ea typeface="Calibri" panose="020F0502020204030204" pitchFamily="34" charset="0"/>
                <a:cs typeface="Arial" panose="020B0604020202020204" pitchFamily="34" charset="0"/>
              </a:rPr>
              <a:t>“</a:t>
            </a:r>
            <a:r>
              <a:rPr lang="ru-RU" sz="1600" dirty="0">
                <a:ea typeface="Calibri" panose="020F0502020204030204" pitchFamily="34" charset="0"/>
                <a:cs typeface="Arial" panose="020B0604020202020204" pitchFamily="34" charset="0"/>
              </a:rPr>
              <a:t>лаборатории</a:t>
            </a:r>
            <a:r>
              <a:rPr lang="en-US" sz="1600" dirty="0">
                <a:ea typeface="Calibri" panose="020F0502020204030204" pitchFamily="34" charset="0"/>
                <a:cs typeface="Arial" panose="020B0604020202020204" pitchFamily="34" charset="0"/>
              </a:rPr>
              <a:t>” </a:t>
            </a:r>
            <a:r>
              <a:rPr lang="ru-RU" sz="1600" dirty="0">
                <a:ea typeface="Calibri" panose="020F0502020204030204" pitchFamily="34" charset="0"/>
                <a:cs typeface="Arial" panose="020B0604020202020204" pitchFamily="34" charset="0"/>
              </a:rPr>
              <a:t>применяется в настоящем стандарте с целью охвата всех организаций, которые предоставляют информацию об образцах на основе экспериментального наблюдения, включая измерение, испытание, калибровку, исследование, отбор образцов и инспекцию</a:t>
            </a:r>
          </a:p>
          <a:p>
            <a:pPr marL="342900" indent="-342900">
              <a:lnSpc>
                <a:spcPct val="115000"/>
              </a:lnSpc>
              <a:spcAft>
                <a:spcPts val="800"/>
              </a:spcAft>
              <a:buFont typeface="Arial" panose="020B0604020202020204" pitchFamily="34" charset="0"/>
              <a:buChar char="•"/>
            </a:pPr>
            <a:r>
              <a:rPr lang="ru-RU" sz="1600" dirty="0">
                <a:ea typeface="Calibri" panose="020F0502020204030204" pitchFamily="34" charset="0"/>
                <a:cs typeface="Arial" panose="020B0604020202020204" pitchFamily="34" charset="0"/>
              </a:rPr>
              <a:t>Примечание</a:t>
            </a:r>
            <a:r>
              <a:rPr lang="en-US" sz="1600" dirty="0">
                <a:ea typeface="Calibri" panose="020F0502020204030204" pitchFamily="34" charset="0"/>
                <a:cs typeface="Arial" panose="020B0604020202020204" pitchFamily="34" charset="0"/>
              </a:rPr>
              <a:t> 2 : </a:t>
            </a:r>
            <a:r>
              <a:rPr lang="ru-RU" sz="1600" dirty="0">
                <a:ea typeface="Calibri" panose="020F0502020204030204" pitchFamily="34" charset="0"/>
                <a:cs typeface="Arial" panose="020B0604020202020204" pitchFamily="34" charset="0"/>
              </a:rPr>
              <a:t>термин «измерения или испытания» используется в настоящем стандарте для применения к любой осуществляемой участниками проверки квалификации (п.3.6) деятельности, которая выступает объектом проверки квалификации (п.3.7) будь она количественной, качественной либо интерпретационной, если не указано иное.</a:t>
            </a:r>
          </a:p>
          <a:p>
            <a:pPr marL="342900" indent="-342900">
              <a:lnSpc>
                <a:spcPct val="115000"/>
              </a:lnSpc>
              <a:spcAft>
                <a:spcPts val="800"/>
              </a:spcAft>
              <a:buFont typeface="Arial" panose="020B0604020202020204" pitchFamily="34" charset="0"/>
              <a:buChar char="•"/>
            </a:pPr>
            <a:r>
              <a:rPr lang="ru-RU" sz="1600" dirty="0">
                <a:ea typeface="Calibri" panose="020F0502020204030204" pitchFamily="34" charset="0"/>
                <a:cs typeface="Arial" panose="020B0604020202020204" pitchFamily="34" charset="0"/>
              </a:rPr>
              <a:t>Примечание</a:t>
            </a:r>
            <a:r>
              <a:rPr lang="en-US" sz="1600" dirty="0">
                <a:ea typeface="Calibri" panose="020F0502020204030204" pitchFamily="34" charset="0"/>
                <a:cs typeface="Arial" panose="020B0604020202020204" pitchFamily="34" charset="0"/>
              </a:rPr>
              <a:t> 3 : </a:t>
            </a:r>
            <a:r>
              <a:rPr lang="ru-RU" sz="1600" dirty="0">
                <a:ea typeface="Calibri" panose="020F0502020204030204" pitchFamily="34" charset="0"/>
                <a:cs typeface="Arial" panose="020B0604020202020204" pitchFamily="34" charset="0"/>
              </a:rPr>
              <a:t>межлабораторные сличения, которые включают измерения, предоставляют больше информации о характеристиках, когда учитывается неопределенность измерений.</a:t>
            </a:r>
          </a:p>
        </p:txBody>
      </p:sp>
    </p:spTree>
    <p:extLst>
      <p:ext uri="{BB962C8B-B14F-4D97-AF65-F5344CB8AC3E}">
        <p14:creationId xmlns:p14="http://schemas.microsoft.com/office/powerpoint/2010/main" val="121874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D50B-0087-428D-EC84-F8B7F97693DC}"/>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3  </a:t>
            </a:r>
            <a:r>
              <a:rPr lang="ru-RU" sz="3600" dirty="0">
                <a:latin typeface="Arial" panose="020B0604020202020204" pitchFamily="34" charset="0"/>
                <a:cs typeface="Arial" panose="020B0604020202020204" pitchFamily="34" charset="0"/>
              </a:rPr>
              <a:t>Исключенные определения</a:t>
            </a:r>
            <a:endParaRPr lang="en-US" dirty="0"/>
          </a:p>
        </p:txBody>
      </p:sp>
      <p:sp>
        <p:nvSpPr>
          <p:cNvPr id="3" name="Text Placeholder 2">
            <a:extLst>
              <a:ext uri="{FF2B5EF4-FFF2-40B4-BE49-F238E27FC236}">
                <a16:creationId xmlns:a16="http://schemas.microsoft.com/office/drawing/2014/main" id="{609BAA38-6161-B04A-3AF3-77275BE18833}"/>
              </a:ext>
            </a:extLst>
          </p:cNvPr>
          <p:cNvSpPr>
            <a:spLocks noGrp="1"/>
          </p:cNvSpPr>
          <p:nvPr>
            <p:ph type="body" sz="quarter" idx="12"/>
          </p:nvPr>
        </p:nvSpPr>
        <p:spPr>
          <a:xfrm>
            <a:off x="424798" y="1348762"/>
            <a:ext cx="10531475" cy="4729763"/>
          </a:xfrm>
        </p:spPr>
        <p:txBody>
          <a:bodyPr/>
          <a:lstStyle/>
          <a:p>
            <a:pPr>
              <a:lnSpc>
                <a:spcPct val="107000"/>
              </a:lnSpc>
              <a:spcAft>
                <a:spcPts val="800"/>
              </a:spcAft>
              <a:tabLst>
                <a:tab pos="457200" algn="l"/>
              </a:tabLst>
            </a:pPr>
            <a:r>
              <a:rPr lang="ru-RU" sz="2200" b="1" dirty="0">
                <a:ea typeface="Calibri" panose="020F0502020204030204" pitchFamily="34" charset="0"/>
                <a:cs typeface="Arial" panose="020B0604020202020204" pitchFamily="34" charset="0"/>
              </a:rPr>
              <a:t>Соисполнители </a:t>
            </a:r>
            <a:r>
              <a:rPr lang="ru-RU" sz="2200" dirty="0">
                <a:ea typeface="Calibri" panose="020F0502020204030204" pitchFamily="34" charset="0"/>
                <a:cs typeface="Arial" panose="020B0604020202020204" pitchFamily="34" charset="0"/>
              </a:rPr>
              <a:t>исключены, т.к. с</a:t>
            </a:r>
            <a:r>
              <a:rPr lang="ru-RU" sz="2200" dirty="0">
                <a:effectLst/>
                <a:ea typeface="Calibri" panose="020F0502020204030204" pitchFamily="34" charset="0"/>
                <a:cs typeface="Arial" panose="020B0604020202020204" pitchFamily="34" charset="0"/>
              </a:rPr>
              <a:t>тандарт не устанавливает, каким образом должна реализовываться ответственность руководства</a:t>
            </a:r>
          </a:p>
          <a:p>
            <a:pPr>
              <a:lnSpc>
                <a:spcPct val="107000"/>
              </a:lnSpc>
              <a:spcAft>
                <a:spcPts val="800"/>
              </a:spcAft>
              <a:tabLst>
                <a:tab pos="457200" algn="l"/>
              </a:tabLst>
            </a:pPr>
            <a:r>
              <a:rPr lang="ru-RU" sz="2200" b="1" dirty="0">
                <a:ea typeface="Calibri" panose="020F0502020204030204" pitchFamily="34" charset="0"/>
                <a:cs typeface="Arial" panose="020B0604020202020204" pitchFamily="34" charset="0"/>
              </a:rPr>
              <a:t>Субподрядчик</a:t>
            </a:r>
            <a:r>
              <a:rPr lang="en-US" sz="2200" dirty="0">
                <a:effectLst/>
                <a:ea typeface="Calibri" panose="020F0502020204030204" pitchFamily="34" charset="0"/>
                <a:cs typeface="Arial" panose="020B0604020202020204" pitchFamily="34" charset="0"/>
              </a:rPr>
              <a:t> </a:t>
            </a:r>
            <a:r>
              <a:rPr lang="ru-RU" sz="2200" dirty="0">
                <a:effectLst/>
                <a:ea typeface="Calibri" panose="020F0502020204030204" pitchFamily="34" charset="0"/>
                <a:cs typeface="Arial" panose="020B0604020202020204" pitchFamily="34" charset="0"/>
              </a:rPr>
              <a:t>исключен в связи с имевшей место путаницей между внешними провайдерами услуг и внешними сотрудниками, которые могут быть ответственными за организацию или иные операционные функции</a:t>
            </a:r>
          </a:p>
          <a:p>
            <a:pPr lvl="1">
              <a:lnSpc>
                <a:spcPct val="107000"/>
              </a:lnSpc>
              <a:spcAft>
                <a:spcPts val="800"/>
              </a:spcAft>
              <a:tabLst>
                <a:tab pos="457200" algn="l"/>
              </a:tabLst>
            </a:pPr>
            <a:r>
              <a:rPr lang="ru-RU" sz="2200" dirty="0">
                <a:ea typeface="Calibri" panose="020F0502020204030204" pitchFamily="34" charset="0"/>
                <a:cs typeface="Arial" panose="020B0604020202020204" pitchFamily="34" charset="0"/>
              </a:rPr>
              <a:t>Услуги, предоставляемые лицами, работающими вне системы менеджмента провайдера проверки квалификации, отнесены к </a:t>
            </a:r>
            <a:r>
              <a:rPr lang="ru-RU" sz="2200" b="1" dirty="0">
                <a:ea typeface="Calibri" panose="020F0502020204030204" pitchFamily="34" charset="0"/>
                <a:cs typeface="Arial" panose="020B0604020202020204" pitchFamily="34" charset="0"/>
              </a:rPr>
              <a:t>внешним поставщикам услуг</a:t>
            </a:r>
          </a:p>
          <a:p>
            <a:pPr lvl="1">
              <a:lnSpc>
                <a:spcPct val="107000"/>
              </a:lnSpc>
              <a:spcAft>
                <a:spcPts val="800"/>
              </a:spcAft>
              <a:tabLst>
                <a:tab pos="457200" algn="l"/>
              </a:tabLst>
            </a:pPr>
            <a:r>
              <a:rPr lang="ru-RU" sz="2200" dirty="0">
                <a:ea typeface="Calibri" panose="020F0502020204030204" pitchFamily="34" charset="0"/>
                <a:cs typeface="Arial" panose="020B0604020202020204" pitchFamily="34" charset="0"/>
              </a:rPr>
              <a:t>Лица, работающие в рамках системы менеджмента провайдера проверки квалификации, отнесены к внутренним или внешним сотрудникам либо </a:t>
            </a:r>
            <a:r>
              <a:rPr lang="ru-RU" sz="2200" b="1" dirty="0">
                <a:ea typeface="Calibri" panose="020F0502020204030204" pitchFamily="34" charset="0"/>
                <a:cs typeface="Arial" panose="020B0604020202020204" pitchFamily="34" charset="0"/>
              </a:rPr>
              <a:t>техническим</a:t>
            </a:r>
            <a:r>
              <a:rPr lang="en-US" sz="2200" b="1" dirty="0">
                <a:ea typeface="Calibri" panose="020F0502020204030204" pitchFamily="34" charset="0"/>
                <a:cs typeface="Arial" panose="020B0604020202020204" pitchFamily="34" charset="0"/>
              </a:rPr>
              <a:t> </a:t>
            </a:r>
            <a:r>
              <a:rPr lang="ru-RU" sz="2200" b="1" dirty="0">
                <a:ea typeface="Calibri" panose="020F0502020204030204" pitchFamily="34" charset="0"/>
                <a:cs typeface="Arial" panose="020B0604020202020204" pitchFamily="34" charset="0"/>
              </a:rPr>
              <a:t>консультантам</a:t>
            </a:r>
            <a:endParaRPr lang="en-US" sz="2200" dirty="0">
              <a:effectLst/>
              <a:ea typeface="Calibri" panose="020F0502020204030204" pitchFamily="34" charset="0"/>
              <a:cs typeface="Arial" panose="020B0604020202020204" pitchFamily="34" charset="0"/>
            </a:endParaRPr>
          </a:p>
          <a:p>
            <a:pPr>
              <a:lnSpc>
                <a:spcPct val="115000"/>
              </a:lnSpc>
              <a:spcAft>
                <a:spcPts val="800"/>
              </a:spcAft>
            </a:pPr>
            <a:endParaRPr lang="en-US" sz="24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11352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D50B-0087-428D-EC84-F8B7F97693DC}"/>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3 </a:t>
            </a:r>
            <a:r>
              <a:rPr lang="ru-RU" sz="3600" dirty="0">
                <a:latin typeface="Arial" panose="020B0604020202020204" pitchFamily="34" charset="0"/>
                <a:cs typeface="Arial" panose="020B0604020202020204" pitchFamily="34" charset="0"/>
              </a:rPr>
              <a:t>Термины и определения</a:t>
            </a:r>
            <a:endParaRPr lang="en-US" dirty="0"/>
          </a:p>
        </p:txBody>
      </p:sp>
      <p:sp>
        <p:nvSpPr>
          <p:cNvPr id="3" name="Text Placeholder 2">
            <a:extLst>
              <a:ext uri="{FF2B5EF4-FFF2-40B4-BE49-F238E27FC236}">
                <a16:creationId xmlns:a16="http://schemas.microsoft.com/office/drawing/2014/main" id="{609BAA38-6161-B04A-3AF3-77275BE18833}"/>
              </a:ext>
            </a:extLst>
          </p:cNvPr>
          <p:cNvSpPr>
            <a:spLocks noGrp="1"/>
          </p:cNvSpPr>
          <p:nvPr>
            <p:ph type="body" sz="quarter" idx="12"/>
          </p:nvPr>
        </p:nvSpPr>
        <p:spPr>
          <a:xfrm>
            <a:off x="424798" y="1348762"/>
            <a:ext cx="10531475" cy="4729763"/>
          </a:xfrm>
        </p:spPr>
        <p:txBody>
          <a:bodyPr/>
          <a:lstStyle/>
          <a:p>
            <a:pPr marL="0" indent="0" algn="just">
              <a:lnSpc>
                <a:spcPct val="115000"/>
              </a:lnSpc>
              <a:spcAft>
                <a:spcPts val="1200"/>
              </a:spcAft>
              <a:buNone/>
            </a:pPr>
            <a:r>
              <a:rPr lang="ru-RU" sz="2200" dirty="0">
                <a:ea typeface="Times New Roman" panose="02020603050405020304" pitchFamily="18" charset="0"/>
                <a:cs typeface="Arial" panose="020B0604020202020204" pitchFamily="34" charset="0"/>
              </a:rPr>
              <a:t>Разъяснено различие между терминами </a:t>
            </a:r>
            <a:r>
              <a:rPr lang="ru-RU" sz="2200" i="1" dirty="0">
                <a:ea typeface="Times New Roman" panose="02020603050405020304" pitchFamily="18" charset="0"/>
                <a:cs typeface="Arial" panose="020B0604020202020204" pitchFamily="34" charset="0"/>
              </a:rPr>
              <a:t>заказчик </a:t>
            </a:r>
            <a:r>
              <a:rPr lang="ru-RU" sz="2200" dirty="0">
                <a:ea typeface="Times New Roman" panose="02020603050405020304" pitchFamily="18" charset="0"/>
                <a:cs typeface="Arial" panose="020B0604020202020204" pitchFamily="34" charset="0"/>
              </a:rPr>
              <a:t>и </a:t>
            </a:r>
            <a:r>
              <a:rPr lang="ru-RU" sz="2200" i="1" dirty="0">
                <a:ea typeface="Times New Roman" panose="02020603050405020304" pitchFamily="18" charset="0"/>
                <a:cs typeface="Arial" panose="020B0604020202020204" pitchFamily="34" charset="0"/>
              </a:rPr>
              <a:t>участник</a:t>
            </a:r>
            <a:endParaRPr lang="en-US" sz="2200" i="1" dirty="0">
              <a:effectLst/>
              <a:ea typeface="Times New Roman" panose="02020603050405020304" pitchFamily="18" charset="0"/>
              <a:cs typeface="Arial" panose="020B0604020202020204" pitchFamily="34" charset="0"/>
            </a:endParaRPr>
          </a:p>
          <a:p>
            <a:pPr algn="just"/>
            <a:r>
              <a:rPr lang="ru-RU" sz="2200" b="1" dirty="0">
                <a:solidFill>
                  <a:srgbClr val="000000"/>
                </a:solidFill>
              </a:rPr>
              <a:t>заказчик</a:t>
            </a:r>
            <a:r>
              <a:rPr lang="en-US" sz="2200" b="1" i="0" u="none" strike="noStrike" baseline="0" dirty="0">
                <a:solidFill>
                  <a:srgbClr val="000000"/>
                </a:solidFill>
              </a:rPr>
              <a:t> (client)  </a:t>
            </a:r>
            <a:r>
              <a:rPr lang="ru-RU" sz="2200" i="0" u="none" strike="noStrike" baseline="0" dirty="0">
                <a:solidFill>
                  <a:srgbClr val="000000"/>
                </a:solidFill>
              </a:rPr>
              <a:t>организация либо лицо</a:t>
            </a:r>
            <a:r>
              <a:rPr lang="ru-RU" sz="2200" dirty="0">
                <a:solidFill>
                  <a:srgbClr val="000000"/>
                </a:solidFill>
              </a:rPr>
              <a:t>, для которых предоставляется </a:t>
            </a:r>
            <a:r>
              <a:rPr lang="ru-RU" sz="2200" i="1" dirty="0">
                <a:solidFill>
                  <a:srgbClr val="000000"/>
                </a:solidFill>
              </a:rPr>
              <a:t>схема проверки квалификации </a:t>
            </a:r>
            <a:r>
              <a:rPr lang="ru-RU" sz="2200" dirty="0">
                <a:solidFill>
                  <a:srgbClr val="000000"/>
                </a:solidFill>
              </a:rPr>
              <a:t>(3.11) посредством контрактной договоренности</a:t>
            </a:r>
            <a:endParaRPr lang="en-US" sz="2200" i="0" u="none" strike="noStrike" baseline="0" dirty="0">
              <a:solidFill>
                <a:srgbClr val="000000"/>
              </a:solidFill>
            </a:endParaRPr>
          </a:p>
          <a:p>
            <a:pPr marL="0" indent="0" algn="just">
              <a:buNone/>
            </a:pPr>
            <a:r>
              <a:rPr lang="ru-RU" sz="2200" b="0" i="0" u="none" strike="noStrike" baseline="0" dirty="0">
                <a:solidFill>
                  <a:srgbClr val="000000"/>
                </a:solidFill>
              </a:rPr>
              <a:t>Примечание</a:t>
            </a:r>
            <a:r>
              <a:rPr lang="en-US" sz="2200" b="0" i="0" u="none" strike="noStrike" baseline="0" dirty="0">
                <a:solidFill>
                  <a:srgbClr val="000000"/>
                </a:solidFill>
              </a:rPr>
              <a:t>: </a:t>
            </a:r>
            <a:r>
              <a:rPr lang="ru-RU" sz="2200" b="0" i="0" u="none" strike="noStrike" baseline="0" dirty="0">
                <a:solidFill>
                  <a:srgbClr val="000000"/>
                </a:solidFill>
              </a:rPr>
              <a:t>термин </a:t>
            </a:r>
            <a:r>
              <a:rPr lang="en-US" sz="2200" b="0" i="0" u="none" strike="noStrike" baseline="0" dirty="0">
                <a:solidFill>
                  <a:srgbClr val="000000"/>
                </a:solidFill>
              </a:rPr>
              <a:t>“</a:t>
            </a:r>
            <a:r>
              <a:rPr lang="ru-RU" sz="2200" b="0" i="0" u="none" strike="noStrike" baseline="0" dirty="0">
                <a:solidFill>
                  <a:srgbClr val="000000"/>
                </a:solidFill>
              </a:rPr>
              <a:t>клиент</a:t>
            </a:r>
            <a:r>
              <a:rPr lang="en-US" sz="2200" b="0" i="0" u="none" strike="noStrike" baseline="0" dirty="0">
                <a:solidFill>
                  <a:srgbClr val="000000"/>
                </a:solidFill>
              </a:rPr>
              <a:t>” </a:t>
            </a:r>
            <a:r>
              <a:rPr lang="ru-RU" sz="2200" b="0" i="0" u="none" strike="noStrike" baseline="0" dirty="0">
                <a:solidFill>
                  <a:srgbClr val="000000"/>
                </a:solidFill>
              </a:rPr>
              <a:t>является альтернативой термину «заказчик», который применяется в настоящем стандарте, и данные термины считаются имеющими аналогичное определение. </a:t>
            </a:r>
          </a:p>
          <a:p>
            <a:pPr algn="just"/>
            <a:r>
              <a:rPr lang="ru-RU" sz="2200" b="1" i="0" u="none" strike="noStrike" baseline="0" dirty="0">
                <a:solidFill>
                  <a:srgbClr val="000000"/>
                </a:solidFill>
              </a:rPr>
              <a:t>Участник</a:t>
            </a:r>
            <a:r>
              <a:rPr lang="en-US" sz="2200" b="1" i="0" u="none" strike="noStrike" baseline="0" dirty="0">
                <a:solidFill>
                  <a:srgbClr val="000000"/>
                </a:solidFill>
              </a:rPr>
              <a:t>  </a:t>
            </a:r>
            <a:r>
              <a:rPr lang="ru-RU" sz="2200" b="0" i="0" u="none" strike="noStrike" baseline="0" dirty="0">
                <a:solidFill>
                  <a:srgbClr val="000000"/>
                </a:solidFill>
              </a:rPr>
              <a:t>лицо либо организация, которые выполняют деятельность, относящуюся к проверке квалификации (3.7) и представляет свои результаты для оценки квалификации </a:t>
            </a:r>
            <a:r>
              <a:rPr lang="ru-RU" sz="2200" b="0" i="1" u="none" strike="noStrike" baseline="0" dirty="0">
                <a:solidFill>
                  <a:srgbClr val="000000"/>
                </a:solidFill>
              </a:rPr>
              <a:t>провайдером проверки квалификации </a:t>
            </a:r>
            <a:r>
              <a:rPr lang="ru-RU" sz="2200" b="0" i="0" u="none" strike="noStrike" baseline="0" dirty="0">
                <a:solidFill>
                  <a:srgbClr val="000000"/>
                </a:solidFill>
              </a:rPr>
              <a:t>(3.9)</a:t>
            </a:r>
          </a:p>
        </p:txBody>
      </p:sp>
    </p:spTree>
    <p:extLst>
      <p:ext uri="{BB962C8B-B14F-4D97-AF65-F5344CB8AC3E}">
        <p14:creationId xmlns:p14="http://schemas.microsoft.com/office/powerpoint/2010/main" val="298500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D50B-0087-428D-EC84-F8B7F97693DC}"/>
              </a:ext>
            </a:extLst>
          </p:cNvPr>
          <p:cNvSpPr>
            <a:spLocks noGrp="1"/>
          </p:cNvSpPr>
          <p:nvPr>
            <p:ph type="title"/>
          </p:nvPr>
        </p:nvSpPr>
        <p:spPr/>
        <p:txBody>
          <a:bodyPr/>
          <a:lstStyle/>
          <a:p>
            <a:r>
              <a:rPr lang="ru-RU" sz="3600" dirty="0">
                <a:latin typeface="Arial" panose="020B0604020202020204" pitchFamily="34" charset="0"/>
                <a:cs typeface="Arial" panose="020B0604020202020204" pitchFamily="34" charset="0"/>
              </a:rPr>
              <a:t>Нормативные ссылки и определения</a:t>
            </a:r>
            <a:endParaRPr lang="en-US" dirty="0"/>
          </a:p>
        </p:txBody>
      </p:sp>
      <p:sp>
        <p:nvSpPr>
          <p:cNvPr id="3" name="Text Placeholder 2">
            <a:extLst>
              <a:ext uri="{FF2B5EF4-FFF2-40B4-BE49-F238E27FC236}">
                <a16:creationId xmlns:a16="http://schemas.microsoft.com/office/drawing/2014/main" id="{609BAA38-6161-B04A-3AF3-77275BE18833}"/>
              </a:ext>
            </a:extLst>
          </p:cNvPr>
          <p:cNvSpPr>
            <a:spLocks noGrp="1"/>
          </p:cNvSpPr>
          <p:nvPr>
            <p:ph type="body" sz="quarter" idx="12"/>
          </p:nvPr>
        </p:nvSpPr>
        <p:spPr>
          <a:xfrm>
            <a:off x="424798" y="1348762"/>
            <a:ext cx="10531475" cy="4729763"/>
          </a:xfrm>
        </p:spPr>
        <p:txBody>
          <a:bodyPr/>
          <a:lstStyle/>
          <a:p>
            <a:pPr marL="342900" indent="-342900" algn="just">
              <a:lnSpc>
                <a:spcPct val="115000"/>
              </a:lnSpc>
              <a:spcAft>
                <a:spcPts val="1200"/>
              </a:spcAft>
              <a:buFont typeface="Arial" panose="020B0604020202020204" pitchFamily="34" charset="0"/>
              <a:buChar char="•"/>
            </a:pPr>
            <a:r>
              <a:rPr lang="ru-RU" sz="2400" dirty="0">
                <a:ea typeface="Times New Roman" panose="02020603050405020304" pitchFamily="18" charset="0"/>
                <a:cs typeface="Arial" panose="020B0604020202020204" pitchFamily="34" charset="0"/>
              </a:rPr>
              <a:t>Термины, используемые в настоящем стандарте, определенные в </a:t>
            </a:r>
            <a:r>
              <a:rPr lang="en-US" sz="2400" dirty="0">
                <a:ea typeface="Times New Roman" panose="02020603050405020304" pitchFamily="18" charset="0"/>
                <a:cs typeface="Arial" panose="020B0604020202020204" pitchFamily="34" charset="0"/>
              </a:rPr>
              <a:t>VIM </a:t>
            </a:r>
            <a:r>
              <a:rPr lang="ru-RU" sz="2400" dirty="0">
                <a:ea typeface="Times New Roman" panose="02020603050405020304" pitchFamily="18" charset="0"/>
                <a:cs typeface="Arial" panose="020B0604020202020204" pitchFamily="34" charset="0"/>
              </a:rPr>
              <a:t>или</a:t>
            </a:r>
            <a:r>
              <a:rPr lang="en-US" sz="2400" dirty="0">
                <a:ea typeface="Times New Roman" panose="02020603050405020304" pitchFamily="18" charset="0"/>
                <a:cs typeface="Arial" panose="020B0604020202020204" pitchFamily="34" charset="0"/>
              </a:rPr>
              <a:t> ISO/IEC 17000</a:t>
            </a:r>
            <a:r>
              <a:rPr lang="ru-RU" sz="2400" dirty="0">
                <a:ea typeface="Times New Roman" panose="02020603050405020304" pitchFamily="18" charset="0"/>
                <a:cs typeface="Arial" panose="020B0604020202020204" pitchFamily="34" charset="0"/>
              </a:rPr>
              <a:t>, не воспроизводятся в </a:t>
            </a:r>
            <a:r>
              <a:rPr lang="en-US" sz="2400" dirty="0">
                <a:ea typeface="Times New Roman" panose="02020603050405020304" pitchFamily="18" charset="0"/>
                <a:cs typeface="Arial" panose="020B0604020202020204" pitchFamily="34" charset="0"/>
              </a:rPr>
              <a:t>ISO/IEC 17043</a:t>
            </a:r>
            <a:endParaRPr lang="ru-RU" sz="2400" dirty="0">
              <a:ea typeface="Times New Roman" panose="02020603050405020304" pitchFamily="18" charset="0"/>
              <a:cs typeface="Arial" panose="020B0604020202020204" pitchFamily="34" charset="0"/>
            </a:endParaRPr>
          </a:p>
          <a:p>
            <a:pPr marL="342900" indent="-342900" algn="just">
              <a:lnSpc>
                <a:spcPct val="115000"/>
              </a:lnSpc>
              <a:spcAft>
                <a:spcPts val="1200"/>
              </a:spcAft>
              <a:buFont typeface="Arial" panose="020B0604020202020204" pitchFamily="34" charset="0"/>
              <a:buChar char="•"/>
            </a:pPr>
            <a:r>
              <a:rPr lang="ru-RU" sz="2400" dirty="0">
                <a:ea typeface="Times New Roman" panose="02020603050405020304" pitchFamily="18" charset="0"/>
                <a:cs typeface="Arial" panose="020B0604020202020204" pitchFamily="34" charset="0"/>
              </a:rPr>
              <a:t>любой термин, который определён в настоящем стандарте либо</a:t>
            </a:r>
            <a:r>
              <a:rPr lang="en-US" sz="2400" dirty="0">
                <a:ea typeface="Times New Roman" panose="02020603050405020304" pitchFamily="18" charset="0"/>
                <a:cs typeface="Arial" panose="020B0604020202020204" pitchFamily="34" charset="0"/>
              </a:rPr>
              <a:t> </a:t>
            </a:r>
            <a:r>
              <a:rPr lang="ru-RU" sz="2400" dirty="0">
                <a:ea typeface="Times New Roman" panose="02020603050405020304" pitchFamily="18" charset="0"/>
                <a:cs typeface="Arial" panose="020B0604020202020204" pitchFamily="34" charset="0"/>
              </a:rPr>
              <a:t>в </a:t>
            </a:r>
            <a:r>
              <a:rPr lang="en-US" sz="2400" dirty="0">
                <a:ea typeface="Times New Roman" panose="02020603050405020304" pitchFamily="18" charset="0"/>
                <a:cs typeface="Arial" panose="020B0604020202020204" pitchFamily="34" charset="0"/>
              </a:rPr>
              <a:t>VIM </a:t>
            </a:r>
            <a:r>
              <a:rPr lang="ru-RU" sz="2400" dirty="0">
                <a:ea typeface="Times New Roman" panose="02020603050405020304" pitchFamily="18" charset="0"/>
                <a:cs typeface="Arial" panose="020B0604020202020204" pitchFamily="34" charset="0"/>
              </a:rPr>
              <a:t>или</a:t>
            </a:r>
            <a:r>
              <a:rPr lang="en-US" sz="2400" dirty="0">
                <a:ea typeface="Times New Roman" panose="02020603050405020304" pitchFamily="18" charset="0"/>
                <a:cs typeface="Arial" panose="020B0604020202020204" pitchFamily="34" charset="0"/>
              </a:rPr>
              <a:t> ISO/IEC 17000</a:t>
            </a:r>
            <a:r>
              <a:rPr lang="ru-RU" sz="2400" dirty="0">
                <a:ea typeface="Times New Roman" panose="02020603050405020304" pitchFamily="18" charset="0"/>
                <a:cs typeface="Arial" panose="020B0604020202020204" pitchFamily="34" charset="0"/>
              </a:rPr>
              <a:t>, должен применяться соответствующим образом провайдером проверки квалификации, либо конкретные термин должен быть определен в рамках системы менеджмента провайдера проверки квалификации</a:t>
            </a:r>
            <a:endParaRPr lang="en-US" sz="2400" dirty="0">
              <a:ea typeface="Times New Roman" panose="02020603050405020304" pitchFamily="18" charset="0"/>
              <a:cs typeface="Arial" panose="020B0604020202020204" pitchFamily="34" charset="0"/>
            </a:endParaRPr>
          </a:p>
          <a:p>
            <a:pPr marL="342900" indent="-342900" algn="just">
              <a:lnSpc>
                <a:spcPct val="115000"/>
              </a:lnSpc>
              <a:spcAft>
                <a:spcPts val="1200"/>
              </a:spcAft>
              <a:buFont typeface="Arial" panose="020B0604020202020204" pitchFamily="34" charset="0"/>
              <a:buChar char="•"/>
            </a:pPr>
            <a:r>
              <a:rPr lang="ru-RU" sz="2400" dirty="0">
                <a:ea typeface="MS Mincho" panose="02020609040205080304" pitchFamily="49" charset="-128"/>
                <a:cs typeface="Times New Roman" panose="02020603050405020304" pitchFamily="18" charset="0"/>
              </a:rPr>
              <a:t>например термины</a:t>
            </a:r>
            <a:r>
              <a:rPr lang="en-US" sz="2400" dirty="0">
                <a:ea typeface="MS Mincho" panose="02020609040205080304" pitchFamily="49" charset="-128"/>
                <a:cs typeface="Times New Roman" panose="02020603050405020304" pitchFamily="18" charset="0"/>
              </a:rPr>
              <a:t> </a:t>
            </a:r>
            <a:r>
              <a:rPr lang="ru-RU" sz="2400" dirty="0">
                <a:ea typeface="MS Mincho" panose="02020609040205080304" pitchFamily="49" charset="-128"/>
                <a:cs typeface="Times New Roman" panose="02020603050405020304" pitchFamily="18" charset="0"/>
              </a:rPr>
              <a:t>«точность» и «выброс» иногда применяются </a:t>
            </a:r>
            <a:r>
              <a:rPr lang="ru-RU" sz="2400" dirty="0">
                <a:ea typeface="Times New Roman" panose="02020603050405020304" pitchFamily="18" charset="0"/>
                <a:cs typeface="Arial" panose="020B0604020202020204" pitchFamily="34" charset="0"/>
              </a:rPr>
              <a:t>провайдерами проверки квалификации </a:t>
            </a:r>
            <a:r>
              <a:rPr lang="ru-RU" sz="2400" dirty="0">
                <a:ea typeface="MS Mincho" panose="02020609040205080304" pitchFamily="49" charset="-128"/>
                <a:cs typeface="Times New Roman" panose="02020603050405020304" pitchFamily="18" charset="0"/>
              </a:rPr>
              <a:t>иным образом</a:t>
            </a:r>
          </a:p>
        </p:txBody>
      </p:sp>
    </p:spTree>
    <p:extLst>
      <p:ext uri="{BB962C8B-B14F-4D97-AF65-F5344CB8AC3E}">
        <p14:creationId xmlns:p14="http://schemas.microsoft.com/office/powerpoint/2010/main" val="4273777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D50B-0087-428D-EC84-F8B7F97693DC}"/>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5  </a:t>
            </a:r>
            <a:r>
              <a:rPr lang="ru-RU" sz="3600" dirty="0">
                <a:latin typeface="Arial" panose="020B0604020202020204" pitchFamily="34" charset="0"/>
                <a:cs typeface="Arial" panose="020B0604020202020204" pitchFamily="34" charset="0"/>
              </a:rPr>
              <a:t>Требования к структуре</a:t>
            </a:r>
            <a:endParaRPr lang="en-US" dirty="0"/>
          </a:p>
        </p:txBody>
      </p:sp>
      <p:sp>
        <p:nvSpPr>
          <p:cNvPr id="3" name="Text Placeholder 2">
            <a:extLst>
              <a:ext uri="{FF2B5EF4-FFF2-40B4-BE49-F238E27FC236}">
                <a16:creationId xmlns:a16="http://schemas.microsoft.com/office/drawing/2014/main" id="{609BAA38-6161-B04A-3AF3-77275BE18833}"/>
              </a:ext>
            </a:extLst>
          </p:cNvPr>
          <p:cNvSpPr>
            <a:spLocks noGrp="1"/>
          </p:cNvSpPr>
          <p:nvPr>
            <p:ph type="body" sz="quarter" idx="12"/>
          </p:nvPr>
        </p:nvSpPr>
        <p:spPr>
          <a:xfrm>
            <a:off x="424798" y="1244108"/>
            <a:ext cx="10531475" cy="2541920"/>
          </a:xfrm>
        </p:spPr>
        <p:txBody>
          <a:bodyPr/>
          <a:lstStyle/>
          <a:p>
            <a:pPr marL="342900" indent="-342900" algn="just">
              <a:lnSpc>
                <a:spcPct val="115000"/>
              </a:lnSpc>
              <a:spcAft>
                <a:spcPts val="1200"/>
              </a:spcAft>
              <a:buFont typeface="Arial" panose="020B0604020202020204" pitchFamily="34" charset="0"/>
              <a:buChar char="•"/>
            </a:pPr>
            <a:r>
              <a:rPr lang="ru-RU" sz="2000" dirty="0">
                <a:ea typeface="Times New Roman" panose="02020603050405020304" pitchFamily="18" charset="0"/>
                <a:cs typeface="Arial" panose="020B0604020202020204" pitchFamily="34" charset="0"/>
              </a:rPr>
              <a:t>добавлено требование к </a:t>
            </a:r>
            <a:r>
              <a:rPr lang="ru-RU" sz="2000" i="1" dirty="0">
                <a:ea typeface="Times New Roman" panose="02020603050405020304" pitchFamily="18" charset="0"/>
                <a:cs typeface="Arial" panose="020B0604020202020204" pitchFamily="34" charset="0"/>
              </a:rPr>
              <a:t>Беспристрастности</a:t>
            </a:r>
            <a:r>
              <a:rPr lang="ru-RU" sz="2000" dirty="0">
                <a:ea typeface="Times New Roman" panose="02020603050405020304" pitchFamily="18" charset="0"/>
                <a:cs typeface="Arial" panose="020B0604020202020204" pitchFamily="34" charset="0"/>
              </a:rPr>
              <a:t> и </a:t>
            </a:r>
            <a:r>
              <a:rPr lang="ru-RU" sz="2000" i="1" dirty="0">
                <a:ea typeface="Times New Roman" panose="02020603050405020304" pitchFamily="18" charset="0"/>
                <a:cs typeface="Arial" panose="020B0604020202020204" pitchFamily="34" charset="0"/>
              </a:rPr>
              <a:t>Конфиденциальности</a:t>
            </a:r>
            <a:r>
              <a:rPr lang="ru-RU" sz="2000" dirty="0">
                <a:ea typeface="Times New Roman" panose="02020603050405020304" pitchFamily="18" charset="0"/>
                <a:cs typeface="Arial" panose="020B0604020202020204" pitchFamily="34" charset="0"/>
              </a:rPr>
              <a:t> как обязательное общее элементы Согласно документу </a:t>
            </a:r>
            <a:r>
              <a:rPr lang="en-US" sz="2000" dirty="0">
                <a:ea typeface="Times New Roman" panose="02020603050405020304" pitchFamily="18" charset="0"/>
                <a:cs typeface="Arial" panose="020B0604020202020204" pitchFamily="34" charset="0"/>
              </a:rPr>
              <a:t>CASCO PROC 33</a:t>
            </a:r>
            <a:r>
              <a:rPr lang="ru-RU" sz="2000" dirty="0">
                <a:ea typeface="Times New Roman" panose="02020603050405020304" pitchFamily="18" charset="0"/>
                <a:cs typeface="Arial" panose="020B0604020202020204" pitchFamily="34" charset="0"/>
              </a:rPr>
              <a:t>, дополненные положениями из 1-й редакции</a:t>
            </a:r>
            <a:r>
              <a:rPr lang="en-US" sz="2000" dirty="0">
                <a:ea typeface="Times New Roman" panose="02020603050405020304" pitchFamily="18" charset="0"/>
                <a:cs typeface="Arial" panose="020B0604020202020204" pitchFamily="34" charset="0"/>
              </a:rPr>
              <a:t> ISO/IEC 17043</a:t>
            </a:r>
            <a:r>
              <a:rPr lang="ru-RU" sz="2000" dirty="0">
                <a:ea typeface="Times New Roman" panose="02020603050405020304" pitchFamily="18" charset="0"/>
                <a:cs typeface="Arial" panose="020B0604020202020204" pitchFamily="34" charset="0"/>
              </a:rPr>
              <a:t>.</a:t>
            </a:r>
          </a:p>
          <a:p>
            <a:pPr lvl="1">
              <a:lnSpc>
                <a:spcPct val="115000"/>
              </a:lnSpc>
              <a:spcAft>
                <a:spcPts val="1000"/>
              </a:spcAft>
              <a:buFont typeface="Wingdings" panose="05000000000000000000" pitchFamily="2" charset="2"/>
              <a:buChar char="§"/>
            </a:pPr>
            <a:r>
              <a:rPr lang="en-GB" sz="2000" b="1" dirty="0">
                <a:effectLst/>
                <a:ea typeface="MS Mincho" panose="02020609040205080304" pitchFamily="49" charset="-128"/>
                <a:cs typeface="Arial" panose="020B0604020202020204" pitchFamily="34" charset="0"/>
              </a:rPr>
              <a:t>5.4</a:t>
            </a:r>
            <a:r>
              <a:rPr lang="en-GB" sz="2000" dirty="0">
                <a:effectLst/>
                <a:ea typeface="MS Mincho" panose="02020609040205080304" pitchFamily="49" charset="-128"/>
                <a:cs typeface="Arial" panose="020B0604020202020204" pitchFamily="34" charset="0"/>
              </a:rPr>
              <a:t>	</a:t>
            </a:r>
            <a:r>
              <a:rPr lang="ru-RU" sz="2000" dirty="0">
                <a:effectLst/>
                <a:ea typeface="MS Mincho" panose="02020609040205080304" pitchFamily="49" charset="-128"/>
                <a:cs typeface="Arial" panose="020B0604020202020204" pitchFamily="34" charset="0"/>
              </a:rPr>
              <a:t>провайдеру проверки квалификации должен выполнять деятельность по проверке квалификации таким образом чтобы соответствовать требованиям настоящего стандарта и учитывать требования участников, заказчиков, регулирующих органов, а также </a:t>
            </a:r>
            <a:r>
              <a:rPr lang="ru-RU" sz="2000" b="1" dirty="0">
                <a:effectLst/>
                <a:ea typeface="MS Mincho" panose="02020609040205080304" pitchFamily="49" charset="-128"/>
                <a:cs typeface="Arial" panose="020B0604020202020204" pitchFamily="34" charset="0"/>
              </a:rPr>
              <a:t>организаций, обеспечивающих признание</a:t>
            </a:r>
            <a:r>
              <a:rPr lang="ru-RU" sz="2000" dirty="0">
                <a:effectLst/>
                <a:ea typeface="MS Mincho" panose="02020609040205080304" pitchFamily="49" charset="-128"/>
                <a:cs typeface="Arial" panose="020B0604020202020204" pitchFamily="34" charset="0"/>
              </a:rPr>
              <a:t>. </a:t>
            </a:r>
          </a:p>
          <a:p>
            <a:pPr lvl="1">
              <a:lnSpc>
                <a:spcPct val="115000"/>
              </a:lnSpc>
              <a:spcAft>
                <a:spcPts val="1000"/>
              </a:spcAft>
              <a:buFont typeface="Wingdings" panose="05000000000000000000" pitchFamily="2" charset="2"/>
              <a:buChar char="§"/>
            </a:pPr>
            <a:r>
              <a:rPr lang="ru-RU" sz="2000" dirty="0">
                <a:effectLst/>
                <a:ea typeface="Times New Roman" panose="02020603050405020304" pitchFamily="18" charset="0"/>
                <a:cs typeface="Arial" panose="020B0604020202020204" pitchFamily="34" charset="0"/>
              </a:rPr>
              <a:t>Добавлена фраза «</a:t>
            </a:r>
            <a:r>
              <a:rPr lang="ru-RU" sz="2000" b="1" dirty="0">
                <a:effectLst/>
                <a:ea typeface="MS Mincho" panose="02020609040205080304" pitchFamily="49" charset="-128"/>
                <a:cs typeface="Arial" panose="020B0604020202020204" pitchFamily="34" charset="0"/>
              </a:rPr>
              <a:t>организаций, обеспечивающих признание» </a:t>
            </a:r>
            <a:r>
              <a:rPr lang="ru-RU" sz="2000" dirty="0">
                <a:effectLst/>
                <a:ea typeface="MS Mincho" panose="02020609040205080304" pitchFamily="49" charset="-128"/>
                <a:cs typeface="Arial" panose="020B0604020202020204" pitchFamily="34" charset="0"/>
              </a:rPr>
              <a:t>в связи с общими элементами</a:t>
            </a:r>
            <a:r>
              <a:rPr lang="en-US" sz="2000" dirty="0">
                <a:ea typeface="MS Mincho" panose="02020609040205080304" pitchFamily="49" charset="-128"/>
                <a:cs typeface="Times New Roman" panose="02020603050405020304" pitchFamily="18" charset="0"/>
              </a:rPr>
              <a:t> ISO/IEC 17025:2017</a:t>
            </a:r>
            <a:r>
              <a:rPr lang="ru-RU" sz="2000" dirty="0">
                <a:ea typeface="MS Mincho" panose="02020609040205080304" pitchFamily="49" charset="-128"/>
                <a:cs typeface="Times New Roman" panose="02020603050405020304" pitchFamily="18" charset="0"/>
              </a:rPr>
              <a:t> и предназначено для учета спецификаторов и органов по аккредитации, но может привести к неправильному толкованию, если такие организации не определили четко своих требований или не вовлечены непосредственно в планирование схем проверки квалификации </a:t>
            </a:r>
            <a:endParaRPr lang="en-US" sz="2000" dirty="0">
              <a:effectLst/>
              <a:ea typeface="Times New Roman" panose="02020603050405020304" pitchFamily="18" charset="0"/>
              <a:cs typeface="Arial" panose="020B0604020202020204" pitchFamily="34" charset="0"/>
            </a:endParaRPr>
          </a:p>
          <a:p>
            <a:pPr algn="just">
              <a:lnSpc>
                <a:spcPct val="115000"/>
              </a:lnSpc>
              <a:spcAft>
                <a:spcPts val="1200"/>
              </a:spcAft>
            </a:pPr>
            <a:endParaRPr lang="en-US" sz="24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24062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D50B-0087-428D-EC84-F8B7F97693DC}"/>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6  </a:t>
            </a:r>
            <a:r>
              <a:rPr lang="ru-RU" sz="3600" dirty="0">
                <a:latin typeface="Arial" panose="020B0604020202020204" pitchFamily="34" charset="0"/>
                <a:cs typeface="Arial" panose="020B0604020202020204" pitchFamily="34" charset="0"/>
              </a:rPr>
              <a:t>Требования к ресурсам, общие положение</a:t>
            </a:r>
            <a:endParaRPr lang="en-US" dirty="0"/>
          </a:p>
        </p:txBody>
      </p:sp>
      <p:sp>
        <p:nvSpPr>
          <p:cNvPr id="3" name="Text Placeholder 2">
            <a:extLst>
              <a:ext uri="{FF2B5EF4-FFF2-40B4-BE49-F238E27FC236}">
                <a16:creationId xmlns:a16="http://schemas.microsoft.com/office/drawing/2014/main" id="{609BAA38-6161-B04A-3AF3-77275BE18833}"/>
              </a:ext>
            </a:extLst>
          </p:cNvPr>
          <p:cNvSpPr>
            <a:spLocks noGrp="1"/>
          </p:cNvSpPr>
          <p:nvPr>
            <p:ph type="body" sz="quarter" idx="12"/>
          </p:nvPr>
        </p:nvSpPr>
        <p:spPr>
          <a:xfrm>
            <a:off x="424798" y="1572881"/>
            <a:ext cx="10431461" cy="4460366"/>
          </a:xfrm>
        </p:spPr>
        <p:txBody>
          <a:bodyPr/>
          <a:lstStyle/>
          <a:p>
            <a:pPr lvl="1" algn="just">
              <a:lnSpc>
                <a:spcPct val="115000"/>
              </a:lnSpc>
              <a:spcAft>
                <a:spcPts val="1000"/>
              </a:spcAft>
              <a:buFont typeface="Wingdings" panose="05000000000000000000" pitchFamily="2" charset="2"/>
              <a:buChar char="§"/>
            </a:pPr>
            <a:r>
              <a:rPr lang="ru-RU" dirty="0">
                <a:ea typeface="SimSun" panose="02010600030101010101" pitchFamily="2" charset="-122"/>
                <a:cs typeface="Arial" panose="020B0604020202020204" pitchFamily="34" charset="0"/>
              </a:rPr>
              <a:t>В </a:t>
            </a:r>
            <a:r>
              <a:rPr lang="ru-RU" dirty="0">
                <a:effectLst/>
                <a:ea typeface="SimSun" panose="02010600030101010101" pitchFamily="2" charset="-122"/>
                <a:cs typeface="Arial" panose="020B0604020202020204" pitchFamily="34" charset="0"/>
              </a:rPr>
              <a:t>Разделе </a:t>
            </a:r>
            <a:r>
              <a:rPr lang="en-US" dirty="0">
                <a:effectLst/>
                <a:ea typeface="SimSun" panose="02010600030101010101" pitchFamily="2" charset="-122"/>
                <a:cs typeface="Arial" panose="020B0604020202020204" pitchFamily="34" charset="0"/>
              </a:rPr>
              <a:t>6, </a:t>
            </a:r>
            <a:r>
              <a:rPr lang="ru-RU" i="1" dirty="0">
                <a:ea typeface="SimSun" panose="02010600030101010101" pitchFamily="2" charset="-122"/>
                <a:cs typeface="Arial" panose="020B0604020202020204" pitchFamily="34" charset="0"/>
              </a:rPr>
              <a:t>Общие требования </a:t>
            </a:r>
            <a:r>
              <a:rPr lang="ru-RU" i="1" dirty="0">
                <a:effectLst/>
                <a:ea typeface="SimSun" panose="02010600030101010101" pitchFamily="2" charset="-122"/>
                <a:cs typeface="Arial" panose="020B0604020202020204" pitchFamily="34" charset="0"/>
              </a:rPr>
              <a:t>упрощены и переформулированы</a:t>
            </a:r>
            <a:r>
              <a:rPr lang="en-US" dirty="0">
                <a:effectLst/>
                <a:ea typeface="SimSun" panose="02010600030101010101" pitchFamily="2" charset="-122"/>
                <a:cs typeface="Arial" panose="020B0604020202020204" pitchFamily="34" charset="0"/>
              </a:rPr>
              <a:t>, </a:t>
            </a:r>
            <a:r>
              <a:rPr lang="ru-RU" dirty="0">
                <a:effectLst/>
                <a:ea typeface="SimSun" panose="02010600030101010101" pitchFamily="2" charset="-122"/>
                <a:cs typeface="Arial" panose="020B0604020202020204" pitchFamily="34" charset="0"/>
              </a:rPr>
              <a:t>приведены прямые ссылки на </a:t>
            </a:r>
            <a:r>
              <a:rPr lang="en-US" u="sng" dirty="0">
                <a:solidFill>
                  <a:srgbClr val="0000FF"/>
                </a:solidFill>
                <a:effectLst/>
                <a:ea typeface="SimSun" panose="02010600030101010101" pitchFamily="2" charset="-122"/>
                <a:cs typeface="Arial" panose="020B0604020202020204" pitchFamily="34" charset="0"/>
                <a:hlinkClick r:id="rId3"/>
              </a:rPr>
              <a:t>ISO/IEC 17025</a:t>
            </a:r>
            <a:r>
              <a:rPr lang="en-US" dirty="0">
                <a:effectLst/>
                <a:ea typeface="SimSun" panose="02010600030101010101" pitchFamily="2" charset="-122"/>
                <a:cs typeface="Arial" panose="020B0604020202020204" pitchFamily="34" charset="0"/>
              </a:rPr>
              <a:t> </a:t>
            </a:r>
            <a:r>
              <a:rPr lang="ru-RU" dirty="0">
                <a:effectLst/>
                <a:ea typeface="SimSun" panose="02010600030101010101" pitchFamily="2" charset="-122"/>
                <a:cs typeface="Arial" panose="020B0604020202020204" pitchFamily="34" charset="0"/>
              </a:rPr>
              <a:t>и</a:t>
            </a:r>
            <a:r>
              <a:rPr lang="en-US" dirty="0">
                <a:effectLst/>
                <a:ea typeface="SimSun" panose="02010600030101010101" pitchFamily="2" charset="-122"/>
                <a:cs typeface="Arial" panose="020B0604020202020204" pitchFamily="34" charset="0"/>
              </a:rPr>
              <a:t> </a:t>
            </a:r>
            <a:r>
              <a:rPr lang="en-US" u="sng" dirty="0">
                <a:solidFill>
                  <a:srgbClr val="0000FF"/>
                </a:solidFill>
                <a:effectLst/>
                <a:ea typeface="SimSun" panose="02010600030101010101" pitchFamily="2" charset="-122"/>
                <a:cs typeface="Arial" panose="020B0604020202020204" pitchFamily="34" charset="0"/>
                <a:hlinkClick r:id="rId4"/>
              </a:rPr>
              <a:t>ISO 17034</a:t>
            </a:r>
            <a:r>
              <a:rPr lang="en-US" dirty="0">
                <a:effectLst/>
                <a:ea typeface="SimSun" panose="02010600030101010101" pitchFamily="2" charset="-122"/>
                <a:cs typeface="Arial" panose="020B0604020202020204" pitchFamily="34" charset="0"/>
              </a:rPr>
              <a:t> </a:t>
            </a:r>
            <a:r>
              <a:rPr lang="ru-RU" dirty="0">
                <a:effectLst/>
                <a:ea typeface="SimSun" panose="02010600030101010101" pitchFamily="2" charset="-122"/>
                <a:cs typeface="Arial" panose="020B0604020202020204" pitchFamily="34" charset="0"/>
              </a:rPr>
              <a:t>для соответствующей деятельности</a:t>
            </a:r>
            <a:r>
              <a:rPr lang="en-US" dirty="0">
                <a:ea typeface="SimSun" panose="02010600030101010101" pitchFamily="2" charset="-122"/>
                <a:cs typeface="Arial" panose="020B0604020202020204" pitchFamily="34" charset="0"/>
              </a:rPr>
              <a:t>.  </a:t>
            </a:r>
            <a:r>
              <a:rPr lang="ru-RU" dirty="0">
                <a:ea typeface="SimSun" panose="02010600030101010101" pitchFamily="2" charset="-122"/>
                <a:cs typeface="Arial" panose="020B0604020202020204" pitchFamily="34" charset="0"/>
              </a:rPr>
              <a:t>Для медицинских лабораторий приведены ссылки на </a:t>
            </a:r>
            <a:r>
              <a:rPr lang="en-US" u="sng" dirty="0">
                <a:solidFill>
                  <a:srgbClr val="0000FF"/>
                </a:solidFill>
                <a:ea typeface="SimSun" panose="02010600030101010101" pitchFamily="2" charset="-122"/>
                <a:cs typeface="Arial" panose="020B0604020202020204" pitchFamily="34" charset="0"/>
                <a:hlinkClick r:id="rId5"/>
              </a:rPr>
              <a:t>ISO 15189</a:t>
            </a:r>
            <a:r>
              <a:rPr lang="en-US" dirty="0">
                <a:ea typeface="SimSun" panose="02010600030101010101" pitchFamily="2" charset="-122"/>
                <a:cs typeface="Arial" panose="020B0604020202020204" pitchFamily="34" charset="0"/>
              </a:rPr>
              <a:t> </a:t>
            </a:r>
            <a:r>
              <a:rPr lang="ru-RU" dirty="0">
                <a:ea typeface="SimSun" panose="02010600030101010101" pitchFamily="2" charset="-122"/>
                <a:cs typeface="Arial" panose="020B0604020202020204" pitchFamily="34" charset="0"/>
              </a:rPr>
              <a:t>и</a:t>
            </a:r>
            <a:r>
              <a:rPr lang="en-US" dirty="0">
                <a:ea typeface="SimSun" panose="02010600030101010101" pitchFamily="2" charset="-122"/>
                <a:cs typeface="Arial" panose="020B0604020202020204" pitchFamily="34" charset="0"/>
              </a:rPr>
              <a:t> ISO 15194.</a:t>
            </a:r>
            <a:endParaRPr lang="en-US" dirty="0">
              <a:effectLst/>
              <a:ea typeface="SimSun" panose="02010600030101010101" pitchFamily="2" charset="-122"/>
              <a:cs typeface="Arial" panose="020B0604020202020204" pitchFamily="34" charset="0"/>
            </a:endParaRPr>
          </a:p>
          <a:p>
            <a:pPr lvl="1">
              <a:lnSpc>
                <a:spcPct val="115000"/>
              </a:lnSpc>
              <a:spcAft>
                <a:spcPts val="1000"/>
              </a:spcAft>
              <a:buFont typeface="Wingdings" panose="05000000000000000000" pitchFamily="2" charset="2"/>
              <a:buChar char="§"/>
            </a:pPr>
            <a:r>
              <a:rPr lang="en-US" dirty="0">
                <a:ea typeface="SimSun" panose="02010600030101010101" pitchFamily="2" charset="-122"/>
                <a:cs typeface="Arial" panose="020B0604020202020204" pitchFamily="34" charset="0"/>
              </a:rPr>
              <a:t>“</a:t>
            </a:r>
            <a:r>
              <a:rPr lang="ru-RU" i="1" dirty="0">
                <a:ea typeface="SimSun" panose="02010600030101010101" pitchFamily="2" charset="-122"/>
                <a:cs typeface="Arial" panose="020B0604020202020204" pitchFamily="34" charset="0"/>
              </a:rPr>
              <a:t>Соответствующие требования</a:t>
            </a:r>
            <a:r>
              <a:rPr lang="en-US" dirty="0">
                <a:ea typeface="SimSun" panose="02010600030101010101" pitchFamily="2" charset="-122"/>
                <a:cs typeface="Arial" panose="020B0604020202020204" pitchFamily="34" charset="0"/>
              </a:rPr>
              <a:t>” </a:t>
            </a:r>
            <a:r>
              <a:rPr lang="ru-RU" dirty="0">
                <a:ea typeface="SimSun" panose="02010600030101010101" pitchFamily="2" charset="-122"/>
                <a:cs typeface="Arial" panose="020B0604020202020204" pitchFamily="34" charset="0"/>
              </a:rPr>
              <a:t>поясняются в примечаниях</a:t>
            </a:r>
            <a:endParaRPr lang="en-US" dirty="0">
              <a:effectLst/>
              <a:ea typeface="SimSun" panose="02010600030101010101" pitchFamily="2" charset="-122"/>
              <a:cs typeface="Arial" panose="020B0604020202020204" pitchFamily="34" charset="0"/>
            </a:endParaRPr>
          </a:p>
          <a:p>
            <a:pPr lvl="1">
              <a:lnSpc>
                <a:spcPct val="115000"/>
              </a:lnSpc>
              <a:spcAft>
                <a:spcPts val="1000"/>
              </a:spcAft>
              <a:buFont typeface="Wingdings" panose="05000000000000000000" pitchFamily="2" charset="2"/>
              <a:buChar char="§"/>
            </a:pPr>
            <a:r>
              <a:rPr lang="ru-RU" dirty="0">
                <a:effectLst/>
                <a:ea typeface="SimSun" panose="02010600030101010101" pitchFamily="2" charset="-122"/>
                <a:cs typeface="Arial" panose="020B0604020202020204" pitchFamily="34" charset="0"/>
              </a:rPr>
              <a:t>специальные требования для </a:t>
            </a:r>
            <a:r>
              <a:rPr lang="ru-RU" i="1" dirty="0">
                <a:ea typeface="SimSun" panose="02010600030101010101" pitchFamily="2" charset="-122"/>
                <a:cs typeface="Arial" panose="020B0604020202020204" pitchFamily="34" charset="0"/>
              </a:rPr>
              <a:t>О</a:t>
            </a:r>
            <a:r>
              <a:rPr lang="ru-RU" i="1" dirty="0">
                <a:effectLst/>
                <a:ea typeface="SimSun" panose="02010600030101010101" pitchFamily="2" charset="-122"/>
                <a:cs typeface="Arial" panose="020B0604020202020204" pitchFamily="34" charset="0"/>
              </a:rPr>
              <a:t>борудования</a:t>
            </a:r>
            <a:r>
              <a:rPr lang="ru-RU" i="1" dirty="0">
                <a:ea typeface="SimSun" panose="02010600030101010101" pitchFamily="2" charset="-122"/>
                <a:cs typeface="Arial" panose="020B0604020202020204" pitchFamily="34" charset="0"/>
              </a:rPr>
              <a:t>, </a:t>
            </a:r>
            <a:r>
              <a:rPr lang="ru-RU" dirty="0">
                <a:ea typeface="SimSun" panose="02010600030101010101" pitchFamily="2" charset="-122"/>
                <a:cs typeface="Arial" panose="020B0604020202020204" pitchFamily="34" charset="0"/>
              </a:rPr>
              <a:t>для которых приведены ссылки на</a:t>
            </a:r>
            <a:r>
              <a:rPr lang="en-US" dirty="0">
                <a:effectLst/>
                <a:ea typeface="SimSun" panose="02010600030101010101" pitchFamily="2" charset="-122"/>
                <a:cs typeface="Arial" panose="020B0604020202020204" pitchFamily="34" charset="0"/>
              </a:rPr>
              <a:t> ISO/IEC 17025 </a:t>
            </a:r>
            <a:r>
              <a:rPr lang="ru-RU" dirty="0">
                <a:ea typeface="SimSun" panose="02010600030101010101" pitchFamily="2" charset="-122"/>
                <a:cs typeface="Arial" panose="020B0604020202020204" pitchFamily="34" charset="0"/>
              </a:rPr>
              <a:t>и</a:t>
            </a:r>
            <a:r>
              <a:rPr lang="en-US" dirty="0">
                <a:effectLst/>
                <a:ea typeface="SimSun" panose="02010600030101010101" pitchFamily="2" charset="-122"/>
                <a:cs typeface="Arial" panose="020B0604020202020204" pitchFamily="34" charset="0"/>
              </a:rPr>
              <a:t> ISO 17034 </a:t>
            </a:r>
            <a:r>
              <a:rPr lang="ru-RU" dirty="0">
                <a:effectLst/>
                <a:ea typeface="SimSun" panose="02010600030101010101" pitchFamily="2" charset="-122"/>
                <a:cs typeface="Arial" panose="020B0604020202020204" pitchFamily="34" charset="0"/>
              </a:rPr>
              <a:t>представлены в </a:t>
            </a:r>
            <a:r>
              <a:rPr lang="ru-RU" i="1" dirty="0">
                <a:effectLst/>
                <a:ea typeface="SimSun" panose="02010600030101010101" pitchFamily="2" charset="-122"/>
                <a:cs typeface="Arial" panose="020B0604020202020204" pitchFamily="34" charset="0"/>
              </a:rPr>
              <a:t>Технических требованиях</a:t>
            </a:r>
            <a:endParaRPr lang="en-US" i="1" dirty="0">
              <a:effectLst/>
              <a:ea typeface="Times New Roman" panose="02020603050405020304" pitchFamily="18" charset="0"/>
              <a:cs typeface="Times New Roman" panose="02020603050405020304" pitchFamily="18" charset="0"/>
            </a:endParaRPr>
          </a:p>
          <a:p>
            <a:pPr algn="just">
              <a:lnSpc>
                <a:spcPct val="115000"/>
              </a:lnSpc>
              <a:spcAft>
                <a:spcPts val="1200"/>
              </a:spcAft>
            </a:pPr>
            <a:endParaRPr lang="en-US" sz="24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35857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D50B-0087-428D-EC84-F8B7F97693DC}"/>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6.1.2	</a:t>
            </a:r>
            <a:r>
              <a:rPr lang="ru-RU" sz="3600" dirty="0">
                <a:latin typeface="Arial" panose="020B0604020202020204" pitchFamily="34" charset="0"/>
                <a:cs typeface="Arial" panose="020B0604020202020204" pitchFamily="34" charset="0"/>
              </a:rPr>
              <a:t> Требования к ресурсам</a:t>
            </a:r>
            <a:endParaRPr lang="en-US" dirty="0"/>
          </a:p>
        </p:txBody>
      </p:sp>
      <p:sp>
        <p:nvSpPr>
          <p:cNvPr id="3" name="Text Placeholder 2">
            <a:extLst>
              <a:ext uri="{FF2B5EF4-FFF2-40B4-BE49-F238E27FC236}">
                <a16:creationId xmlns:a16="http://schemas.microsoft.com/office/drawing/2014/main" id="{609BAA38-6161-B04A-3AF3-77275BE18833}"/>
              </a:ext>
            </a:extLst>
          </p:cNvPr>
          <p:cNvSpPr>
            <a:spLocks noGrp="1"/>
          </p:cNvSpPr>
          <p:nvPr>
            <p:ph type="body" sz="quarter" idx="12"/>
          </p:nvPr>
        </p:nvSpPr>
        <p:spPr>
          <a:xfrm>
            <a:off x="424798" y="1203649"/>
            <a:ext cx="10977210" cy="4829598"/>
          </a:xfrm>
        </p:spPr>
        <p:txBody>
          <a:bodyPr/>
          <a:lstStyle/>
          <a:p>
            <a:pPr marL="0" indent="0">
              <a:spcAft>
                <a:spcPts val="800"/>
              </a:spcAft>
              <a:buNone/>
            </a:pPr>
            <a:r>
              <a:rPr lang="en-US" sz="2400" dirty="0">
                <a:effectLst/>
                <a:ea typeface="Calibri" panose="020F0502020204030204" pitchFamily="34" charset="0"/>
                <a:cs typeface="Times New Roman" panose="02020603050405020304" pitchFamily="18" charset="0"/>
              </a:rPr>
              <a:t>6.1.2.	</a:t>
            </a:r>
            <a:r>
              <a:rPr lang="ru-RU" sz="2400" b="1" dirty="0">
                <a:cs typeface="Times New Roman" panose="02020603050405020304" pitchFamily="18" charset="0"/>
              </a:rPr>
              <a:t>Измерительная либо испытательная деятельность</a:t>
            </a:r>
            <a:r>
              <a:rPr lang="ru-RU" sz="2400" dirty="0">
                <a:effectLst/>
                <a:ea typeface="Calibri" panose="020F0502020204030204" pitchFamily="34" charset="0"/>
                <a:cs typeface="Times New Roman" panose="02020603050405020304" pitchFamily="18" charset="0"/>
              </a:rPr>
              <a:t>, проведенная под ответственностью провайдера проверки квалификации, относящаяся к характеристике образца для проверки квалификации либо для оценки гомогенности и стабильности, должна быть проведена в соответствии с соответствующими требованиями</a:t>
            </a:r>
            <a:r>
              <a:rPr lang="en-US" sz="2400" b="1" dirty="0">
                <a:effectLst/>
                <a:ea typeface="Calibri" panose="020F0502020204030204" pitchFamily="34" charset="0"/>
                <a:cs typeface="Times New Roman" panose="02020603050405020304" pitchFamily="18" charset="0"/>
              </a:rPr>
              <a:t> ISO/IEC 17025</a:t>
            </a:r>
            <a:r>
              <a:rPr lang="ru-RU" sz="2400" b="1" dirty="0">
                <a:effectLst/>
                <a:ea typeface="Calibri" panose="020F0502020204030204" pitchFamily="34" charset="0"/>
                <a:cs typeface="Times New Roman" panose="02020603050405020304" pitchFamily="18" charset="0"/>
              </a:rPr>
              <a:t>.</a:t>
            </a:r>
            <a:endParaRPr lang="ru-RU" sz="2400" dirty="0">
              <a:effectLst/>
              <a:ea typeface="Calibri" panose="020F0502020204030204" pitchFamily="34" charset="0"/>
              <a:cs typeface="Times New Roman" panose="02020603050405020304" pitchFamily="18" charset="0"/>
            </a:endParaRPr>
          </a:p>
          <a:p>
            <a:pPr marL="0" indent="0">
              <a:spcAft>
                <a:spcPts val="800"/>
              </a:spcAft>
              <a:buNone/>
            </a:pPr>
            <a:r>
              <a:rPr lang="ru-RU" sz="2400" b="0" i="0" u="none" strike="noStrike" baseline="0" dirty="0"/>
              <a:t>ПРИМЕЧАНИЕ</a:t>
            </a:r>
            <a:r>
              <a:rPr lang="en-US" sz="2400" dirty="0">
                <a:effectLst/>
                <a:ea typeface="Calibri" panose="020F0502020204030204" pitchFamily="34" charset="0"/>
                <a:cs typeface="Times New Roman" panose="02020603050405020304" pitchFamily="18" charset="0"/>
              </a:rPr>
              <a:t> 2	</a:t>
            </a:r>
            <a:r>
              <a:rPr lang="ru-RU" sz="2400" b="0" i="0" u="none" strike="noStrike" baseline="0" dirty="0"/>
              <a:t> «</a:t>
            </a:r>
            <a:r>
              <a:rPr lang="ru-RU" sz="2400" b="1" i="0" u="none" strike="noStrike" baseline="0" dirty="0"/>
              <a:t>соответствующие требования</a:t>
            </a:r>
            <a:r>
              <a:rPr lang="ru-RU" sz="2400" b="0" i="0" u="none" strike="noStrike" baseline="0" dirty="0"/>
              <a:t>» - это требования, которые относятся к валидности результатов испытания или измерения, которые могут повлиять на валидность деятельности по проверке квалификации (например метрологическое прослеживаемость).  Не подразумевается включать требования системы менеджмента либо иные требования, не относящиеся к деятельности по проверке квалификации</a:t>
            </a:r>
            <a:endParaRPr lang="ru-RU" sz="2400" dirty="0">
              <a:effectLst/>
              <a:ea typeface="Calibri" panose="020F0502020204030204" pitchFamily="34" charset="0"/>
              <a:cs typeface="Times New Roman" panose="02020603050405020304" pitchFamily="18" charset="0"/>
            </a:endParaRPr>
          </a:p>
          <a:p>
            <a:pPr algn="just">
              <a:lnSpc>
                <a:spcPct val="115000"/>
              </a:lnSpc>
              <a:spcAft>
                <a:spcPts val="1200"/>
              </a:spcAft>
            </a:pPr>
            <a:endParaRPr lang="en-US" sz="24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66417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D50B-0087-428D-EC84-F8B7F97693DC}"/>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6.1.3	</a:t>
            </a:r>
            <a:r>
              <a:rPr lang="ru-RU" sz="3600" dirty="0">
                <a:latin typeface="Arial" panose="020B0604020202020204" pitchFamily="34" charset="0"/>
                <a:cs typeface="Arial" panose="020B0604020202020204" pitchFamily="34" charset="0"/>
              </a:rPr>
              <a:t>Требования к ресурсам</a:t>
            </a:r>
            <a:endParaRPr lang="en-US" dirty="0"/>
          </a:p>
        </p:txBody>
      </p:sp>
      <p:sp>
        <p:nvSpPr>
          <p:cNvPr id="3" name="Text Placeholder 2">
            <a:extLst>
              <a:ext uri="{FF2B5EF4-FFF2-40B4-BE49-F238E27FC236}">
                <a16:creationId xmlns:a16="http://schemas.microsoft.com/office/drawing/2014/main" id="{609BAA38-6161-B04A-3AF3-77275BE18833}"/>
              </a:ext>
            </a:extLst>
          </p:cNvPr>
          <p:cNvSpPr>
            <a:spLocks noGrp="1"/>
          </p:cNvSpPr>
          <p:nvPr>
            <p:ph type="body" sz="quarter" idx="12"/>
          </p:nvPr>
        </p:nvSpPr>
        <p:spPr>
          <a:xfrm>
            <a:off x="424798" y="1572881"/>
            <a:ext cx="10431461" cy="4460366"/>
          </a:xfrm>
        </p:spPr>
        <p:txBody>
          <a:bodyPr/>
          <a:lstStyle/>
          <a:p>
            <a:pPr marL="0" indent="0">
              <a:spcAft>
                <a:spcPts val="800"/>
              </a:spcAft>
              <a:buNone/>
            </a:pPr>
            <a:r>
              <a:rPr lang="en-US" sz="2400" dirty="0">
                <a:effectLst/>
                <a:ea typeface="Calibri" panose="020F0502020204030204" pitchFamily="34" charset="0"/>
                <a:cs typeface="Times New Roman" panose="02020603050405020304" pitchFamily="18" charset="0"/>
              </a:rPr>
              <a:t>6.1.3.	</a:t>
            </a:r>
            <a:r>
              <a:rPr lang="ru-RU" sz="2400" dirty="0">
                <a:effectLst/>
                <a:ea typeface="Calibri" panose="020F0502020204030204" pitchFamily="34" charset="0"/>
                <a:cs typeface="Times New Roman" panose="02020603050405020304" pitchFamily="18" charset="0"/>
              </a:rPr>
              <a:t>Если </a:t>
            </a:r>
            <a:r>
              <a:rPr lang="ru-RU" sz="2400" b="1" dirty="0">
                <a:effectLst/>
                <a:ea typeface="Calibri" panose="020F0502020204030204" pitchFamily="34" charset="0"/>
                <a:cs typeface="Times New Roman" panose="02020603050405020304" pitchFamily="18" charset="0"/>
              </a:rPr>
              <a:t>образец для проверки квалификации является материалом, соответствующим определению « стандартный образец»,</a:t>
            </a:r>
            <a:r>
              <a:rPr lang="ru-RU" sz="2400" dirty="0">
                <a:effectLst/>
                <a:ea typeface="Calibri" panose="020F0502020204030204" pitchFamily="34" charset="0"/>
                <a:cs typeface="Times New Roman" panose="02020603050405020304" pitchFamily="18" charset="0"/>
              </a:rPr>
              <a:t> он должен быть произведен в условиях, которые соответствуют требованиям </a:t>
            </a:r>
            <a:r>
              <a:rPr lang="en-US" sz="2400" b="1" dirty="0">
                <a:effectLst/>
                <a:ea typeface="Calibri" panose="020F0502020204030204" pitchFamily="34" charset="0"/>
                <a:cs typeface="Times New Roman" panose="02020603050405020304" pitchFamily="18" charset="0"/>
              </a:rPr>
              <a:t>ISO 17034</a:t>
            </a:r>
            <a:endParaRPr lang="ru-RU" sz="2400" dirty="0">
              <a:effectLst/>
              <a:ea typeface="Calibri" panose="020F0502020204030204" pitchFamily="34" charset="0"/>
              <a:cs typeface="Times New Roman" panose="02020603050405020304" pitchFamily="18" charset="0"/>
            </a:endParaRPr>
          </a:p>
          <a:p>
            <a:pPr marL="0" indent="0">
              <a:buNone/>
            </a:pPr>
            <a:r>
              <a:rPr lang="ru-RU" sz="2400" b="0" i="0" u="none" strike="noStrike" baseline="0" dirty="0"/>
              <a:t>ПРИМЕЧАНИЕ</a:t>
            </a:r>
            <a:r>
              <a:rPr lang="en-US" sz="2400" b="0" i="0" u="none" strike="noStrike" baseline="0" dirty="0"/>
              <a:t> 2	</a:t>
            </a:r>
            <a:r>
              <a:rPr lang="ru-RU" sz="2400" b="0" i="0" u="none" strike="noStrike" baseline="0" dirty="0"/>
              <a:t>«соответствующие требования» - это требования, которые относятся к валидности операции для производства стандартного материала, который непосредственно влияет на деятельность по проверке квалификации (например, смешивание либо перемещение, а также хранение). Не подразумевается включение требований системы менеджмента либо иных требований, не связанных непосредственно с деятельностью по проверке квалификации (например, содержание сертификатов).</a:t>
            </a:r>
          </a:p>
        </p:txBody>
      </p:sp>
    </p:spTree>
    <p:extLst>
      <p:ext uri="{BB962C8B-B14F-4D97-AF65-F5344CB8AC3E}">
        <p14:creationId xmlns:p14="http://schemas.microsoft.com/office/powerpoint/2010/main" val="1367400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D50B-0087-428D-EC84-F8B7F97693DC}"/>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6.4.6	</a:t>
            </a:r>
            <a:r>
              <a:rPr lang="ru-RU" sz="3600" dirty="0">
                <a:latin typeface="Arial" panose="020B0604020202020204" pitchFamily="34" charset="0"/>
                <a:cs typeface="Arial" panose="020B0604020202020204" pitchFamily="34" charset="0"/>
              </a:rPr>
              <a:t>Требования к ресурсам</a:t>
            </a:r>
            <a:endParaRPr lang="en-US" dirty="0"/>
          </a:p>
        </p:txBody>
      </p:sp>
      <p:sp>
        <p:nvSpPr>
          <p:cNvPr id="3" name="Text Placeholder 2">
            <a:extLst>
              <a:ext uri="{FF2B5EF4-FFF2-40B4-BE49-F238E27FC236}">
                <a16:creationId xmlns:a16="http://schemas.microsoft.com/office/drawing/2014/main" id="{609BAA38-6161-B04A-3AF3-77275BE18833}"/>
              </a:ext>
            </a:extLst>
          </p:cNvPr>
          <p:cNvSpPr>
            <a:spLocks noGrp="1"/>
          </p:cNvSpPr>
          <p:nvPr>
            <p:ph type="body" sz="quarter" idx="12"/>
          </p:nvPr>
        </p:nvSpPr>
        <p:spPr>
          <a:xfrm>
            <a:off x="424798" y="1359462"/>
            <a:ext cx="10431461" cy="4673785"/>
          </a:xfrm>
        </p:spPr>
        <p:txBody>
          <a:bodyPr/>
          <a:lstStyle/>
          <a:p>
            <a:pPr marL="0" marR="0" algn="just">
              <a:lnSpc>
                <a:spcPct val="100000"/>
              </a:lnSpc>
              <a:spcBef>
                <a:spcPts val="0"/>
              </a:spcBef>
              <a:spcAft>
                <a:spcPts val="1200"/>
              </a:spcAft>
              <a:tabLst>
                <a:tab pos="457200" algn="l"/>
                <a:tab pos="252095" algn="l"/>
                <a:tab pos="457200" algn="l"/>
                <a:tab pos="504190" algn="l"/>
                <a:tab pos="756285" algn="l"/>
                <a:tab pos="1008380" algn="l"/>
                <a:tab pos="1260475" algn="l"/>
                <a:tab pos="1511935" algn="l"/>
                <a:tab pos="1764030" algn="l"/>
                <a:tab pos="2016125" algn="l"/>
                <a:tab pos="2268220" algn="l"/>
                <a:tab pos="2520315" algn="l"/>
              </a:tabLst>
            </a:pPr>
            <a:r>
              <a:rPr lang="en-GB" sz="2000" b="1" dirty="0">
                <a:effectLst/>
                <a:ea typeface="MS Mincho" panose="02020609040205080304" pitchFamily="49" charset="-128"/>
                <a:cs typeface="Times New Roman" panose="02020603050405020304" pitchFamily="18" charset="0"/>
              </a:rPr>
              <a:t>6.4.6</a:t>
            </a:r>
            <a:r>
              <a:rPr lang="en-GB" sz="2000" dirty="0">
                <a:effectLst/>
                <a:ea typeface="MS Mincho" panose="02020609040205080304" pitchFamily="49" charset="-128"/>
                <a:cs typeface="Times New Roman" panose="02020603050405020304" pitchFamily="18" charset="0"/>
              </a:rPr>
              <a:t>	</a:t>
            </a:r>
            <a:r>
              <a:rPr lang="ru-RU" sz="2000" dirty="0">
                <a:effectLst/>
                <a:ea typeface="MS Mincho" panose="02020609040205080304" pitchFamily="49" charset="-128"/>
                <a:cs typeface="Times New Roman" panose="02020603050405020304" pitchFamily="18" charset="0"/>
              </a:rPr>
              <a:t>провайдер проверки квалификации должен нести ответственность перед участниками либо заказчиками за продукцию и услуги, поставляемыми извне.</a:t>
            </a:r>
          </a:p>
          <a:p>
            <a:pPr marL="0" marR="0" algn="just">
              <a:lnSpc>
                <a:spcPct val="100000"/>
              </a:lnSpc>
              <a:spcBef>
                <a:spcPts val="0"/>
              </a:spcBef>
              <a:spcAft>
                <a:spcPts val="1200"/>
              </a:spcAft>
              <a:tabLst>
                <a:tab pos="457200" algn="l"/>
                <a:tab pos="252095" algn="l"/>
                <a:tab pos="457200" algn="l"/>
                <a:tab pos="504190" algn="l"/>
                <a:tab pos="756285" algn="l"/>
                <a:tab pos="1008380" algn="l"/>
                <a:tab pos="1260475" algn="l"/>
                <a:tab pos="1511935" algn="l"/>
                <a:tab pos="1764030" algn="l"/>
                <a:tab pos="2016125" algn="l"/>
                <a:tab pos="2268220" algn="l"/>
                <a:tab pos="2520315" algn="l"/>
              </a:tabLst>
            </a:pPr>
            <a:endParaRPr lang="en-US" sz="2000" dirty="0">
              <a:effectLst/>
              <a:ea typeface="Calibri" panose="020F0502020204030204" pitchFamily="34" charset="0"/>
              <a:cs typeface="Times New Roman" panose="02020603050405020304" pitchFamily="18" charset="0"/>
            </a:endParaRPr>
          </a:p>
          <a:p>
            <a:pPr marL="0" marR="0" algn="just">
              <a:lnSpc>
                <a:spcPct val="100000"/>
              </a:lnSpc>
              <a:spcBef>
                <a:spcPts val="0"/>
              </a:spcBef>
              <a:spcAft>
                <a:spcPts val="1200"/>
              </a:spcAft>
              <a:tabLst>
                <a:tab pos="612775" algn="l"/>
                <a:tab pos="252095" algn="l"/>
                <a:tab pos="504190" algn="l"/>
                <a:tab pos="612775" algn="l"/>
                <a:tab pos="756285" algn="l"/>
                <a:tab pos="1008380" algn="l"/>
                <a:tab pos="1260475" algn="l"/>
                <a:tab pos="1511935" algn="l"/>
                <a:tab pos="1764030" algn="l"/>
                <a:tab pos="2016125" algn="l"/>
                <a:tab pos="2268220" algn="l"/>
                <a:tab pos="2520315" algn="l"/>
              </a:tabLst>
            </a:pPr>
            <a:r>
              <a:rPr lang="ru-RU" sz="2000" dirty="0">
                <a:effectLst/>
                <a:ea typeface="MS Mincho" panose="02020609040205080304" pitchFamily="49" charset="-128"/>
                <a:cs typeface="Times New Roman" panose="02020603050405020304" pitchFamily="18" charset="0"/>
              </a:rPr>
              <a:t>ПРИМЕЧАНИЕ</a:t>
            </a:r>
            <a:r>
              <a:rPr lang="en-GB" sz="2000" dirty="0">
                <a:effectLst/>
                <a:ea typeface="MS Mincho" panose="02020609040205080304" pitchFamily="49" charset="-128"/>
                <a:cs typeface="Times New Roman" panose="02020603050405020304" pitchFamily="18" charset="0"/>
              </a:rPr>
              <a:t>	 </a:t>
            </a:r>
            <a:r>
              <a:rPr lang="ru-RU" sz="2000" dirty="0">
                <a:effectLst/>
                <a:ea typeface="MS Mincho" panose="02020609040205080304" pitchFamily="49" charset="-128"/>
                <a:cs typeface="Times New Roman" panose="02020603050405020304" pitchFamily="18" charset="0"/>
              </a:rPr>
              <a:t>в случаях, когда </a:t>
            </a:r>
            <a:r>
              <a:rPr lang="ru-RU" sz="2000" i="1" dirty="0">
                <a:effectLst/>
                <a:ea typeface="MS Mincho" panose="02020609040205080304" pitchFamily="49" charset="-128"/>
                <a:cs typeface="Times New Roman" panose="02020603050405020304" pitchFamily="18" charset="0"/>
              </a:rPr>
              <a:t>заказчик или регулирующий орган указывает, какой именно внешний провайдер должен быть использован</a:t>
            </a:r>
            <a:r>
              <a:rPr lang="ru-RU" sz="2000" i="1" dirty="0">
                <a:ea typeface="MS Mincho" panose="02020609040205080304" pitchFamily="49" charset="-128"/>
                <a:cs typeface="Times New Roman" panose="02020603050405020304" pitchFamily="18" charset="0"/>
              </a:rPr>
              <a:t>, </a:t>
            </a:r>
            <a:r>
              <a:rPr lang="ru-RU" sz="2000" dirty="0">
                <a:ea typeface="MS Mincho" panose="02020609040205080304" pitchFamily="49" charset="-128"/>
                <a:cs typeface="Times New Roman" panose="02020603050405020304" pitchFamily="18" charset="0"/>
              </a:rPr>
              <a:t>ответственность можно интерпретировать как </a:t>
            </a:r>
            <a:r>
              <a:rPr lang="ru-RU" sz="2000" u="sng" dirty="0">
                <a:ea typeface="MS Mincho" panose="02020609040205080304" pitchFamily="49" charset="-128"/>
                <a:cs typeface="Times New Roman" panose="02020603050405020304" pitchFamily="18" charset="0"/>
              </a:rPr>
              <a:t>принятие мер для минимизации любых нежелательных последствий, которые напрямую влияют на валидность деятельности по проверке квалификации</a:t>
            </a:r>
            <a:endParaRPr lang="ru-RU" sz="2000" u="sng" dirty="0">
              <a:effectLst/>
              <a:ea typeface="MS Mincho" panose="02020609040205080304" pitchFamily="49" charset="-128"/>
              <a:cs typeface="Times New Roman" panose="02020603050405020304" pitchFamily="18" charset="0"/>
            </a:endParaRPr>
          </a:p>
          <a:p>
            <a:pPr marL="0" marR="0" algn="just">
              <a:lnSpc>
                <a:spcPct val="100000"/>
              </a:lnSpc>
              <a:spcBef>
                <a:spcPts val="0"/>
              </a:spcBef>
              <a:spcAft>
                <a:spcPts val="1200"/>
              </a:spcAft>
              <a:tabLst>
                <a:tab pos="612775" algn="l"/>
                <a:tab pos="252095" algn="l"/>
                <a:tab pos="504190" algn="l"/>
                <a:tab pos="612775" algn="l"/>
                <a:tab pos="756285" algn="l"/>
                <a:tab pos="1008380" algn="l"/>
                <a:tab pos="1260475" algn="l"/>
                <a:tab pos="1511935" algn="l"/>
                <a:tab pos="1764030" algn="l"/>
                <a:tab pos="2016125" algn="l"/>
                <a:tab pos="2268220" algn="l"/>
                <a:tab pos="2520315" algn="l"/>
              </a:tabLst>
            </a:pPr>
            <a:endParaRPr lang="en-GB" sz="2000" dirty="0">
              <a:effectLst/>
              <a:ea typeface="MS Mincho" panose="02020609040205080304" pitchFamily="49" charset="-128"/>
              <a:cs typeface="Times New Roman" panose="02020603050405020304" pitchFamily="18" charset="0"/>
            </a:endParaRPr>
          </a:p>
          <a:p>
            <a:pPr marL="0" marR="0" algn="just">
              <a:lnSpc>
                <a:spcPct val="100000"/>
              </a:lnSpc>
              <a:spcBef>
                <a:spcPts val="0"/>
              </a:spcBef>
              <a:spcAft>
                <a:spcPts val="1200"/>
              </a:spcAft>
              <a:tabLst>
                <a:tab pos="612775" algn="l"/>
                <a:tab pos="252095" algn="l"/>
                <a:tab pos="504190" algn="l"/>
                <a:tab pos="612775" algn="l"/>
                <a:tab pos="756285" algn="l"/>
                <a:tab pos="1008380" algn="l"/>
                <a:tab pos="1260475" algn="l"/>
                <a:tab pos="1511935" algn="l"/>
                <a:tab pos="1764030" algn="l"/>
                <a:tab pos="2016125" algn="l"/>
                <a:tab pos="2268220" algn="l"/>
                <a:tab pos="2520315" algn="l"/>
              </a:tabLst>
            </a:pPr>
            <a:r>
              <a:rPr lang="ru-RU" sz="2000" dirty="0">
                <a:ea typeface="MS Mincho" panose="02020609040205080304" pitchFamily="49" charset="-128"/>
                <a:cs typeface="Times New Roman" panose="02020603050405020304" pitchFamily="18" charset="0"/>
              </a:rPr>
              <a:t>данный пункт в 1 издании стандарта имел исключение для схем, в которых регулирующий орган установил конкретного субподрядчика. Данное исключение удалено</a:t>
            </a:r>
            <a:endParaRPr lang="en-GB" sz="2000" dirty="0">
              <a:ea typeface="MS Mincho" panose="02020609040205080304" pitchFamily="49" charset="-128"/>
              <a:cs typeface="Times New Roman" panose="02020603050405020304" pitchFamily="18" charset="0"/>
            </a:endParaRPr>
          </a:p>
          <a:p>
            <a:pPr algn="just">
              <a:lnSpc>
                <a:spcPct val="115000"/>
              </a:lnSpc>
              <a:spcAft>
                <a:spcPts val="1200"/>
              </a:spcAft>
            </a:pPr>
            <a:endParaRPr lang="en-US" sz="24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8523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4B038-3F49-F5E5-F530-FE85C2082A2C}"/>
              </a:ext>
            </a:extLst>
          </p:cNvPr>
          <p:cNvSpPr>
            <a:spLocks noGrp="1"/>
          </p:cNvSpPr>
          <p:nvPr>
            <p:ph type="title"/>
          </p:nvPr>
        </p:nvSpPr>
        <p:spPr/>
        <p:txBody>
          <a:bodyPr/>
          <a:lstStyle/>
          <a:p>
            <a:r>
              <a:rPr lang="ru-RU" sz="4000" dirty="0"/>
              <a:t>Общие положения</a:t>
            </a:r>
            <a:endParaRPr lang="en-US" sz="4000" dirty="0"/>
          </a:p>
        </p:txBody>
      </p:sp>
    </p:spTree>
    <p:extLst>
      <p:ext uri="{BB962C8B-B14F-4D97-AF65-F5344CB8AC3E}">
        <p14:creationId xmlns:p14="http://schemas.microsoft.com/office/powerpoint/2010/main" val="827306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D50B-0087-428D-EC84-F8B7F97693DC}"/>
              </a:ext>
            </a:extLst>
          </p:cNvPr>
          <p:cNvSpPr>
            <a:spLocks noGrp="1"/>
          </p:cNvSpPr>
          <p:nvPr>
            <p:ph type="title"/>
          </p:nvPr>
        </p:nvSpPr>
        <p:spPr/>
        <p:txBody>
          <a:bodyPr/>
          <a:lstStyle/>
          <a:p>
            <a:r>
              <a:rPr lang="ru-RU" sz="3600" dirty="0">
                <a:latin typeface="Arial" panose="020B0604020202020204" pitchFamily="34" charset="0"/>
                <a:cs typeface="Arial" panose="020B0604020202020204" pitchFamily="34" charset="0"/>
              </a:rPr>
              <a:t>Требования к ресурсам</a:t>
            </a:r>
            <a:r>
              <a:rPr lang="en-US" sz="3600" dirty="0">
                <a:latin typeface="Arial" panose="020B0604020202020204" pitchFamily="34" charset="0"/>
                <a:cs typeface="Arial" panose="020B0604020202020204" pitchFamily="34" charset="0"/>
              </a:rPr>
              <a:t>, </a:t>
            </a:r>
            <a:r>
              <a:rPr lang="ru-RU" sz="3600" dirty="0">
                <a:latin typeface="Arial" panose="020B0604020202020204" pitchFamily="34" charset="0"/>
                <a:cs typeface="Arial" panose="020B0604020202020204" pitchFamily="34" charset="0"/>
              </a:rPr>
              <a:t>персонал</a:t>
            </a:r>
            <a:r>
              <a:rPr lang="en-US" sz="3600" dirty="0">
                <a:latin typeface="Arial" panose="020B0604020202020204" pitchFamily="34" charset="0"/>
                <a:cs typeface="Arial" panose="020B0604020202020204" pitchFamily="34" charset="0"/>
              </a:rPr>
              <a:t> </a:t>
            </a:r>
            <a:endParaRPr lang="en-US" dirty="0"/>
          </a:p>
        </p:txBody>
      </p:sp>
      <p:sp>
        <p:nvSpPr>
          <p:cNvPr id="3" name="Text Placeholder 2">
            <a:extLst>
              <a:ext uri="{FF2B5EF4-FFF2-40B4-BE49-F238E27FC236}">
                <a16:creationId xmlns:a16="http://schemas.microsoft.com/office/drawing/2014/main" id="{609BAA38-6161-B04A-3AF3-77275BE18833}"/>
              </a:ext>
            </a:extLst>
          </p:cNvPr>
          <p:cNvSpPr>
            <a:spLocks noGrp="1"/>
          </p:cNvSpPr>
          <p:nvPr>
            <p:ph type="body" sz="quarter" idx="12"/>
          </p:nvPr>
        </p:nvSpPr>
        <p:spPr>
          <a:xfrm>
            <a:off x="424798" y="1222310"/>
            <a:ext cx="10431461" cy="4810937"/>
          </a:xfrm>
        </p:spPr>
        <p:txBody>
          <a:bodyPr/>
          <a:lstStyle/>
          <a:p>
            <a:pPr algn="just">
              <a:lnSpc>
                <a:spcPct val="115000"/>
              </a:lnSpc>
              <a:spcAft>
                <a:spcPts val="1200"/>
              </a:spcAft>
            </a:pPr>
            <a:r>
              <a:rPr lang="ru-RU" sz="2200" dirty="0">
                <a:ea typeface="Times New Roman" panose="02020603050405020304" pitchFamily="18" charset="0"/>
                <a:cs typeface="Arial" panose="020B0604020202020204" pitchFamily="34" charset="0"/>
              </a:rPr>
              <a:t>Термин </a:t>
            </a:r>
            <a:r>
              <a:rPr lang="en-US" sz="2200" dirty="0">
                <a:ea typeface="Times New Roman" panose="02020603050405020304" pitchFamily="18" charset="0"/>
                <a:cs typeface="Arial" panose="020B0604020202020204" pitchFamily="34" charset="0"/>
              </a:rPr>
              <a:t>‘</a:t>
            </a:r>
            <a:r>
              <a:rPr lang="ru-RU" sz="2200" dirty="0" err="1">
                <a:ea typeface="Times New Roman" panose="02020603050405020304" pitchFamily="18" charset="0"/>
                <a:cs typeface="Arial" panose="020B0604020202020204" pitchFamily="34" charset="0"/>
              </a:rPr>
              <a:t>судподрядчик</a:t>
            </a:r>
            <a:r>
              <a:rPr lang="en-US" sz="2200" dirty="0">
                <a:ea typeface="Times New Roman" panose="02020603050405020304" pitchFamily="18" charset="0"/>
                <a:cs typeface="Arial" panose="020B0604020202020204" pitchFamily="34" charset="0"/>
              </a:rPr>
              <a:t>’ </a:t>
            </a:r>
            <a:r>
              <a:rPr lang="ru-RU" sz="2200" dirty="0">
                <a:ea typeface="Times New Roman" panose="02020603050405020304" pitchFamily="18" charset="0"/>
                <a:cs typeface="Arial" panose="020B0604020202020204" pitchFamily="34" charset="0"/>
              </a:rPr>
              <a:t>исключен, а данные виды деятельности объединены с деятельностью « внешний поставщик услуги», как и в </a:t>
            </a:r>
            <a:r>
              <a:rPr lang="en-US" sz="2200" dirty="0">
                <a:ea typeface="Times New Roman" panose="02020603050405020304" pitchFamily="18" charset="0"/>
                <a:cs typeface="Arial" panose="020B0604020202020204" pitchFamily="34" charset="0"/>
              </a:rPr>
              <a:t>ISO/IEC 17025</a:t>
            </a:r>
            <a:r>
              <a:rPr lang="ru-RU" sz="2200" dirty="0">
                <a:ea typeface="Times New Roman" panose="02020603050405020304" pitchFamily="18" charset="0"/>
                <a:cs typeface="Arial" panose="020B0604020202020204" pitchFamily="34" charset="0"/>
              </a:rPr>
              <a:t>. Сохранены ограничения по деятельности, которая не может выполняться чтоб </a:t>
            </a:r>
            <a:r>
              <a:rPr lang="ru-RU" sz="2200" dirty="0" err="1">
                <a:ea typeface="Times New Roman" panose="02020603050405020304" pitchFamily="18" charset="0"/>
                <a:cs typeface="Arial" panose="020B0604020202020204" pitchFamily="34" charset="0"/>
              </a:rPr>
              <a:t>судподрядчиками</a:t>
            </a:r>
            <a:r>
              <a:rPr lang="ru-RU" sz="2200" dirty="0">
                <a:ea typeface="Times New Roman" panose="02020603050405020304" pitchFamily="18" charset="0"/>
                <a:cs typeface="Arial" panose="020B0604020202020204" pitchFamily="34" charset="0"/>
              </a:rPr>
              <a:t>.</a:t>
            </a:r>
          </a:p>
          <a:p>
            <a:pPr algn="just">
              <a:lnSpc>
                <a:spcPct val="115000"/>
              </a:lnSpc>
              <a:spcAft>
                <a:spcPts val="1200"/>
              </a:spcAft>
            </a:pPr>
            <a:r>
              <a:rPr lang="ru-RU" sz="2200" dirty="0">
                <a:ea typeface="Times New Roman" panose="02020603050405020304" pitchFamily="18" charset="0"/>
                <a:cs typeface="Arial" panose="020B0604020202020204" pitchFamily="34" charset="0"/>
              </a:rPr>
              <a:t>Добавлены положения по «внешнему персоналу» - лица, предоставляющие специальные услуги, которые должны выполняться провайдером проверки квалификации (например, разработка схемы, определение критериев оценки, выпуск отчетов). </a:t>
            </a:r>
          </a:p>
          <a:p>
            <a:pPr lvl="1" algn="just">
              <a:lnSpc>
                <a:spcPct val="115000"/>
              </a:lnSpc>
              <a:spcAft>
                <a:spcPts val="1200"/>
              </a:spcAft>
              <a:buFont typeface="Wingdings" panose="05000000000000000000" pitchFamily="2" charset="2"/>
              <a:buChar char="Ø"/>
            </a:pPr>
            <a:r>
              <a:rPr lang="ru-RU" sz="2200" dirty="0">
                <a:ea typeface="Times New Roman" panose="02020603050405020304" pitchFamily="18" charset="0"/>
                <a:cs typeface="Arial" panose="020B0604020202020204" pitchFamily="34" charset="0"/>
              </a:rPr>
              <a:t>Данное изменение предназначены для прояснения различий между субподрядчиками, поставщиками, техническими консультантами, а также с соответствующими потребностями в обучении по вопросам система менеджмента качества провайдера проверки квалификации</a:t>
            </a:r>
          </a:p>
          <a:p>
            <a:pPr marL="0" lvl="1" indent="0" algn="just">
              <a:lnSpc>
                <a:spcPct val="115000"/>
              </a:lnSpc>
              <a:spcAft>
                <a:spcPts val="1200"/>
              </a:spcAft>
              <a:buNone/>
            </a:pPr>
            <a:endParaRPr lang="en-US" sz="24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63998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D50B-0087-428D-EC84-F8B7F97693DC}"/>
              </a:ext>
            </a:extLst>
          </p:cNvPr>
          <p:cNvSpPr>
            <a:spLocks noGrp="1"/>
          </p:cNvSpPr>
          <p:nvPr>
            <p:ph type="title"/>
          </p:nvPr>
        </p:nvSpPr>
        <p:spPr/>
        <p:txBody>
          <a:bodyPr/>
          <a:lstStyle/>
          <a:p>
            <a:r>
              <a:rPr lang="ru-RU" sz="3600" dirty="0">
                <a:latin typeface="Arial" panose="020B0604020202020204" pitchFamily="34" charset="0"/>
                <a:cs typeface="Arial" panose="020B0604020202020204" pitchFamily="34" charset="0"/>
              </a:rPr>
              <a:t>Новые разработки</a:t>
            </a:r>
            <a:endParaRPr lang="en-US" dirty="0"/>
          </a:p>
        </p:txBody>
      </p:sp>
      <p:sp>
        <p:nvSpPr>
          <p:cNvPr id="3" name="Text Placeholder 2">
            <a:extLst>
              <a:ext uri="{FF2B5EF4-FFF2-40B4-BE49-F238E27FC236}">
                <a16:creationId xmlns:a16="http://schemas.microsoft.com/office/drawing/2014/main" id="{609BAA38-6161-B04A-3AF3-77275BE18833}"/>
              </a:ext>
            </a:extLst>
          </p:cNvPr>
          <p:cNvSpPr>
            <a:spLocks noGrp="1"/>
          </p:cNvSpPr>
          <p:nvPr>
            <p:ph type="body" sz="quarter" idx="12"/>
          </p:nvPr>
        </p:nvSpPr>
        <p:spPr>
          <a:xfrm>
            <a:off x="424798" y="1572880"/>
            <a:ext cx="10530073" cy="4648625"/>
          </a:xfrm>
        </p:spPr>
        <p:txBody>
          <a:bodyPr/>
          <a:lstStyle/>
          <a:p>
            <a:pPr marL="0" marR="0" algn="just">
              <a:lnSpc>
                <a:spcPct val="100000"/>
              </a:lnSpc>
              <a:spcBef>
                <a:spcPts val="0"/>
              </a:spcBef>
              <a:spcAft>
                <a:spcPts val="1200"/>
              </a:spcAft>
              <a:tabLst>
                <a:tab pos="612775" algn="l"/>
                <a:tab pos="252095" algn="l"/>
                <a:tab pos="504190" algn="l"/>
                <a:tab pos="612775" algn="l"/>
                <a:tab pos="756285" algn="l"/>
                <a:tab pos="1008380" algn="l"/>
                <a:tab pos="1260475" algn="l"/>
                <a:tab pos="1511935" algn="l"/>
                <a:tab pos="1764030" algn="l"/>
                <a:tab pos="2016125" algn="l"/>
                <a:tab pos="2268220" algn="l"/>
                <a:tab pos="2520315" algn="l"/>
              </a:tabLst>
            </a:pPr>
            <a:r>
              <a:rPr lang="ru-RU" sz="2400" dirty="0">
                <a:effectLst/>
                <a:ea typeface="MS Mincho" panose="02020609040205080304" pitchFamily="49" charset="-128"/>
                <a:cs typeface="Times New Roman" panose="02020603050405020304" pitchFamily="18" charset="0"/>
              </a:rPr>
              <a:t>В п.</a:t>
            </a:r>
            <a:r>
              <a:rPr lang="en-GB" sz="2400" b="1" dirty="0">
                <a:effectLst/>
                <a:ea typeface="MS Mincho" panose="02020609040205080304" pitchFamily="49" charset="-128"/>
                <a:cs typeface="Times New Roman" panose="02020603050405020304" pitchFamily="18" charset="0"/>
              </a:rPr>
              <a:t>7.2.1.1</a:t>
            </a:r>
            <a:r>
              <a:rPr lang="en-GB" sz="2400" dirty="0">
                <a:effectLst/>
                <a:ea typeface="MS Mincho" panose="02020609040205080304" pitchFamily="49" charset="-128"/>
                <a:cs typeface="Times New Roman" panose="02020603050405020304" pitchFamily="18" charset="0"/>
              </a:rPr>
              <a:t> </a:t>
            </a:r>
            <a:r>
              <a:rPr lang="ru-RU" sz="2400" dirty="0">
                <a:effectLst/>
                <a:ea typeface="MS Mincho" panose="02020609040205080304" pitchFamily="49" charset="-128"/>
                <a:cs typeface="Times New Roman" panose="02020603050405020304" pitchFamily="18" charset="0"/>
              </a:rPr>
              <a:t>добавлено ПРИМЕЧАНИЕ для учетом требований соответствующих стандартов</a:t>
            </a:r>
            <a:endParaRPr lang="en-GB" sz="2400" dirty="0">
              <a:ea typeface="MS Mincho" panose="02020609040205080304" pitchFamily="49" charset="-128"/>
              <a:cs typeface="Times New Roman" panose="02020603050405020304" pitchFamily="18" charset="0"/>
            </a:endParaRPr>
          </a:p>
          <a:p>
            <a:pPr marL="0" marR="0" indent="0" algn="just">
              <a:lnSpc>
                <a:spcPct val="100000"/>
              </a:lnSpc>
              <a:spcBef>
                <a:spcPts val="0"/>
              </a:spcBef>
              <a:spcAft>
                <a:spcPts val="1200"/>
              </a:spcAft>
              <a:buNone/>
              <a:tabLst>
                <a:tab pos="612775" algn="l"/>
                <a:tab pos="252095" algn="l"/>
                <a:tab pos="504190" algn="l"/>
                <a:tab pos="612775" algn="l"/>
                <a:tab pos="756285" algn="l"/>
                <a:tab pos="1008380" algn="l"/>
                <a:tab pos="1260475" algn="l"/>
                <a:tab pos="1511935" algn="l"/>
                <a:tab pos="1764030" algn="l"/>
                <a:tab pos="2016125" algn="l"/>
                <a:tab pos="2268220" algn="l"/>
                <a:tab pos="2520315" algn="l"/>
              </a:tabLst>
            </a:pPr>
            <a:r>
              <a:rPr lang="ru-RU" sz="2000" dirty="0">
                <a:effectLst/>
                <a:ea typeface="MS Mincho" panose="02020609040205080304" pitchFamily="49" charset="-128"/>
                <a:cs typeface="Times New Roman" panose="02020603050405020304" pitchFamily="18" charset="0"/>
              </a:rPr>
              <a:t>ПРИМЕЧАНИЕ</a:t>
            </a:r>
            <a:r>
              <a:rPr lang="en-GB" sz="2000" dirty="0">
                <a:effectLst/>
                <a:ea typeface="MS Mincho" panose="02020609040205080304" pitchFamily="49" charset="-128"/>
                <a:cs typeface="Times New Roman" panose="02020603050405020304" pitchFamily="18" charset="0"/>
              </a:rPr>
              <a:t>	 </a:t>
            </a:r>
            <a:r>
              <a:rPr lang="ru-RU" sz="2000" dirty="0">
                <a:effectLst/>
                <a:ea typeface="MS Mincho" panose="02020609040205080304" pitchFamily="49" charset="-128"/>
                <a:cs typeface="Times New Roman" panose="02020603050405020304" pitchFamily="18" charset="0"/>
              </a:rPr>
              <a:t>при разработке и планировании схемы проверки квалификации могут учитываться соответствующие стандарты и требования, специфические для целей данной схемы проверки квалификации, например, </a:t>
            </a:r>
            <a:r>
              <a:rPr lang="en-GB" sz="2000" dirty="0">
                <a:solidFill>
                  <a:srgbClr val="000000"/>
                </a:solidFill>
                <a:effectLst/>
                <a:ea typeface="Calibri" panose="020F0502020204030204" pitchFamily="34" charset="0"/>
                <a:cs typeface="Times New Roman" panose="02020603050405020304" pitchFamily="18" charset="0"/>
              </a:rPr>
              <a:t>ISO/IEC</a:t>
            </a:r>
            <a:r>
              <a:rPr lang="en-GB" sz="2000" dirty="0">
                <a:effectLst/>
                <a:ea typeface="MS Mincho" panose="02020609040205080304" pitchFamily="49" charset="-128"/>
                <a:cs typeface="Times New Roman" panose="02020603050405020304" pitchFamily="18" charset="0"/>
              </a:rPr>
              <a:t> </a:t>
            </a:r>
            <a:r>
              <a:rPr lang="en-GB" sz="2000" dirty="0">
                <a:solidFill>
                  <a:srgbClr val="000000"/>
                </a:solidFill>
                <a:effectLst/>
                <a:ea typeface="MS Mincho" panose="02020609040205080304" pitchFamily="49" charset="-128"/>
                <a:cs typeface="Times New Roman" panose="02020603050405020304" pitchFamily="18" charset="0"/>
              </a:rPr>
              <a:t>17025</a:t>
            </a:r>
            <a:r>
              <a:rPr lang="en-GB" sz="2000" dirty="0">
                <a:effectLst/>
                <a:ea typeface="MS Mincho" panose="02020609040205080304" pitchFamily="49" charset="-128"/>
                <a:cs typeface="Times New Roman" panose="02020603050405020304" pitchFamily="18" charset="0"/>
              </a:rPr>
              <a:t>, </a:t>
            </a:r>
            <a:r>
              <a:rPr lang="en-GB" sz="2000" dirty="0">
                <a:solidFill>
                  <a:srgbClr val="000000"/>
                </a:solidFill>
                <a:effectLst/>
                <a:ea typeface="MS Mincho" panose="02020609040205080304" pitchFamily="49" charset="-128"/>
                <a:cs typeface="Times New Roman" panose="02020603050405020304" pitchFamily="18" charset="0"/>
              </a:rPr>
              <a:t>ISO</a:t>
            </a:r>
            <a:r>
              <a:rPr lang="en-GB" sz="2000" dirty="0">
                <a:effectLst/>
                <a:ea typeface="MS Mincho" panose="02020609040205080304" pitchFamily="49" charset="-128"/>
                <a:cs typeface="Times New Roman" panose="02020603050405020304" pitchFamily="18" charset="0"/>
              </a:rPr>
              <a:t> </a:t>
            </a:r>
            <a:r>
              <a:rPr lang="en-GB" sz="2000" dirty="0">
                <a:solidFill>
                  <a:srgbClr val="000000"/>
                </a:solidFill>
                <a:effectLst/>
                <a:ea typeface="MS Mincho" panose="02020609040205080304" pitchFamily="49" charset="-128"/>
                <a:cs typeface="Times New Roman" panose="02020603050405020304" pitchFamily="18" charset="0"/>
              </a:rPr>
              <a:t>15189</a:t>
            </a:r>
            <a:r>
              <a:rPr lang="en-GB" sz="2000" dirty="0">
                <a:effectLst/>
                <a:ea typeface="MS Mincho" panose="02020609040205080304" pitchFamily="49" charset="-128"/>
                <a:cs typeface="Times New Roman" panose="02020603050405020304" pitchFamily="18" charset="0"/>
              </a:rPr>
              <a:t>, </a:t>
            </a:r>
            <a:r>
              <a:rPr lang="en-GB" sz="2000" dirty="0">
                <a:solidFill>
                  <a:srgbClr val="000000"/>
                </a:solidFill>
                <a:effectLst/>
                <a:ea typeface="MS Mincho" panose="02020609040205080304" pitchFamily="49" charset="-128"/>
                <a:cs typeface="Times New Roman" panose="02020603050405020304" pitchFamily="18" charset="0"/>
              </a:rPr>
              <a:t>ISO/IEC</a:t>
            </a:r>
            <a:r>
              <a:rPr lang="en-GB" sz="2000" dirty="0">
                <a:effectLst/>
                <a:ea typeface="MS Mincho" panose="02020609040205080304" pitchFamily="49" charset="-128"/>
                <a:cs typeface="Times New Roman" panose="02020603050405020304" pitchFamily="18" charset="0"/>
              </a:rPr>
              <a:t> </a:t>
            </a:r>
            <a:r>
              <a:rPr lang="en-GB" sz="2000" dirty="0">
                <a:solidFill>
                  <a:srgbClr val="000000"/>
                </a:solidFill>
                <a:effectLst/>
                <a:ea typeface="MS Mincho" panose="02020609040205080304" pitchFamily="49" charset="-128"/>
                <a:cs typeface="Times New Roman" panose="02020603050405020304" pitchFamily="18" charset="0"/>
              </a:rPr>
              <a:t>17020</a:t>
            </a:r>
            <a:r>
              <a:rPr lang="en-GB" sz="2000" dirty="0">
                <a:effectLst/>
                <a:ea typeface="MS Mincho" panose="02020609040205080304" pitchFamily="49" charset="-128"/>
                <a:cs typeface="Times New Roman" panose="02020603050405020304" pitchFamily="18" charset="0"/>
              </a:rPr>
              <a:t>. </a:t>
            </a:r>
            <a:r>
              <a:rPr lang="ru-RU" sz="2000" dirty="0">
                <a:effectLst/>
                <a:ea typeface="MS Mincho" panose="02020609040205080304" pitchFamily="49" charset="-128"/>
                <a:cs typeface="Times New Roman" panose="02020603050405020304" pitchFamily="18" charset="0"/>
              </a:rPr>
              <a:t>Также могут учитываться вопросы безопасности и этики</a:t>
            </a:r>
            <a:r>
              <a:rPr lang="en-GB" sz="2000" dirty="0">
                <a:effectLst/>
                <a:ea typeface="MS Mincho" panose="02020609040205080304" pitchFamily="49" charset="-128"/>
                <a:cs typeface="Times New Roman" panose="02020603050405020304" pitchFamily="18" charset="0"/>
              </a:rPr>
              <a:t>.</a:t>
            </a:r>
          </a:p>
          <a:p>
            <a:pPr marL="0" algn="just">
              <a:lnSpc>
                <a:spcPct val="100000"/>
              </a:lnSpc>
              <a:spcBef>
                <a:spcPts val="0"/>
              </a:spcBef>
              <a:spcAft>
                <a:spcPts val="1200"/>
              </a:spcAft>
              <a:tabLst>
                <a:tab pos="612775" algn="l"/>
                <a:tab pos="252095" algn="l"/>
                <a:tab pos="504190" algn="l"/>
                <a:tab pos="612775" algn="l"/>
                <a:tab pos="756285" algn="l"/>
                <a:tab pos="1008380" algn="l"/>
                <a:tab pos="1260475" algn="l"/>
                <a:tab pos="1511935" algn="l"/>
                <a:tab pos="1764030" algn="l"/>
                <a:tab pos="2016125" algn="l"/>
                <a:tab pos="2268220" algn="l"/>
                <a:tab pos="2520315" algn="l"/>
              </a:tabLst>
            </a:pPr>
            <a:r>
              <a:rPr lang="en-GB" sz="2400" b="1" dirty="0">
                <a:effectLst/>
                <a:ea typeface="MS Mincho" panose="02020609040205080304" pitchFamily="49" charset="-128"/>
                <a:cs typeface="Times New Roman" panose="02020603050405020304" pitchFamily="18" charset="0"/>
              </a:rPr>
              <a:t>7.2.1.2</a:t>
            </a:r>
            <a:r>
              <a:rPr lang="en-GB" sz="2400" dirty="0">
                <a:effectLst/>
                <a:ea typeface="MS Mincho" panose="02020609040205080304" pitchFamily="49" charset="-128"/>
                <a:cs typeface="Times New Roman" panose="02020603050405020304" pitchFamily="18" charset="0"/>
              </a:rPr>
              <a:t>	</a:t>
            </a:r>
            <a:r>
              <a:rPr lang="ru-RU" sz="2400" dirty="0">
                <a:effectLst/>
                <a:ea typeface="MS Mincho" panose="02020609040205080304" pitchFamily="49" charset="-128"/>
                <a:cs typeface="Times New Roman" panose="02020603050405020304" pitchFamily="18" charset="0"/>
              </a:rPr>
              <a:t>если провайдер проверки квалификации намерен внести существенные изменения в деятельность, которая оказывает влияние на валидность схемы проверки квалификации, данные провайдер должен интенсифицировать риск и управлять им для обеспечения поддержания валидности схемы</a:t>
            </a:r>
            <a:endParaRPr lang="en-GB" sz="2400" dirty="0">
              <a:effectLst/>
              <a:ea typeface="MS Mincho" panose="02020609040205080304" pitchFamily="49" charset="-128"/>
              <a:cs typeface="Times New Roman" panose="02020603050405020304" pitchFamily="18" charset="0"/>
            </a:endParaRPr>
          </a:p>
          <a:p>
            <a:pPr marL="0" algn="just">
              <a:lnSpc>
                <a:spcPct val="100000"/>
              </a:lnSpc>
              <a:spcBef>
                <a:spcPts val="0"/>
              </a:spcBef>
              <a:spcAft>
                <a:spcPts val="1200"/>
              </a:spcAft>
              <a:tabLst>
                <a:tab pos="612775" algn="l"/>
                <a:tab pos="252095" algn="l"/>
                <a:tab pos="504190" algn="l"/>
                <a:tab pos="612775" algn="l"/>
                <a:tab pos="756285" algn="l"/>
                <a:tab pos="1008380" algn="l"/>
                <a:tab pos="1260475" algn="l"/>
                <a:tab pos="1511935" algn="l"/>
                <a:tab pos="1764030" algn="l"/>
                <a:tab pos="2016125" algn="l"/>
                <a:tab pos="2268220" algn="l"/>
                <a:tab pos="2520315" algn="l"/>
              </a:tabLst>
            </a:pPr>
            <a:endParaRPr lang="en-US" sz="2400" dirty="0">
              <a:effectLst/>
              <a:ea typeface="Calibri" panose="020F0502020204030204" pitchFamily="34" charset="0"/>
              <a:cs typeface="Times New Roman" panose="02020603050405020304" pitchFamily="18" charset="0"/>
            </a:endParaRPr>
          </a:p>
          <a:p>
            <a:pPr algn="just">
              <a:lnSpc>
                <a:spcPct val="115000"/>
              </a:lnSpc>
              <a:spcAft>
                <a:spcPts val="1200"/>
              </a:spcAft>
            </a:pPr>
            <a:endParaRPr lang="en-US" sz="24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02812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D50B-0087-428D-EC84-F8B7F97693DC}"/>
              </a:ext>
            </a:extLst>
          </p:cNvPr>
          <p:cNvSpPr>
            <a:spLocks noGrp="1"/>
          </p:cNvSpPr>
          <p:nvPr>
            <p:ph type="title"/>
          </p:nvPr>
        </p:nvSpPr>
        <p:spPr/>
        <p:txBody>
          <a:bodyPr/>
          <a:lstStyle/>
          <a:p>
            <a:r>
              <a:rPr lang="ru-RU" sz="3600" dirty="0">
                <a:latin typeface="Arial" panose="020B0604020202020204" pitchFamily="34" charset="0"/>
                <a:cs typeface="Arial" panose="020B0604020202020204" pitchFamily="34" charset="0"/>
              </a:rPr>
              <a:t>Новые разработки</a:t>
            </a:r>
            <a:endParaRPr lang="en-US" dirty="0"/>
          </a:p>
        </p:txBody>
      </p:sp>
      <p:sp>
        <p:nvSpPr>
          <p:cNvPr id="3" name="Text Placeholder 2">
            <a:extLst>
              <a:ext uri="{FF2B5EF4-FFF2-40B4-BE49-F238E27FC236}">
                <a16:creationId xmlns:a16="http://schemas.microsoft.com/office/drawing/2014/main" id="{609BAA38-6161-B04A-3AF3-77275BE18833}"/>
              </a:ext>
            </a:extLst>
          </p:cNvPr>
          <p:cNvSpPr>
            <a:spLocks noGrp="1"/>
          </p:cNvSpPr>
          <p:nvPr>
            <p:ph type="body" sz="quarter" idx="12"/>
          </p:nvPr>
        </p:nvSpPr>
        <p:spPr>
          <a:xfrm>
            <a:off x="424798" y="1572880"/>
            <a:ext cx="10530073" cy="4648625"/>
          </a:xfrm>
        </p:spPr>
        <p:txBody>
          <a:bodyPr/>
          <a:lstStyle/>
          <a:p>
            <a:pPr marL="0" marR="0" algn="just">
              <a:lnSpc>
                <a:spcPct val="100000"/>
              </a:lnSpc>
              <a:spcBef>
                <a:spcPts val="0"/>
              </a:spcBef>
              <a:spcAft>
                <a:spcPts val="1200"/>
              </a:spcAft>
              <a:tabLst>
                <a:tab pos="612775" algn="l"/>
                <a:tab pos="252095" algn="l"/>
                <a:tab pos="504190" algn="l"/>
                <a:tab pos="612775" algn="l"/>
                <a:tab pos="756285" algn="l"/>
                <a:tab pos="1008380" algn="l"/>
                <a:tab pos="1260475" algn="l"/>
                <a:tab pos="1511935" algn="l"/>
                <a:tab pos="1764030" algn="l"/>
                <a:tab pos="2016125" algn="l"/>
                <a:tab pos="2268220" algn="l"/>
                <a:tab pos="2520315" algn="l"/>
              </a:tabLst>
            </a:pPr>
            <a:r>
              <a:rPr lang="ru-RU" sz="2200" dirty="0">
                <a:effectLst/>
                <a:ea typeface="MS Mincho" panose="02020609040205080304" pitchFamily="49" charset="-128"/>
                <a:cs typeface="Times New Roman" panose="02020603050405020304" pitchFamily="18" charset="0"/>
              </a:rPr>
              <a:t>Согласно</a:t>
            </a:r>
            <a:r>
              <a:rPr lang="ru-RU" sz="2200" b="1" dirty="0">
                <a:effectLst/>
                <a:ea typeface="MS Mincho" panose="02020609040205080304" pitchFamily="49" charset="-128"/>
                <a:cs typeface="Times New Roman" panose="02020603050405020304" pitchFamily="18" charset="0"/>
              </a:rPr>
              <a:t> </a:t>
            </a:r>
            <a:r>
              <a:rPr lang="en-GB" sz="2200" b="1" dirty="0">
                <a:effectLst/>
                <a:ea typeface="MS Mincho" panose="02020609040205080304" pitchFamily="49" charset="-128"/>
                <a:cs typeface="Times New Roman" panose="02020603050405020304" pitchFamily="18" charset="0"/>
              </a:rPr>
              <a:t>7.2.1.3</a:t>
            </a:r>
            <a:r>
              <a:rPr lang="en-GB" sz="2200" dirty="0">
                <a:effectLst/>
                <a:ea typeface="MS Mincho" panose="02020609040205080304" pitchFamily="49" charset="-128"/>
                <a:cs typeface="Times New Roman" panose="02020603050405020304" pitchFamily="18" charset="0"/>
              </a:rPr>
              <a:t> </a:t>
            </a:r>
            <a:r>
              <a:rPr lang="ru-RU" sz="2200" dirty="0">
                <a:effectLst/>
                <a:ea typeface="MS Mincho" panose="02020609040205080304" pitchFamily="49" charset="-128"/>
                <a:cs typeface="Times New Roman" panose="02020603050405020304" pitchFamily="18" charset="0"/>
              </a:rPr>
              <a:t>требуется </a:t>
            </a:r>
            <a:r>
              <a:rPr lang="ru-RU" sz="2200" b="1" i="1" dirty="0">
                <a:effectLst/>
                <a:ea typeface="MS Mincho" panose="02020609040205080304" pitchFamily="49" charset="-128"/>
                <a:cs typeface="Times New Roman" panose="02020603050405020304" pitchFamily="18" charset="0"/>
              </a:rPr>
              <a:t>документированный план</a:t>
            </a:r>
            <a:endParaRPr lang="en-GB" sz="2200" dirty="0">
              <a:ea typeface="MS Mincho" panose="02020609040205080304" pitchFamily="49" charset="-128"/>
              <a:cs typeface="Times New Roman" panose="02020603050405020304" pitchFamily="18" charset="0"/>
            </a:endParaRPr>
          </a:p>
          <a:p>
            <a:pPr marL="0" algn="just">
              <a:lnSpc>
                <a:spcPct val="100000"/>
              </a:lnSpc>
              <a:spcBef>
                <a:spcPts val="0"/>
              </a:spcBef>
              <a:spcAft>
                <a:spcPts val="1200"/>
              </a:spcAft>
              <a:tabLst>
                <a:tab pos="612775" algn="l"/>
                <a:tab pos="252095" algn="l"/>
                <a:tab pos="504190" algn="l"/>
                <a:tab pos="612775" algn="l"/>
                <a:tab pos="756285" algn="l"/>
                <a:tab pos="1008380" algn="l"/>
                <a:tab pos="1260475" algn="l"/>
                <a:tab pos="1511935" algn="l"/>
                <a:tab pos="1764030" algn="l"/>
                <a:tab pos="2016125" algn="l"/>
                <a:tab pos="2268220" algn="l"/>
                <a:tab pos="2520315" algn="l"/>
              </a:tabLst>
            </a:pPr>
            <a:r>
              <a:rPr lang="ru-RU" sz="2200" dirty="0">
                <a:effectLst/>
                <a:ea typeface="MS Mincho" panose="02020609040205080304" pitchFamily="49" charset="-128"/>
                <a:cs typeface="Times New Roman" panose="02020603050405020304" pitchFamily="18" charset="0"/>
              </a:rPr>
              <a:t>В п.</a:t>
            </a:r>
            <a:r>
              <a:rPr lang="en-GB" sz="2200" b="1" dirty="0">
                <a:effectLst/>
                <a:ea typeface="MS Mincho" panose="02020609040205080304" pitchFamily="49" charset="-128"/>
                <a:cs typeface="Times New Roman" panose="02020603050405020304" pitchFamily="18" charset="0"/>
              </a:rPr>
              <a:t>7.2.1.3</a:t>
            </a:r>
            <a:r>
              <a:rPr lang="en-GB" sz="2200" dirty="0">
                <a:effectLst/>
                <a:ea typeface="MS Mincho" panose="02020609040205080304" pitchFamily="49" charset="-128"/>
                <a:cs typeface="Times New Roman" panose="02020603050405020304" pitchFamily="18" charset="0"/>
              </a:rPr>
              <a:t>	</a:t>
            </a:r>
            <a:r>
              <a:rPr lang="ru-RU" sz="2200" dirty="0">
                <a:effectLst/>
                <a:ea typeface="MS Mincho" panose="02020609040205080304" pitchFamily="49" charset="-128"/>
                <a:cs typeface="Times New Roman" panose="02020603050405020304" pitchFamily="18" charset="0"/>
              </a:rPr>
              <a:t>изменения в нескольких перечислениях:</a:t>
            </a:r>
            <a:endParaRPr lang="en-US" sz="2200" dirty="0">
              <a:effectLst/>
              <a:ea typeface="MS Mincho" panose="02020609040205080304" pitchFamily="49" charset="-128"/>
              <a:cs typeface="Times New Roman" panose="02020603050405020304" pitchFamily="18" charset="0"/>
            </a:endParaRPr>
          </a:p>
          <a:p>
            <a:pPr marL="151200" lvl="1" indent="0" algn="just">
              <a:spcBef>
                <a:spcPts val="0"/>
              </a:spcBef>
              <a:spcAft>
                <a:spcPts val="1200"/>
              </a:spcAft>
              <a:buNone/>
              <a:tabLst>
                <a:tab pos="612775" algn="l"/>
                <a:tab pos="252095" algn="l"/>
                <a:tab pos="504190" algn="l"/>
                <a:tab pos="612775" algn="l"/>
                <a:tab pos="756285" algn="l"/>
                <a:tab pos="1008380" algn="l"/>
                <a:tab pos="1260475" algn="l"/>
                <a:tab pos="1511935" algn="l"/>
                <a:tab pos="1764030" algn="l"/>
                <a:tab pos="2016125" algn="l"/>
                <a:tab pos="2268220" algn="l"/>
                <a:tab pos="2520315" algn="l"/>
              </a:tabLst>
            </a:pPr>
            <a:r>
              <a:rPr lang="ru-RU" sz="2200" dirty="0">
                <a:ea typeface="MS Mincho" panose="02020609040205080304" pitchFamily="49" charset="-128"/>
                <a:cs typeface="Times New Roman" panose="02020603050405020304" pitchFamily="18" charset="0"/>
              </a:rPr>
              <a:t>В перечислении</a:t>
            </a:r>
            <a:r>
              <a:rPr lang="en-US" sz="2200" dirty="0">
                <a:ea typeface="MS Mincho" panose="02020609040205080304" pitchFamily="49" charset="-128"/>
                <a:cs typeface="Times New Roman" panose="02020603050405020304" pitchFamily="18" charset="0"/>
              </a:rPr>
              <a:t> </a:t>
            </a:r>
            <a:r>
              <a:rPr lang="en-US" sz="2200" dirty="0" err="1">
                <a:ea typeface="MS Mincho" panose="02020609040205080304" pitchFamily="49" charset="-128"/>
                <a:cs typeface="Times New Roman" panose="02020603050405020304" pitchFamily="18" charset="0"/>
              </a:rPr>
              <a:t>i</a:t>
            </a:r>
            <a:r>
              <a:rPr lang="en-US" sz="2200" dirty="0">
                <a:ea typeface="MS Mincho" panose="02020609040205080304" pitchFamily="49" charset="-128"/>
                <a:cs typeface="Times New Roman" panose="02020603050405020304" pitchFamily="18" charset="0"/>
              </a:rPr>
              <a:t>) </a:t>
            </a:r>
            <a:r>
              <a:rPr lang="ru-RU" sz="2200" dirty="0">
                <a:ea typeface="MS Mincho" panose="02020609040205080304" pitchFamily="49" charset="-128"/>
                <a:cs typeface="Times New Roman" panose="02020603050405020304" pitchFamily="18" charset="0"/>
              </a:rPr>
              <a:t>требуется </a:t>
            </a:r>
            <a:r>
              <a:rPr lang="ru-RU" sz="2200" b="1" i="1" dirty="0">
                <a:ea typeface="MS Mincho" panose="02020609040205080304" pitchFamily="49" charset="-128"/>
                <a:cs typeface="Times New Roman" panose="02020603050405020304" pitchFamily="18" charset="0"/>
              </a:rPr>
              <a:t>принятия мер </a:t>
            </a:r>
            <a:r>
              <a:rPr lang="ru-RU" sz="2200" dirty="0">
                <a:ea typeface="MS Mincho" panose="02020609040205080304" pitchFamily="49" charset="-128"/>
                <a:cs typeface="Times New Roman" panose="02020603050405020304" pitchFamily="18" charset="0"/>
              </a:rPr>
              <a:t>для предотвращения сговора (взамен </a:t>
            </a:r>
            <a:r>
              <a:rPr lang="ru-RU" sz="2200" i="1" dirty="0">
                <a:ea typeface="MS Mincho" panose="02020609040205080304" pitchFamily="49" charset="-128"/>
                <a:cs typeface="Times New Roman" panose="02020603050405020304" pitchFamily="18" charset="0"/>
              </a:rPr>
              <a:t>приемлемых мер предосторожности</a:t>
            </a:r>
            <a:r>
              <a:rPr lang="ru-RU" sz="2200" dirty="0">
                <a:ea typeface="MS Mincho" panose="02020609040205080304" pitchFamily="49" charset="-128"/>
                <a:cs typeface="Times New Roman" panose="02020603050405020304" pitchFamily="18" charset="0"/>
              </a:rPr>
              <a:t>)</a:t>
            </a:r>
            <a:endParaRPr lang="en-GB" sz="2200" dirty="0">
              <a:ea typeface="MS Mincho" panose="02020609040205080304" pitchFamily="49" charset="-128"/>
              <a:cs typeface="Times New Roman" panose="02020603050405020304" pitchFamily="18" charset="0"/>
            </a:endParaRPr>
          </a:p>
          <a:p>
            <a:pPr marL="151200" lvl="1" indent="0" algn="just">
              <a:lnSpc>
                <a:spcPct val="100000"/>
              </a:lnSpc>
              <a:spcBef>
                <a:spcPts val="0"/>
              </a:spcBef>
              <a:spcAft>
                <a:spcPts val="1200"/>
              </a:spcAft>
              <a:buNone/>
              <a:tabLst>
                <a:tab pos="612775" algn="l"/>
                <a:tab pos="252095" algn="l"/>
                <a:tab pos="504190" algn="l"/>
                <a:tab pos="612775" algn="l"/>
                <a:tab pos="756285" algn="l"/>
                <a:tab pos="1008380" algn="l"/>
                <a:tab pos="1260475" algn="l"/>
                <a:tab pos="1511935" algn="l"/>
                <a:tab pos="1764030" algn="l"/>
                <a:tab pos="2016125" algn="l"/>
                <a:tab pos="2268220" algn="l"/>
                <a:tab pos="2520315" algn="l"/>
              </a:tabLst>
            </a:pPr>
            <a:r>
              <a:rPr lang="ru-RU" sz="2200" dirty="0">
                <a:ea typeface="MS Mincho" panose="02020609040205080304" pitchFamily="49" charset="-128"/>
                <a:cs typeface="Times New Roman" panose="02020603050405020304" pitchFamily="18" charset="0"/>
              </a:rPr>
              <a:t>В перечислении</a:t>
            </a:r>
            <a:r>
              <a:rPr lang="en-GB" sz="2200" dirty="0">
                <a:ea typeface="MS Mincho" panose="02020609040205080304" pitchFamily="49" charset="-128"/>
                <a:cs typeface="Times New Roman" panose="02020603050405020304" pitchFamily="18" charset="0"/>
              </a:rPr>
              <a:t> p) </a:t>
            </a:r>
            <a:r>
              <a:rPr lang="ru-RU" sz="2200" dirty="0">
                <a:ea typeface="MS Mincho" panose="02020609040205080304" pitchFamily="49" charset="-128"/>
                <a:cs typeface="Times New Roman" panose="02020603050405020304" pitchFamily="18" charset="0"/>
              </a:rPr>
              <a:t>добавлено ПРИМЕЧАНИЕ касательно терминологии, касающейся </a:t>
            </a:r>
            <a:r>
              <a:rPr lang="ru-RU" sz="2200" b="1" i="1" dirty="0">
                <a:ea typeface="MS Mincho" panose="02020609040205080304" pitchFamily="49" charset="-128"/>
                <a:cs typeface="Times New Roman" panose="02020603050405020304" pitchFamily="18" charset="0"/>
              </a:rPr>
              <a:t>неопределенности измерений</a:t>
            </a:r>
            <a:endParaRPr lang="en-US" sz="2200" b="1" i="1" dirty="0">
              <a:effectLst/>
              <a:ea typeface="Calibri" panose="020F0502020204030204" pitchFamily="34" charset="0"/>
              <a:cs typeface="Times New Roman" panose="02020603050405020304" pitchFamily="18" charset="0"/>
            </a:endParaRPr>
          </a:p>
          <a:p>
            <a:pPr marL="0" marR="0" algn="just">
              <a:lnSpc>
                <a:spcPct val="100000"/>
              </a:lnSpc>
              <a:spcBef>
                <a:spcPts val="0"/>
              </a:spcBef>
              <a:spcAft>
                <a:spcPts val="1200"/>
              </a:spcAft>
              <a:tabLst>
                <a:tab pos="612775" algn="l"/>
                <a:tab pos="252095" algn="l"/>
                <a:tab pos="504190" algn="l"/>
                <a:tab pos="612775" algn="l"/>
                <a:tab pos="756285" algn="l"/>
                <a:tab pos="1008380" algn="l"/>
                <a:tab pos="1260475" algn="l"/>
                <a:tab pos="1511935" algn="l"/>
                <a:tab pos="1764030" algn="l"/>
                <a:tab pos="2016125" algn="l"/>
                <a:tab pos="2268220" algn="l"/>
                <a:tab pos="2520315" algn="l"/>
              </a:tabLst>
            </a:pPr>
            <a:r>
              <a:rPr lang="ru-RU" sz="2200" dirty="0">
                <a:effectLst/>
                <a:ea typeface="MS Mincho" panose="02020609040205080304" pitchFamily="49" charset="-128"/>
                <a:cs typeface="Times New Roman" panose="02020603050405020304" pitchFamily="18" charset="0"/>
              </a:rPr>
              <a:t>В п. </a:t>
            </a:r>
            <a:r>
              <a:rPr lang="en-US" sz="2200" b="1" dirty="0">
                <a:ea typeface="Calibri" panose="020F0502020204030204" pitchFamily="34" charset="0"/>
                <a:cs typeface="Times New Roman" panose="02020603050405020304" pitchFamily="18" charset="0"/>
              </a:rPr>
              <a:t>7.2.2.3</a:t>
            </a:r>
            <a:r>
              <a:rPr lang="en-US" sz="2200" dirty="0">
                <a:ea typeface="Calibri" panose="020F0502020204030204" pitchFamily="34" charset="0"/>
                <a:cs typeface="Times New Roman" panose="02020603050405020304" pitchFamily="18" charset="0"/>
              </a:rPr>
              <a:t> </a:t>
            </a:r>
            <a:r>
              <a:rPr lang="ru-RU" sz="2200" dirty="0">
                <a:ea typeface="Calibri" panose="020F0502020204030204" pitchFamily="34" charset="0"/>
                <a:cs typeface="Times New Roman" panose="02020603050405020304" pitchFamily="18" charset="0"/>
              </a:rPr>
              <a:t>в части статистической разработки добавлено перечисление для учета метрологической прослеживаемости</a:t>
            </a:r>
            <a:r>
              <a:rPr lang="en-US" sz="2200" dirty="0">
                <a:ea typeface="Calibri" panose="020F0502020204030204" pitchFamily="34" charset="0"/>
                <a:cs typeface="Times New Roman" panose="02020603050405020304" pitchFamily="18" charset="0"/>
              </a:rPr>
              <a:t>:</a:t>
            </a:r>
          </a:p>
          <a:p>
            <a:pPr marL="151200" lvl="1" indent="0" algn="just">
              <a:spcBef>
                <a:spcPts val="0"/>
              </a:spcBef>
              <a:spcAft>
                <a:spcPts val="1200"/>
              </a:spcAft>
              <a:buNone/>
              <a:tabLst>
                <a:tab pos="612775" algn="l"/>
                <a:tab pos="252095" algn="l"/>
                <a:tab pos="504190" algn="l"/>
                <a:tab pos="612775" algn="l"/>
                <a:tab pos="756285" algn="l"/>
                <a:tab pos="1008380" algn="l"/>
                <a:tab pos="1260475" algn="l"/>
                <a:tab pos="1511935" algn="l"/>
                <a:tab pos="1764030" algn="l"/>
                <a:tab pos="2016125" algn="l"/>
                <a:tab pos="2268220" algn="l"/>
                <a:tab pos="2520315" algn="l"/>
              </a:tabLst>
            </a:pPr>
            <a:r>
              <a:rPr lang="en-GB" sz="2200" dirty="0">
                <a:effectLst/>
                <a:ea typeface="MS Mincho" panose="02020609040205080304" pitchFamily="49" charset="-128"/>
                <a:cs typeface="Times New Roman" panose="02020603050405020304" pitchFamily="18" charset="0"/>
              </a:rPr>
              <a:t> g)	</a:t>
            </a:r>
            <a:r>
              <a:rPr lang="ru-RU" sz="2200" dirty="0">
                <a:effectLst/>
                <a:ea typeface="MS Mincho" panose="02020609040205080304" pitchFamily="49" charset="-128"/>
                <a:cs typeface="Times New Roman" panose="02020603050405020304" pitchFamily="18" charset="0"/>
              </a:rPr>
              <a:t>должна ли </a:t>
            </a:r>
            <a:r>
              <a:rPr lang="ru-RU" sz="2200" dirty="0">
                <a:ea typeface="MS Mincho" panose="02020609040205080304" pitchFamily="49" charset="-128"/>
                <a:cs typeface="Times New Roman" panose="02020603050405020304" pitchFamily="18" charset="0"/>
              </a:rPr>
              <a:t>неопределенность измерений </a:t>
            </a:r>
            <a:r>
              <a:rPr lang="ru-RU" sz="2200" dirty="0">
                <a:effectLst/>
                <a:ea typeface="MS Mincho" panose="02020609040205080304" pitchFamily="49" charset="-128"/>
                <a:cs typeface="Times New Roman" panose="02020603050405020304" pitchFamily="18" charset="0"/>
              </a:rPr>
              <a:t>быть включена в </a:t>
            </a:r>
            <a:r>
              <a:rPr lang="ru-RU" sz="2200" dirty="0">
                <a:ea typeface="MS Mincho" panose="02020609040205080304" pitchFamily="49" charset="-128"/>
                <a:cs typeface="Times New Roman" panose="02020603050405020304" pitchFamily="18" charset="0"/>
              </a:rPr>
              <a:t>отчет о </a:t>
            </a:r>
            <a:r>
              <a:rPr lang="ru-RU" sz="2200" dirty="0">
                <a:effectLst/>
                <a:ea typeface="MS Mincho" panose="02020609040205080304" pitchFamily="49" charset="-128"/>
                <a:cs typeface="Times New Roman" panose="02020603050405020304" pitchFamily="18" charset="0"/>
              </a:rPr>
              <a:t>результатах участника и каким образом это будет использовано для оценки участия данного участника</a:t>
            </a:r>
            <a:endParaRPr lang="en-US" sz="2200" dirty="0">
              <a:effectLst/>
              <a:ea typeface="Calibri" panose="020F0502020204030204" pitchFamily="34" charset="0"/>
              <a:cs typeface="Times New Roman" panose="02020603050405020304" pitchFamily="18" charset="0"/>
            </a:endParaRPr>
          </a:p>
          <a:p>
            <a:pPr marL="0" algn="just">
              <a:lnSpc>
                <a:spcPct val="100000"/>
              </a:lnSpc>
              <a:spcBef>
                <a:spcPts val="0"/>
              </a:spcBef>
              <a:spcAft>
                <a:spcPts val="1200"/>
              </a:spcAft>
              <a:tabLst>
                <a:tab pos="612775" algn="l"/>
                <a:tab pos="252095" algn="l"/>
                <a:tab pos="504190" algn="l"/>
                <a:tab pos="612775" algn="l"/>
                <a:tab pos="756285" algn="l"/>
                <a:tab pos="1008380" algn="l"/>
                <a:tab pos="1260475" algn="l"/>
                <a:tab pos="1511935" algn="l"/>
                <a:tab pos="1764030" algn="l"/>
                <a:tab pos="2016125" algn="l"/>
                <a:tab pos="2268220" algn="l"/>
                <a:tab pos="2520315" algn="l"/>
              </a:tabLst>
            </a:pPr>
            <a:endParaRPr lang="en-US" sz="2400" dirty="0">
              <a:effectLst/>
              <a:ea typeface="Calibri" panose="020F0502020204030204" pitchFamily="34" charset="0"/>
              <a:cs typeface="Times New Roman" panose="02020603050405020304" pitchFamily="18" charset="0"/>
            </a:endParaRPr>
          </a:p>
          <a:p>
            <a:pPr algn="just">
              <a:lnSpc>
                <a:spcPct val="115000"/>
              </a:lnSpc>
              <a:spcAft>
                <a:spcPts val="1200"/>
              </a:spcAft>
            </a:pPr>
            <a:endParaRPr lang="en-US" sz="24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54067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D50B-0087-428D-EC84-F8B7F97693DC}"/>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7.3.2 </a:t>
            </a:r>
            <a:r>
              <a:rPr lang="ru-RU" sz="3600" dirty="0">
                <a:latin typeface="Arial" panose="020B0604020202020204" pitchFamily="34" charset="0"/>
                <a:cs typeface="Arial" panose="020B0604020202020204" pitchFamily="34" charset="0"/>
              </a:rPr>
              <a:t>Оценка гомогенности и стабильности</a:t>
            </a:r>
            <a:endParaRPr lang="en-US" dirty="0"/>
          </a:p>
        </p:txBody>
      </p:sp>
      <p:sp>
        <p:nvSpPr>
          <p:cNvPr id="3" name="Text Placeholder 2">
            <a:extLst>
              <a:ext uri="{FF2B5EF4-FFF2-40B4-BE49-F238E27FC236}">
                <a16:creationId xmlns:a16="http://schemas.microsoft.com/office/drawing/2014/main" id="{609BAA38-6161-B04A-3AF3-77275BE18833}"/>
              </a:ext>
            </a:extLst>
          </p:cNvPr>
          <p:cNvSpPr>
            <a:spLocks noGrp="1"/>
          </p:cNvSpPr>
          <p:nvPr>
            <p:ph type="body" sz="quarter" idx="12"/>
          </p:nvPr>
        </p:nvSpPr>
        <p:spPr>
          <a:xfrm>
            <a:off x="424798" y="1572880"/>
            <a:ext cx="10530073" cy="4648625"/>
          </a:xfrm>
        </p:spPr>
        <p:txBody>
          <a:bodyPr/>
          <a:lstStyle/>
          <a:p>
            <a:pPr marL="0" marR="0" algn="just">
              <a:lnSpc>
                <a:spcPct val="100000"/>
              </a:lnSpc>
              <a:spcBef>
                <a:spcPts val="0"/>
              </a:spcBef>
              <a:spcAft>
                <a:spcPts val="1200"/>
              </a:spcAft>
              <a:tabLst>
                <a:tab pos="612775" algn="l"/>
                <a:tab pos="252095" algn="l"/>
                <a:tab pos="504190" algn="l"/>
                <a:tab pos="612775" algn="l"/>
                <a:tab pos="756285" algn="l"/>
                <a:tab pos="1008380" algn="l"/>
                <a:tab pos="1260475" algn="l"/>
                <a:tab pos="1511935" algn="l"/>
                <a:tab pos="1764030" algn="l"/>
                <a:tab pos="2016125" algn="l"/>
                <a:tab pos="2268220" algn="l"/>
                <a:tab pos="2520315" algn="l"/>
              </a:tabLst>
            </a:pPr>
            <a:r>
              <a:rPr lang="ru-RU" dirty="0">
                <a:effectLst/>
                <a:ea typeface="MS Mincho" panose="02020609040205080304" pitchFamily="49" charset="-128"/>
                <a:cs typeface="Times New Roman" panose="02020603050405020304" pitchFamily="18" charset="0"/>
              </a:rPr>
              <a:t>Раздел</a:t>
            </a:r>
            <a:r>
              <a:rPr lang="en-US" dirty="0">
                <a:effectLst/>
                <a:ea typeface="MS Mincho" panose="02020609040205080304" pitchFamily="49" charset="-128"/>
                <a:cs typeface="Times New Roman" panose="02020603050405020304" pitchFamily="18" charset="0"/>
              </a:rPr>
              <a:t>  </a:t>
            </a:r>
            <a:r>
              <a:rPr lang="ru-RU" dirty="0">
                <a:effectLst/>
                <a:ea typeface="MS Mincho" panose="02020609040205080304" pitchFamily="49" charset="-128"/>
                <a:cs typeface="Times New Roman" panose="02020603050405020304" pitchFamily="18" charset="0"/>
              </a:rPr>
              <a:t>предназначен для пояснения, что оценка гомогенности и стабильности должна выполняться на основе риска, и для некоторых объектов проверки квалификации может </a:t>
            </a:r>
            <a:r>
              <a:rPr lang="ru-RU" dirty="0">
                <a:ea typeface="MS Mincho" panose="02020609040205080304" pitchFamily="49" charset="-128"/>
                <a:cs typeface="Times New Roman" panose="02020603050405020304" pitchFamily="18" charset="0"/>
              </a:rPr>
              <a:t>не быть необходимости в </a:t>
            </a:r>
            <a:r>
              <a:rPr lang="ru-RU" dirty="0">
                <a:effectLst/>
                <a:ea typeface="MS Mincho" panose="02020609040205080304" pitchFamily="49" charset="-128"/>
                <a:cs typeface="Times New Roman" panose="02020603050405020304" pitchFamily="18" charset="0"/>
              </a:rPr>
              <a:t>экспериментальных свидетельствах</a:t>
            </a:r>
          </a:p>
          <a:p>
            <a:pPr marL="0" algn="just">
              <a:lnSpc>
                <a:spcPct val="100000"/>
              </a:lnSpc>
              <a:spcBef>
                <a:spcPts val="0"/>
              </a:spcBef>
              <a:spcAft>
                <a:spcPts val="1200"/>
              </a:spcAft>
              <a:tabLst>
                <a:tab pos="612775" algn="l"/>
                <a:tab pos="252095" algn="l"/>
                <a:tab pos="504190" algn="l"/>
                <a:tab pos="612775" algn="l"/>
                <a:tab pos="756285" algn="l"/>
                <a:tab pos="1008380" algn="l"/>
                <a:tab pos="1260475" algn="l"/>
                <a:tab pos="1511935" algn="l"/>
                <a:tab pos="1764030" algn="l"/>
                <a:tab pos="2016125" algn="l"/>
                <a:tab pos="2268220" algn="l"/>
                <a:tab pos="2520315" algn="l"/>
              </a:tabLst>
            </a:pPr>
            <a:r>
              <a:rPr lang="en-GB" b="1" dirty="0">
                <a:effectLst/>
                <a:ea typeface="MS Mincho" panose="02020609040205080304" pitchFamily="49" charset="-128"/>
                <a:cs typeface="Times New Roman" panose="02020603050405020304" pitchFamily="18" charset="0"/>
              </a:rPr>
              <a:t>7.3.2.4</a:t>
            </a:r>
            <a:r>
              <a:rPr lang="en-GB" dirty="0">
                <a:effectLst/>
                <a:ea typeface="MS Mincho" panose="02020609040205080304" pitchFamily="49" charset="-128"/>
                <a:cs typeface="Times New Roman" panose="02020603050405020304" pitchFamily="18" charset="0"/>
              </a:rPr>
              <a:t>	</a:t>
            </a:r>
            <a:r>
              <a:rPr lang="ru-RU" dirty="0">
                <a:effectLst/>
                <a:ea typeface="MS Mincho" panose="02020609040205080304" pitchFamily="49" charset="-128"/>
                <a:cs typeface="Times New Roman" panose="02020603050405020304" pitchFamily="18" charset="0"/>
              </a:rPr>
              <a:t>если для оценки гомогенности или стабильности (либо того и другого) образца для проверки квалификации необходимо экспериментальные свидетельства, провайдер проверки квалификации должен применить соответствующие методы для оценки гомогенности и стабильности образца для проверки квалификации </a:t>
            </a:r>
            <a:endParaRPr lang="en-US" sz="2400" dirty="0">
              <a:effectLst/>
              <a:ea typeface="Calibri" panose="020F0502020204030204" pitchFamily="34" charset="0"/>
              <a:cs typeface="Times New Roman" panose="02020603050405020304" pitchFamily="18" charset="0"/>
            </a:endParaRPr>
          </a:p>
          <a:p>
            <a:pPr algn="just">
              <a:lnSpc>
                <a:spcPct val="115000"/>
              </a:lnSpc>
              <a:spcAft>
                <a:spcPts val="1200"/>
              </a:spcAft>
            </a:pPr>
            <a:endParaRPr lang="en-US" sz="24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33073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D50B-0087-428D-EC84-F8B7F97693DC}"/>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7.4.3 </a:t>
            </a:r>
            <a:r>
              <a:rPr lang="ru-RU" sz="3600" dirty="0">
                <a:latin typeface="Arial" panose="020B0604020202020204" pitchFamily="34" charset="0"/>
                <a:cs typeface="Arial" panose="020B0604020202020204" pitchFamily="34" charset="0"/>
              </a:rPr>
              <a:t>Отчеты о проверке квалификации</a:t>
            </a:r>
            <a:endParaRPr lang="en-US" dirty="0"/>
          </a:p>
        </p:txBody>
      </p:sp>
      <p:sp>
        <p:nvSpPr>
          <p:cNvPr id="3" name="Text Placeholder 2">
            <a:extLst>
              <a:ext uri="{FF2B5EF4-FFF2-40B4-BE49-F238E27FC236}">
                <a16:creationId xmlns:a16="http://schemas.microsoft.com/office/drawing/2014/main" id="{609BAA38-6161-B04A-3AF3-77275BE18833}"/>
              </a:ext>
            </a:extLst>
          </p:cNvPr>
          <p:cNvSpPr>
            <a:spLocks noGrp="1"/>
          </p:cNvSpPr>
          <p:nvPr>
            <p:ph type="body" sz="quarter" idx="12"/>
          </p:nvPr>
        </p:nvSpPr>
        <p:spPr>
          <a:xfrm>
            <a:off x="424798" y="1268964"/>
            <a:ext cx="10771937" cy="4952542"/>
          </a:xfrm>
        </p:spPr>
        <p:txBody>
          <a:bodyPr/>
          <a:lstStyle/>
          <a:p>
            <a:pPr marL="0" marR="0" algn="just">
              <a:lnSpc>
                <a:spcPct val="100000"/>
              </a:lnSpc>
              <a:spcBef>
                <a:spcPts val="0"/>
              </a:spcBef>
              <a:spcAft>
                <a:spcPts val="1200"/>
              </a:spcAft>
              <a:tabLst>
                <a:tab pos="612775" algn="l"/>
                <a:tab pos="252095" algn="l"/>
                <a:tab pos="504190" algn="l"/>
                <a:tab pos="612775" algn="l"/>
                <a:tab pos="756285" algn="l"/>
                <a:tab pos="1008380" algn="l"/>
                <a:tab pos="1260475" algn="l"/>
                <a:tab pos="1511935" algn="l"/>
                <a:tab pos="1764030" algn="l"/>
                <a:tab pos="2016125" algn="l"/>
                <a:tab pos="2268220" algn="l"/>
                <a:tab pos="2520315" algn="l"/>
              </a:tabLst>
            </a:pPr>
            <a:r>
              <a:rPr lang="ru-RU" sz="2300" dirty="0">
                <a:effectLst/>
                <a:ea typeface="MS Mincho" panose="02020609040205080304" pitchFamily="49" charset="-128"/>
                <a:cs typeface="Times New Roman" panose="02020603050405020304" pitchFamily="18" charset="0"/>
              </a:rPr>
              <a:t>Пункт</a:t>
            </a:r>
            <a:r>
              <a:rPr lang="en-US" sz="2300" dirty="0">
                <a:effectLst/>
                <a:ea typeface="MS Mincho" panose="02020609040205080304" pitchFamily="49" charset="-128"/>
                <a:cs typeface="Times New Roman" panose="02020603050405020304" pitchFamily="18" charset="0"/>
              </a:rPr>
              <a:t> 7.4.3.2 </a:t>
            </a:r>
            <a:r>
              <a:rPr lang="ru-RU" sz="2300" dirty="0">
                <a:effectLst/>
                <a:ea typeface="MS Mincho" panose="02020609040205080304" pitchFamily="49" charset="-128"/>
                <a:cs typeface="Times New Roman" panose="02020603050405020304" pitchFamily="18" charset="0"/>
              </a:rPr>
              <a:t>содержит несколько небольших изменений в формулировке, предназначенных для уточнения требований, но не содержит новых требований</a:t>
            </a:r>
            <a:r>
              <a:rPr lang="en-US" sz="2300" dirty="0">
                <a:effectLst/>
                <a:ea typeface="MS Mincho" panose="02020609040205080304" pitchFamily="49" charset="-128"/>
                <a:cs typeface="Times New Roman" panose="02020603050405020304" pitchFamily="18" charset="0"/>
              </a:rPr>
              <a:t>.</a:t>
            </a:r>
          </a:p>
          <a:p>
            <a:pPr marL="0" algn="just">
              <a:lnSpc>
                <a:spcPct val="100000"/>
              </a:lnSpc>
              <a:spcBef>
                <a:spcPts val="0"/>
              </a:spcBef>
              <a:spcAft>
                <a:spcPts val="1200"/>
              </a:spcAft>
              <a:tabLst>
                <a:tab pos="612775" algn="l"/>
                <a:tab pos="252095" algn="l"/>
                <a:tab pos="504190" algn="l"/>
                <a:tab pos="612775" algn="l"/>
                <a:tab pos="756285" algn="l"/>
                <a:tab pos="1008380" algn="l"/>
                <a:tab pos="1260475" algn="l"/>
                <a:tab pos="1511935" algn="l"/>
                <a:tab pos="1764030" algn="l"/>
                <a:tab pos="2016125" algn="l"/>
                <a:tab pos="2268220" algn="l"/>
                <a:tab pos="2520315" algn="l"/>
              </a:tabLst>
            </a:pPr>
            <a:r>
              <a:rPr lang="en-US" sz="2300" b="1" dirty="0">
                <a:effectLst/>
                <a:ea typeface="MS Mincho" panose="02020609040205080304" pitchFamily="49" charset="-128"/>
                <a:cs typeface="Times New Roman" panose="02020603050405020304" pitchFamily="18" charset="0"/>
              </a:rPr>
              <a:t>7.4.3.2.e) </a:t>
            </a:r>
            <a:r>
              <a:rPr lang="ru-RU" sz="2300" dirty="0">
                <a:effectLst/>
                <a:ea typeface="MS Mincho" panose="02020609040205080304" pitchFamily="49" charset="-128"/>
                <a:cs typeface="Times New Roman" panose="02020603050405020304" pitchFamily="18" charset="0"/>
              </a:rPr>
              <a:t>переформулирован в части электронных отчетов, которые не содержат номера страниц</a:t>
            </a:r>
            <a:r>
              <a:rPr lang="en-US" sz="2300" dirty="0">
                <a:effectLst/>
                <a:ea typeface="MS Mincho" panose="02020609040205080304" pitchFamily="49" charset="-128"/>
                <a:cs typeface="Times New Roman" panose="02020603050405020304" pitchFamily="18" charset="0"/>
              </a:rPr>
              <a:t>:  </a:t>
            </a:r>
          </a:p>
          <a:p>
            <a:pPr marL="0" indent="0" algn="just">
              <a:lnSpc>
                <a:spcPct val="100000"/>
              </a:lnSpc>
              <a:spcBef>
                <a:spcPts val="0"/>
              </a:spcBef>
              <a:spcAft>
                <a:spcPts val="1200"/>
              </a:spcAft>
              <a:buNone/>
              <a:tabLst>
                <a:tab pos="612775" algn="l"/>
                <a:tab pos="252095" algn="l"/>
                <a:tab pos="504190" algn="l"/>
                <a:tab pos="612775" algn="l"/>
                <a:tab pos="756285" algn="l"/>
                <a:tab pos="1008380" algn="l"/>
                <a:tab pos="1260475" algn="l"/>
                <a:tab pos="1511935" algn="l"/>
                <a:tab pos="1764030" algn="l"/>
                <a:tab pos="2016125" algn="l"/>
                <a:tab pos="2268220" algn="l"/>
                <a:tab pos="2520315" algn="l"/>
              </a:tabLst>
            </a:pPr>
            <a:r>
              <a:rPr lang="en-US" sz="2300" dirty="0">
                <a:effectLst/>
                <a:ea typeface="MS Mincho" panose="02020609040205080304" pitchFamily="49" charset="-128"/>
                <a:cs typeface="Times New Roman" panose="02020603050405020304" pitchFamily="18" charset="0"/>
              </a:rPr>
              <a:t>e) </a:t>
            </a:r>
            <a:r>
              <a:rPr lang="ru-RU" sz="2300" dirty="0">
                <a:effectLst/>
                <a:ea typeface="MS Mincho" panose="02020609040205080304" pitchFamily="49" charset="-128"/>
                <a:cs typeface="Times New Roman" panose="02020603050405020304" pitchFamily="18" charset="0"/>
              </a:rPr>
              <a:t>уникальная идентификация о том, что все их компоненты признаны составной частью полного отчета, а также четкая идентификация окончания отчета</a:t>
            </a:r>
            <a:r>
              <a:rPr lang="en-GB" sz="2300" i="1" dirty="0">
                <a:effectLst/>
                <a:ea typeface="MS Mincho" panose="02020609040205080304" pitchFamily="49" charset="-128"/>
                <a:cs typeface="Times New Roman" panose="02020603050405020304" pitchFamily="18" charset="0"/>
              </a:rPr>
              <a:t>;</a:t>
            </a:r>
          </a:p>
          <a:p>
            <a:pPr algn="just">
              <a:lnSpc>
                <a:spcPct val="100000"/>
              </a:lnSpc>
              <a:spcBef>
                <a:spcPts val="0"/>
              </a:spcBef>
              <a:spcAft>
                <a:spcPts val="1200"/>
              </a:spcAft>
              <a:tabLst>
                <a:tab pos="612775" algn="l"/>
                <a:tab pos="252095" algn="l"/>
                <a:tab pos="504190" algn="l"/>
                <a:tab pos="612775" algn="l"/>
                <a:tab pos="756285" algn="l"/>
                <a:tab pos="1008380" algn="l"/>
                <a:tab pos="1260475" algn="l"/>
                <a:tab pos="1511935" algn="l"/>
                <a:tab pos="1764030" algn="l"/>
                <a:tab pos="2016125" algn="l"/>
                <a:tab pos="2268220" algn="l"/>
                <a:tab pos="2520315" algn="l"/>
              </a:tabLst>
            </a:pPr>
            <a:r>
              <a:rPr lang="ru-RU" sz="2300" dirty="0">
                <a:effectLst/>
                <a:ea typeface="MS Mincho" panose="02020609040205080304" pitchFamily="49" charset="-128"/>
                <a:cs typeface="Times New Roman" panose="02020603050405020304" pitchFamily="18" charset="0"/>
              </a:rPr>
              <a:t>Добавлен п. </a:t>
            </a:r>
            <a:r>
              <a:rPr lang="en-GB" sz="2300" b="1" dirty="0">
                <a:effectLst/>
                <a:ea typeface="MS Mincho" panose="02020609040205080304" pitchFamily="49" charset="-128"/>
                <a:cs typeface="Times New Roman" panose="02020603050405020304" pitchFamily="18" charset="0"/>
              </a:rPr>
              <a:t>7.4.3.6</a:t>
            </a:r>
            <a:r>
              <a:rPr lang="ru-RU" sz="2300" dirty="0">
                <a:effectLst/>
                <a:ea typeface="MS Mincho" panose="02020609040205080304" pitchFamily="49" charset="-128"/>
                <a:cs typeface="Times New Roman" panose="02020603050405020304" pitchFamily="18" charset="0"/>
              </a:rPr>
              <a:t> в части исправленных отчетов</a:t>
            </a:r>
            <a:r>
              <a:rPr lang="en-GB" sz="2300" dirty="0">
                <a:effectLst/>
                <a:ea typeface="MS Mincho" panose="02020609040205080304" pitchFamily="49" charset="-128"/>
                <a:cs typeface="Times New Roman" panose="02020603050405020304" pitchFamily="18" charset="0"/>
              </a:rPr>
              <a:t>:</a:t>
            </a:r>
            <a:endParaRPr lang="ru-RU" sz="2300" dirty="0">
              <a:effectLst/>
              <a:ea typeface="MS Mincho" panose="02020609040205080304" pitchFamily="49" charset="-128"/>
              <a:cs typeface="Times New Roman" panose="02020603050405020304" pitchFamily="18" charset="0"/>
            </a:endParaRPr>
          </a:p>
          <a:p>
            <a:pPr algn="just">
              <a:lnSpc>
                <a:spcPct val="100000"/>
              </a:lnSpc>
              <a:spcBef>
                <a:spcPts val="0"/>
              </a:spcBef>
              <a:spcAft>
                <a:spcPts val="1200"/>
              </a:spcAft>
              <a:tabLst>
                <a:tab pos="612775" algn="l"/>
                <a:tab pos="252095" algn="l"/>
                <a:tab pos="504190" algn="l"/>
                <a:tab pos="612775" algn="l"/>
                <a:tab pos="756285" algn="l"/>
                <a:tab pos="1008380" algn="l"/>
                <a:tab pos="1260475" algn="l"/>
                <a:tab pos="1511935" algn="l"/>
                <a:tab pos="1764030" algn="l"/>
                <a:tab pos="2016125" algn="l"/>
                <a:tab pos="2268220" algn="l"/>
                <a:tab pos="2520315" algn="l"/>
              </a:tabLst>
            </a:pPr>
            <a:r>
              <a:rPr lang="ru-RU" sz="2300" dirty="0">
                <a:effectLst/>
                <a:ea typeface="MS Mincho" panose="02020609040205080304" pitchFamily="49" charset="-128"/>
                <a:cs typeface="Times New Roman" panose="02020603050405020304" pitchFamily="18" charset="0"/>
              </a:rPr>
              <a:t>при выдаче поправленного отчета некоторой части участников должен быть выполнен анализ потенциального влияния на других участников данной конкретной схемы проверки квалификации и/или тура ПК с целью удостовериться в отсутствие влияния на общие характеристики иных участников</a:t>
            </a:r>
            <a:endParaRPr lang="en-US" sz="2300" dirty="0">
              <a:effectLst/>
              <a:ea typeface="Calibri" panose="020F0502020204030204" pitchFamily="34" charset="0"/>
              <a:cs typeface="Times New Roman" panose="02020603050405020304" pitchFamily="18" charset="0"/>
            </a:endParaRPr>
          </a:p>
          <a:p>
            <a:pPr algn="just">
              <a:lnSpc>
                <a:spcPct val="115000"/>
              </a:lnSpc>
              <a:spcAft>
                <a:spcPts val="1200"/>
              </a:spcAft>
            </a:pPr>
            <a:endParaRPr lang="en-US" sz="24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38913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D50B-0087-428D-EC84-F8B7F97693DC}"/>
              </a:ext>
            </a:extLst>
          </p:cNvPr>
          <p:cNvSpPr>
            <a:spLocks noGrp="1"/>
          </p:cNvSpPr>
          <p:nvPr>
            <p:ph type="title"/>
          </p:nvPr>
        </p:nvSpPr>
        <p:spPr>
          <a:xfrm>
            <a:off x="514445" y="419452"/>
            <a:ext cx="11301037" cy="940010"/>
          </a:xfrm>
        </p:spPr>
        <p:txBody>
          <a:bodyPr/>
          <a:lstStyle/>
          <a:p>
            <a:r>
              <a:rPr lang="en-US" sz="3600" dirty="0">
                <a:latin typeface="Arial" panose="020B0604020202020204" pitchFamily="34" charset="0"/>
                <a:cs typeface="Arial" panose="020B0604020202020204" pitchFamily="34" charset="0"/>
              </a:rPr>
              <a:t>7.5 </a:t>
            </a:r>
            <a:r>
              <a:rPr lang="ru-RU" sz="3600" dirty="0">
                <a:latin typeface="Arial" panose="020B0604020202020204" pitchFamily="34" charset="0"/>
                <a:cs typeface="Arial" panose="020B0604020202020204" pitchFamily="34" charset="0"/>
              </a:rPr>
              <a:t>контроль процесса схемы проверки квалификации </a:t>
            </a:r>
            <a:r>
              <a:rPr lang="en-US" sz="3600" dirty="0">
                <a:latin typeface="Arial" panose="020B0604020202020204" pitchFamily="34" charset="0"/>
                <a:cs typeface="Arial" panose="020B0604020202020204" pitchFamily="34" charset="0"/>
              </a:rPr>
              <a:t>: </a:t>
            </a:r>
            <a:r>
              <a:rPr lang="ru-RU" sz="3600" dirty="0">
                <a:latin typeface="Arial" panose="020B0604020202020204" pitchFamily="34" charset="0"/>
                <a:cs typeface="Arial" panose="020B0604020202020204" pitchFamily="34" charset="0"/>
              </a:rPr>
              <a:t>новые пункты</a:t>
            </a:r>
            <a:br>
              <a:rPr lang="ru-RU" sz="3600" dirty="0">
                <a:latin typeface="Arial" panose="020B0604020202020204" pitchFamily="34" charset="0"/>
                <a:cs typeface="Arial" panose="020B0604020202020204" pitchFamily="34" charset="0"/>
              </a:rPr>
            </a:br>
            <a:r>
              <a:rPr lang="ru-RU" sz="3600" dirty="0">
                <a:latin typeface="Arial" panose="020B0604020202020204" pitchFamily="34" charset="0"/>
                <a:cs typeface="Arial" panose="020B0604020202020204" pitchFamily="34" charset="0"/>
              </a:rPr>
              <a:t> </a:t>
            </a:r>
            <a:endParaRPr lang="en-US" dirty="0"/>
          </a:p>
        </p:txBody>
      </p:sp>
      <p:sp>
        <p:nvSpPr>
          <p:cNvPr id="3" name="Text Placeholder 2">
            <a:extLst>
              <a:ext uri="{FF2B5EF4-FFF2-40B4-BE49-F238E27FC236}">
                <a16:creationId xmlns:a16="http://schemas.microsoft.com/office/drawing/2014/main" id="{609BAA38-6161-B04A-3AF3-77275BE18833}"/>
              </a:ext>
            </a:extLst>
          </p:cNvPr>
          <p:cNvSpPr>
            <a:spLocks noGrp="1"/>
          </p:cNvSpPr>
          <p:nvPr>
            <p:ph type="body" sz="quarter" idx="12"/>
          </p:nvPr>
        </p:nvSpPr>
        <p:spPr>
          <a:xfrm>
            <a:off x="424798" y="1945532"/>
            <a:ext cx="10530073" cy="4275973"/>
          </a:xfrm>
        </p:spPr>
        <p:txBody>
          <a:bodyPr/>
          <a:lstStyle/>
          <a:p>
            <a:pPr marL="457200" lvl="1" indent="0">
              <a:lnSpc>
                <a:spcPct val="115000"/>
              </a:lnSpc>
              <a:spcAft>
                <a:spcPts val="1000"/>
              </a:spcAft>
              <a:buNone/>
            </a:pPr>
            <a:r>
              <a:rPr lang="ru-RU" dirty="0">
                <a:ea typeface="SimSun" panose="02010600030101010101" pitchFamily="2" charset="-122"/>
                <a:cs typeface="Arial" panose="020B0604020202020204" pitchFamily="34" charset="0"/>
              </a:rPr>
              <a:t>Включены пункты </a:t>
            </a:r>
            <a:r>
              <a:rPr lang="en-US" dirty="0">
                <a:effectLst/>
                <a:ea typeface="SimSun" panose="02010600030101010101" pitchFamily="2" charset="-122"/>
                <a:cs typeface="Arial" panose="020B0604020202020204" pitchFamily="34" charset="0"/>
              </a:rPr>
              <a:t>7.5.1, 7.5.2 </a:t>
            </a:r>
            <a:r>
              <a:rPr lang="ru-RU" dirty="0">
                <a:effectLst/>
                <a:ea typeface="SimSun" panose="02010600030101010101" pitchFamily="2" charset="-122"/>
                <a:cs typeface="Arial" panose="020B0604020202020204" pitchFamily="34" charset="0"/>
              </a:rPr>
              <a:t>и</a:t>
            </a:r>
            <a:r>
              <a:rPr lang="en-US" dirty="0">
                <a:effectLst/>
                <a:ea typeface="SimSun" panose="02010600030101010101" pitchFamily="2" charset="-122"/>
                <a:cs typeface="Arial" panose="020B0604020202020204" pitchFamily="34" charset="0"/>
              </a:rPr>
              <a:t> 7.5.3 </a:t>
            </a:r>
            <a:r>
              <a:rPr lang="ru-RU" b="1" i="1" dirty="0">
                <a:ea typeface="SimSun" panose="02010600030101010101" pitchFamily="2" charset="-122"/>
                <a:cs typeface="Arial" panose="020B0604020202020204" pitchFamily="34" charset="0"/>
              </a:rPr>
              <a:t>Т</a:t>
            </a:r>
            <a:r>
              <a:rPr lang="ru-RU" b="1" i="1" dirty="0">
                <a:effectLst/>
                <a:ea typeface="SimSun" panose="02010600030101010101" pitchFamily="2" charset="-122"/>
                <a:cs typeface="Arial" panose="020B0604020202020204" pitchFamily="34" charset="0"/>
              </a:rPr>
              <a:t>ехнические записи</a:t>
            </a:r>
            <a:r>
              <a:rPr lang="en-US" dirty="0">
                <a:effectLst/>
                <a:ea typeface="SimSun" panose="02010600030101010101" pitchFamily="2" charset="-122"/>
                <a:cs typeface="Arial" panose="020B0604020202020204" pitchFamily="34" charset="0"/>
              </a:rPr>
              <a:t>, </a:t>
            </a:r>
            <a:r>
              <a:rPr lang="ru-RU" b="1" i="1" dirty="0">
                <a:effectLst/>
                <a:ea typeface="SimSun" panose="02010600030101010101" pitchFamily="2" charset="-122"/>
                <a:cs typeface="Arial" panose="020B0604020202020204" pitchFamily="34" charset="0"/>
              </a:rPr>
              <a:t>контроль данных и управление информацией</a:t>
            </a:r>
            <a:r>
              <a:rPr lang="ru-RU" b="1" i="1" dirty="0">
                <a:ea typeface="SimSun" panose="02010600030101010101" pitchFamily="2" charset="-122"/>
                <a:cs typeface="Arial" panose="020B0604020202020204" pitchFamily="34" charset="0"/>
              </a:rPr>
              <a:t>, </a:t>
            </a:r>
            <a:r>
              <a:rPr lang="ru-RU" i="1" dirty="0">
                <a:ea typeface="SimSun" panose="02010600030101010101" pitchFamily="2" charset="-122"/>
                <a:cs typeface="Arial" panose="020B0604020202020204" pitchFamily="34" charset="0"/>
              </a:rPr>
              <a:t>а также </a:t>
            </a:r>
            <a:r>
              <a:rPr lang="ru-RU" b="1" i="1" dirty="0">
                <a:ea typeface="SimSun" panose="02010600030101010101" pitchFamily="2" charset="-122"/>
                <a:cs typeface="Arial" panose="020B0604020202020204" pitchFamily="34" charset="0"/>
              </a:rPr>
              <a:t>Инспекционный контроль процессов</a:t>
            </a:r>
            <a:r>
              <a:rPr lang="en-US" i="1" dirty="0">
                <a:effectLst/>
                <a:ea typeface="SimSun" panose="02010600030101010101" pitchFamily="2" charset="-122"/>
                <a:cs typeface="Arial" panose="020B0604020202020204" pitchFamily="34" charset="0"/>
              </a:rPr>
              <a:t>. </a:t>
            </a:r>
          </a:p>
          <a:p>
            <a:pPr lvl="1">
              <a:lnSpc>
                <a:spcPct val="115000"/>
              </a:lnSpc>
              <a:spcAft>
                <a:spcPts val="1000"/>
              </a:spcAft>
              <a:buFont typeface="Wingdings" panose="05000000000000000000" pitchFamily="2" charset="2"/>
              <a:buChar char="Ø"/>
            </a:pPr>
            <a:r>
              <a:rPr lang="ru-RU" dirty="0">
                <a:effectLst/>
                <a:ea typeface="SimSun" panose="02010600030101010101" pitchFamily="2" charset="-122"/>
                <a:cs typeface="Arial" panose="020B0604020202020204" pitchFamily="34" charset="0"/>
              </a:rPr>
              <a:t>Эксперты рабочей группы </a:t>
            </a:r>
            <a:r>
              <a:rPr lang="ru-RU" dirty="0">
                <a:ea typeface="SimSun" panose="02010600030101010101" pitchFamily="2" charset="-122"/>
                <a:cs typeface="Arial" panose="020B0604020202020204" pitchFamily="34" charset="0"/>
              </a:rPr>
              <a:t>р</a:t>
            </a:r>
            <a:r>
              <a:rPr lang="ru-RU" dirty="0">
                <a:effectLst/>
                <a:ea typeface="SimSun" panose="02010600030101010101" pitchFamily="2" charset="-122"/>
                <a:cs typeface="Arial" panose="020B0604020202020204" pitchFamily="34" charset="0"/>
              </a:rPr>
              <a:t>ассматривали новые пункты как уже существующие и хорошо установленные практики, которые следует отразить в пересмотренном стандарте</a:t>
            </a:r>
          </a:p>
          <a:p>
            <a:pPr lvl="1">
              <a:lnSpc>
                <a:spcPct val="115000"/>
              </a:lnSpc>
              <a:spcAft>
                <a:spcPts val="1000"/>
              </a:spcAft>
              <a:buFont typeface="Wingdings" panose="05000000000000000000" pitchFamily="2" charset="2"/>
              <a:buChar char="Ø"/>
            </a:pPr>
            <a:r>
              <a:rPr lang="ru-RU" dirty="0">
                <a:ea typeface="SimSun" panose="02010600030101010101" pitchFamily="2" charset="-122"/>
                <a:cs typeface="Arial" panose="020B0604020202020204" pitchFamily="34" charset="0"/>
              </a:rPr>
              <a:t>Аналогичные требования также включены в </a:t>
            </a:r>
            <a:r>
              <a:rPr lang="en-US" dirty="0">
                <a:ea typeface="SimSun" panose="02010600030101010101" pitchFamily="2" charset="-122"/>
                <a:cs typeface="Arial" panose="020B0604020202020204" pitchFamily="34" charset="0"/>
              </a:rPr>
              <a:t>ISO/IEC 17025, </a:t>
            </a:r>
            <a:r>
              <a:rPr lang="ru-RU" dirty="0">
                <a:ea typeface="SimSun" panose="02010600030101010101" pitchFamily="2" charset="-122"/>
                <a:cs typeface="Arial" panose="020B0604020202020204" pitchFamily="34" charset="0"/>
              </a:rPr>
              <a:t>таким образом, требования согласованы</a:t>
            </a:r>
            <a:r>
              <a:rPr lang="en-US" dirty="0">
                <a:ea typeface="SimSun" panose="02010600030101010101" pitchFamily="2" charset="-122"/>
                <a:cs typeface="Arial" panose="020B0604020202020204" pitchFamily="34" charset="0"/>
              </a:rPr>
              <a:t> </a:t>
            </a:r>
            <a:endParaRPr lang="en-US" dirty="0">
              <a:effectLst/>
              <a:ea typeface="MS Mincho" panose="02020609040205080304" pitchFamily="49" charset="-128"/>
              <a:cs typeface="Times New Roman" panose="02020603050405020304" pitchFamily="18" charset="0"/>
            </a:endParaRPr>
          </a:p>
          <a:p>
            <a:pPr marL="0" algn="just">
              <a:lnSpc>
                <a:spcPct val="100000"/>
              </a:lnSpc>
              <a:spcBef>
                <a:spcPts val="0"/>
              </a:spcBef>
              <a:spcAft>
                <a:spcPts val="1200"/>
              </a:spcAft>
              <a:tabLst>
                <a:tab pos="612775" algn="l"/>
                <a:tab pos="252095" algn="l"/>
                <a:tab pos="504190" algn="l"/>
                <a:tab pos="612775" algn="l"/>
                <a:tab pos="756285" algn="l"/>
                <a:tab pos="1008380" algn="l"/>
                <a:tab pos="1260475" algn="l"/>
                <a:tab pos="1511935" algn="l"/>
                <a:tab pos="1764030" algn="l"/>
                <a:tab pos="2016125" algn="l"/>
                <a:tab pos="2268220" algn="l"/>
                <a:tab pos="2520315" algn="l"/>
              </a:tabLst>
            </a:pPr>
            <a:endParaRPr lang="en-US" sz="2400" dirty="0">
              <a:effectLst/>
              <a:ea typeface="Calibri" panose="020F0502020204030204" pitchFamily="34" charset="0"/>
              <a:cs typeface="Times New Roman" panose="02020603050405020304" pitchFamily="18" charset="0"/>
            </a:endParaRPr>
          </a:p>
          <a:p>
            <a:pPr algn="just">
              <a:lnSpc>
                <a:spcPct val="115000"/>
              </a:lnSpc>
              <a:spcAft>
                <a:spcPts val="1200"/>
              </a:spcAft>
            </a:pPr>
            <a:endParaRPr lang="en-US" sz="24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21017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D50B-0087-428D-EC84-F8B7F97693DC}"/>
              </a:ext>
            </a:extLst>
          </p:cNvPr>
          <p:cNvSpPr>
            <a:spLocks noGrp="1"/>
          </p:cNvSpPr>
          <p:nvPr>
            <p:ph type="title"/>
          </p:nvPr>
        </p:nvSpPr>
        <p:spPr>
          <a:xfrm>
            <a:off x="514445" y="419452"/>
            <a:ext cx="11301037" cy="940010"/>
          </a:xfrm>
        </p:spPr>
        <p:txBody>
          <a:bodyPr/>
          <a:lstStyle/>
          <a:p>
            <a:r>
              <a:rPr lang="ru-RU" dirty="0"/>
              <a:t>Рассмотрение жалоб и апелляций</a:t>
            </a:r>
            <a:endParaRPr lang="en-US" dirty="0"/>
          </a:p>
        </p:txBody>
      </p:sp>
      <p:sp>
        <p:nvSpPr>
          <p:cNvPr id="3" name="Text Placeholder 2">
            <a:extLst>
              <a:ext uri="{FF2B5EF4-FFF2-40B4-BE49-F238E27FC236}">
                <a16:creationId xmlns:a16="http://schemas.microsoft.com/office/drawing/2014/main" id="{609BAA38-6161-B04A-3AF3-77275BE18833}"/>
              </a:ext>
            </a:extLst>
          </p:cNvPr>
          <p:cNvSpPr>
            <a:spLocks noGrp="1"/>
          </p:cNvSpPr>
          <p:nvPr>
            <p:ph type="body" sz="quarter" idx="12"/>
          </p:nvPr>
        </p:nvSpPr>
        <p:spPr>
          <a:xfrm>
            <a:off x="424798" y="1572880"/>
            <a:ext cx="10530073" cy="4648625"/>
          </a:xfrm>
        </p:spPr>
        <p:txBody>
          <a:bodyPr/>
          <a:lstStyle/>
          <a:p>
            <a:pPr lvl="1">
              <a:lnSpc>
                <a:spcPct val="115000"/>
              </a:lnSpc>
              <a:spcAft>
                <a:spcPts val="1000"/>
              </a:spcAft>
            </a:pPr>
            <a:r>
              <a:rPr lang="ru-RU" sz="2000" dirty="0">
                <a:ea typeface="SimSun" panose="02010600030101010101" pitchFamily="2" charset="-122"/>
                <a:cs typeface="Arial" panose="020B0604020202020204" pitchFamily="34" charset="0"/>
              </a:rPr>
              <a:t>данные требования являются обязательными согласно документу </a:t>
            </a:r>
            <a:r>
              <a:rPr lang="en-US" sz="2000" dirty="0">
                <a:ea typeface="SimSun" panose="02010600030101010101" pitchFamily="2" charset="-122"/>
                <a:cs typeface="Arial" panose="020B0604020202020204" pitchFamily="34" charset="0"/>
              </a:rPr>
              <a:t>CASCO </a:t>
            </a:r>
            <a:r>
              <a:rPr lang="en-US" sz="2000" dirty="0">
                <a:cs typeface="Arial" panose="020B0604020202020204" pitchFamily="34" charset="0"/>
              </a:rPr>
              <a:t>PROC33</a:t>
            </a:r>
          </a:p>
          <a:p>
            <a:pPr lvl="1">
              <a:lnSpc>
                <a:spcPct val="115000"/>
              </a:lnSpc>
              <a:spcAft>
                <a:spcPts val="1000"/>
              </a:spcAft>
            </a:pPr>
            <a:r>
              <a:rPr lang="ru-RU" sz="2000" dirty="0">
                <a:cs typeface="Arial" panose="020B0604020202020204" pitchFamily="34" charset="0"/>
              </a:rPr>
              <a:t>Рабочая группа сохранила в стандарте пункт </a:t>
            </a:r>
            <a:r>
              <a:rPr lang="ru-RU" sz="2000" i="1" dirty="0">
                <a:cs typeface="Arial" panose="020B0604020202020204" pitchFamily="34" charset="0"/>
              </a:rPr>
              <a:t>7.6.5 требования к рассмотрению апелляций</a:t>
            </a:r>
            <a:r>
              <a:rPr lang="ru-RU" sz="2000" dirty="0">
                <a:cs typeface="Arial" panose="020B0604020202020204" pitchFamily="34" charset="0"/>
              </a:rPr>
              <a:t>, хотя решение не всегда имеет место</a:t>
            </a:r>
            <a:endParaRPr lang="en-US" sz="2000" dirty="0">
              <a:cs typeface="Arial" panose="020B0604020202020204" pitchFamily="34" charset="0"/>
            </a:endParaRPr>
          </a:p>
          <a:p>
            <a:pPr lvl="1">
              <a:lnSpc>
                <a:spcPct val="115000"/>
              </a:lnSpc>
              <a:spcAft>
                <a:spcPts val="1000"/>
              </a:spcAft>
            </a:pPr>
            <a:r>
              <a:rPr lang="ru-RU" sz="2000" dirty="0">
                <a:cs typeface="Arial" panose="020B0604020202020204" pitchFamily="34" charset="0"/>
              </a:rPr>
              <a:t>Добавлено Примечание с целью разъяснения, что решение в части проверки квалификации может рассматриваться в контексте апелляции</a:t>
            </a:r>
          </a:p>
          <a:p>
            <a:pPr marL="457200" lvl="1" indent="0">
              <a:lnSpc>
                <a:spcPct val="107000"/>
              </a:lnSpc>
              <a:spcAft>
                <a:spcPts val="800"/>
              </a:spcAft>
              <a:buNone/>
            </a:pPr>
            <a:r>
              <a:rPr lang="en-US" sz="2000" dirty="0">
                <a:solidFill>
                  <a:schemeClr val="accent1">
                    <a:lumMod val="75000"/>
                  </a:schemeClr>
                </a:solidFill>
                <a:cs typeface="Arial" panose="020B0604020202020204" pitchFamily="34" charset="0"/>
              </a:rPr>
              <a:t>“</a:t>
            </a:r>
            <a:r>
              <a:rPr lang="ru-RU" sz="2000" dirty="0">
                <a:solidFill>
                  <a:schemeClr val="accent1">
                    <a:lumMod val="75000"/>
                  </a:schemeClr>
                </a:solidFill>
                <a:cs typeface="Arial" panose="020B0604020202020204" pitchFamily="34" charset="0"/>
              </a:rPr>
              <a:t>ПРИМЕЧАНИЕ</a:t>
            </a:r>
            <a:r>
              <a:rPr lang="en-US" sz="2000" dirty="0">
                <a:solidFill>
                  <a:schemeClr val="accent1">
                    <a:lumMod val="75000"/>
                  </a:schemeClr>
                </a:solidFill>
                <a:cs typeface="Arial" panose="020B0604020202020204" pitchFamily="34" charset="0"/>
              </a:rPr>
              <a:t>:  </a:t>
            </a:r>
            <a:r>
              <a:rPr lang="ru-RU" sz="2000" dirty="0">
                <a:solidFill>
                  <a:schemeClr val="accent1">
                    <a:lumMod val="75000"/>
                  </a:schemeClr>
                </a:solidFill>
                <a:cs typeface="Arial" panose="020B0604020202020204" pitchFamily="34" charset="0"/>
              </a:rPr>
              <a:t>Провайдеры проверок квалификации, использующие исключительно статистические процедуры оценки, как правило, не рассматривают апелляции. Апелляции, касающиеся оценок участия, могут рассматриваться как жалобы»</a:t>
            </a:r>
            <a:endParaRPr lang="en-US" sz="2400" dirty="0">
              <a:effectLst/>
              <a:ea typeface="Calibri" panose="020F0502020204030204" pitchFamily="34" charset="0"/>
              <a:cs typeface="Times New Roman" panose="02020603050405020304" pitchFamily="18" charset="0"/>
            </a:endParaRPr>
          </a:p>
          <a:p>
            <a:pPr algn="just">
              <a:lnSpc>
                <a:spcPct val="115000"/>
              </a:lnSpc>
              <a:spcAft>
                <a:spcPts val="1200"/>
              </a:spcAft>
            </a:pPr>
            <a:endParaRPr lang="en-US" sz="24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13221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D50B-0087-428D-EC84-F8B7F97693DC}"/>
              </a:ext>
            </a:extLst>
          </p:cNvPr>
          <p:cNvSpPr>
            <a:spLocks noGrp="1"/>
          </p:cNvSpPr>
          <p:nvPr>
            <p:ph type="title"/>
          </p:nvPr>
        </p:nvSpPr>
        <p:spPr>
          <a:xfrm>
            <a:off x="514445" y="419452"/>
            <a:ext cx="11301037" cy="940010"/>
          </a:xfrm>
        </p:spPr>
        <p:txBody>
          <a:bodyPr/>
          <a:lstStyle/>
          <a:p>
            <a:r>
              <a:rPr lang="ru-RU" sz="3600" dirty="0">
                <a:latin typeface="Arial" panose="020B0604020202020204" pitchFamily="34" charset="0"/>
                <a:cs typeface="Arial" panose="020B0604020202020204" pitchFamily="34" charset="0"/>
              </a:rPr>
              <a:t>Требования к системе менеджмента</a:t>
            </a:r>
            <a:br>
              <a:rPr lang="en-US" sz="3600"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609BAA38-6161-B04A-3AF3-77275BE18833}"/>
              </a:ext>
            </a:extLst>
          </p:cNvPr>
          <p:cNvSpPr>
            <a:spLocks noGrp="1"/>
          </p:cNvSpPr>
          <p:nvPr>
            <p:ph type="body" sz="quarter" idx="12"/>
          </p:nvPr>
        </p:nvSpPr>
        <p:spPr>
          <a:xfrm>
            <a:off x="424798" y="2045981"/>
            <a:ext cx="10530073" cy="2766038"/>
          </a:xfrm>
        </p:spPr>
        <p:txBody>
          <a:bodyPr/>
          <a:lstStyle/>
          <a:p>
            <a:pPr marL="457200" lvl="1" indent="0">
              <a:lnSpc>
                <a:spcPct val="115000"/>
              </a:lnSpc>
              <a:spcAft>
                <a:spcPts val="1000"/>
              </a:spcAft>
              <a:buNone/>
            </a:pPr>
            <a:r>
              <a:rPr lang="ru-RU" sz="2800" dirty="0">
                <a:ea typeface="SimSun" panose="02010600030101010101" pitchFamily="2" charset="-122"/>
                <a:cs typeface="Arial" panose="020B0604020202020204" pitchFamily="34" charset="0"/>
              </a:rPr>
              <a:t>Раздел</a:t>
            </a:r>
            <a:r>
              <a:rPr lang="en-US" sz="2800" dirty="0">
                <a:cs typeface="Arial" panose="020B0604020202020204" pitchFamily="34" charset="0"/>
              </a:rPr>
              <a:t> 8 </a:t>
            </a:r>
            <a:r>
              <a:rPr lang="ru-RU" sz="2800" dirty="0">
                <a:cs typeface="Arial" panose="020B0604020202020204" pitchFamily="34" charset="0"/>
              </a:rPr>
              <a:t>согласован с наиболее актуальной редакцией </a:t>
            </a:r>
            <a:r>
              <a:rPr lang="en-US" sz="2800" dirty="0">
                <a:cs typeface="Arial" panose="020B0604020202020204" pitchFamily="34" charset="0"/>
              </a:rPr>
              <a:t>PROC33 </a:t>
            </a:r>
            <a:r>
              <a:rPr lang="ru-RU" sz="2800" dirty="0">
                <a:cs typeface="Arial" panose="020B0604020202020204" pitchFamily="34" charset="0"/>
              </a:rPr>
              <a:t>и формулировками</a:t>
            </a:r>
            <a:r>
              <a:rPr lang="en-US" sz="2800" dirty="0">
                <a:cs typeface="Arial" panose="020B0604020202020204" pitchFamily="34" charset="0"/>
              </a:rPr>
              <a:t> ISO/IEC 17025.  </a:t>
            </a:r>
          </a:p>
          <a:p>
            <a:pPr marL="457200" lvl="1" indent="0">
              <a:lnSpc>
                <a:spcPct val="115000"/>
              </a:lnSpc>
              <a:spcAft>
                <a:spcPts val="1000"/>
              </a:spcAft>
              <a:buNone/>
            </a:pPr>
            <a:r>
              <a:rPr lang="ru-RU" sz="2800" dirty="0">
                <a:cs typeface="Arial" panose="020B0604020202020204" pitchFamily="34" charset="0"/>
              </a:rPr>
              <a:t>Данные требования отражают текущие наилучшие практики в системе мах менеджмента для провайдеров проверок квалификации, в том числе в части рисков и возможностей </a:t>
            </a:r>
          </a:p>
          <a:p>
            <a:pPr marL="0" algn="just">
              <a:lnSpc>
                <a:spcPct val="100000"/>
              </a:lnSpc>
              <a:spcBef>
                <a:spcPts val="0"/>
              </a:spcBef>
              <a:spcAft>
                <a:spcPts val="1200"/>
              </a:spcAft>
              <a:tabLst>
                <a:tab pos="612775" algn="l"/>
                <a:tab pos="252095" algn="l"/>
                <a:tab pos="504190" algn="l"/>
                <a:tab pos="612775" algn="l"/>
                <a:tab pos="756285" algn="l"/>
                <a:tab pos="1008380" algn="l"/>
                <a:tab pos="1260475" algn="l"/>
                <a:tab pos="1511935" algn="l"/>
                <a:tab pos="1764030" algn="l"/>
                <a:tab pos="2016125" algn="l"/>
                <a:tab pos="2268220" algn="l"/>
                <a:tab pos="2520315" algn="l"/>
              </a:tabLst>
            </a:pPr>
            <a:endParaRPr lang="en-US" sz="2400" dirty="0">
              <a:effectLst/>
              <a:ea typeface="Calibri" panose="020F0502020204030204" pitchFamily="34" charset="0"/>
              <a:cs typeface="Times New Roman" panose="02020603050405020304" pitchFamily="18" charset="0"/>
            </a:endParaRPr>
          </a:p>
          <a:p>
            <a:pPr algn="just">
              <a:lnSpc>
                <a:spcPct val="115000"/>
              </a:lnSpc>
              <a:spcAft>
                <a:spcPts val="1200"/>
              </a:spcAft>
            </a:pPr>
            <a:endParaRPr lang="en-US" sz="24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63332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B65ED2-9B64-894D-85B2-8EDFD84C6910}"/>
              </a:ext>
            </a:extLst>
          </p:cNvPr>
          <p:cNvSpPr>
            <a:spLocks noGrp="1"/>
          </p:cNvSpPr>
          <p:nvPr>
            <p:ph type="body" sz="quarter" idx="11"/>
          </p:nvPr>
        </p:nvSpPr>
        <p:spPr>
          <a:xfrm>
            <a:off x="6478290" y="5261676"/>
            <a:ext cx="3192651" cy="1148090"/>
          </a:xfrm>
        </p:spPr>
        <p:txBody>
          <a:bodyPr/>
          <a:lstStyle/>
          <a:p>
            <a:r>
              <a:rPr lang="en-GB" dirty="0">
                <a:hlinkClick r:id="rId3"/>
              </a:rPr>
              <a:t>casco@iso.org</a:t>
            </a:r>
            <a:endParaRPr lang="en-GB" dirty="0"/>
          </a:p>
          <a:p>
            <a:r>
              <a:rPr lang="en-GB" dirty="0"/>
              <a:t>CASCO Secretariat </a:t>
            </a:r>
          </a:p>
        </p:txBody>
      </p:sp>
    </p:spTree>
    <p:extLst>
      <p:ext uri="{BB962C8B-B14F-4D97-AF65-F5344CB8AC3E}">
        <p14:creationId xmlns:p14="http://schemas.microsoft.com/office/powerpoint/2010/main" val="1419819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CED465-55D2-4FD8-080D-753728B48D71}"/>
              </a:ext>
            </a:extLst>
          </p:cNvPr>
          <p:cNvSpPr>
            <a:spLocks noGrp="1"/>
          </p:cNvSpPr>
          <p:nvPr>
            <p:ph type="body" sz="quarter" idx="12"/>
          </p:nvPr>
        </p:nvSpPr>
        <p:spPr>
          <a:xfrm>
            <a:off x="514445" y="1177871"/>
            <a:ext cx="9669461" cy="5298261"/>
          </a:xfrm>
        </p:spPr>
        <p:txBody>
          <a:bodyPr/>
          <a:lstStyle/>
          <a:p>
            <a:pPr marL="342900" indent="-342900" algn="just">
              <a:buFont typeface="Wingdings" panose="05000000000000000000" pitchFamily="2" charset="2"/>
              <a:buChar char="§"/>
            </a:pPr>
            <a:r>
              <a:rPr lang="en-US" sz="2400" dirty="0"/>
              <a:t>ISO/IEC 17043 </a:t>
            </a:r>
            <a:r>
              <a:rPr lang="ru-RU" sz="2400" dirty="0"/>
              <a:t>Применялся по всему миру для признания компетентности провайдеров проверки квалификации и в качестве основы для схем проверки квалификации</a:t>
            </a:r>
          </a:p>
          <a:p>
            <a:pPr marL="342900" indent="-342900" algn="just">
              <a:buFont typeface="Wingdings" panose="05000000000000000000" pitchFamily="2" charset="2"/>
              <a:buChar char="§"/>
            </a:pPr>
            <a:r>
              <a:rPr lang="ru-RU" sz="2400" dirty="0"/>
              <a:t>Стандарт также применялся органами по крепитации лаборатории в целях аккредитации на соответствие</a:t>
            </a:r>
            <a:r>
              <a:rPr lang="en-US" sz="2400" dirty="0"/>
              <a:t> ISO/IEC 17025, ISO 15189 </a:t>
            </a:r>
            <a:r>
              <a:rPr lang="ru-RU" sz="2400" dirty="0"/>
              <a:t>и</a:t>
            </a:r>
            <a:r>
              <a:rPr lang="en-US" sz="2400" dirty="0"/>
              <a:t> ISO/IEC 17020</a:t>
            </a:r>
            <a:endParaRPr lang="ru-RU" sz="2400" dirty="0"/>
          </a:p>
          <a:p>
            <a:pPr marL="342900" indent="-342900" algn="just">
              <a:buFont typeface="Wingdings" panose="05000000000000000000" pitchFamily="2" charset="2"/>
              <a:buChar char="§"/>
            </a:pPr>
            <a:r>
              <a:rPr lang="ru-RU" sz="2400" dirty="0"/>
              <a:t>с 2019 года аккредитация провайдеров проверки квалификации включена в соглашение </a:t>
            </a:r>
            <a:r>
              <a:rPr lang="en-US" sz="2400" dirty="0"/>
              <a:t>ILAC MRA</a:t>
            </a:r>
            <a:r>
              <a:rPr lang="ru-RU" sz="2400" dirty="0"/>
              <a:t> (в настоящее время подписантами являются 46 органов по аккредитации из 3 региональных организаций по аккредитации) </a:t>
            </a:r>
            <a:endParaRPr lang="en-US" sz="2400" dirty="0"/>
          </a:p>
        </p:txBody>
      </p:sp>
    </p:spTree>
    <p:extLst>
      <p:ext uri="{BB962C8B-B14F-4D97-AF65-F5344CB8AC3E}">
        <p14:creationId xmlns:p14="http://schemas.microsoft.com/office/powerpoint/2010/main" val="351421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E3A2-0561-2D18-512A-DBD5E8D0ADC1}"/>
              </a:ext>
            </a:extLst>
          </p:cNvPr>
          <p:cNvSpPr>
            <a:spLocks noGrp="1"/>
          </p:cNvSpPr>
          <p:nvPr>
            <p:ph type="title"/>
          </p:nvPr>
        </p:nvSpPr>
        <p:spPr/>
        <p:txBody>
          <a:bodyPr/>
          <a:lstStyle/>
          <a:p>
            <a:r>
              <a:rPr lang="ru-RU" dirty="0"/>
              <a:t>Разработка документов </a:t>
            </a:r>
            <a:r>
              <a:rPr lang="en-US" dirty="0"/>
              <a:t>ISO </a:t>
            </a:r>
            <a:r>
              <a:rPr lang="ru-RU" dirty="0"/>
              <a:t>по проверкам квалификации</a:t>
            </a:r>
            <a:endParaRPr lang="en-US" dirty="0"/>
          </a:p>
        </p:txBody>
      </p:sp>
      <p:sp>
        <p:nvSpPr>
          <p:cNvPr id="3" name="Text Placeholder 2">
            <a:extLst>
              <a:ext uri="{FF2B5EF4-FFF2-40B4-BE49-F238E27FC236}">
                <a16:creationId xmlns:a16="http://schemas.microsoft.com/office/drawing/2014/main" id="{8251A778-64DB-7238-834C-2839D90C297A}"/>
              </a:ext>
            </a:extLst>
          </p:cNvPr>
          <p:cNvSpPr>
            <a:spLocks noGrp="1"/>
          </p:cNvSpPr>
          <p:nvPr>
            <p:ph type="body" sz="quarter" idx="12"/>
          </p:nvPr>
        </p:nvSpPr>
        <p:spPr>
          <a:xfrm>
            <a:off x="514445" y="1629828"/>
            <a:ext cx="10531475" cy="4403419"/>
          </a:xfrm>
        </p:spPr>
        <p:txBody>
          <a:bodyPr/>
          <a:lstStyle/>
          <a:p>
            <a:r>
              <a:rPr lang="en-US" sz="2000" b="1" dirty="0"/>
              <a:t>ISO Guide 43:1984 </a:t>
            </a:r>
            <a:r>
              <a:rPr lang="en-US" sz="2000" dirty="0"/>
              <a:t>– </a:t>
            </a:r>
            <a:r>
              <a:rPr lang="ru-RU" sz="2000" dirty="0"/>
              <a:t>Разработка и реализация проверки квалификации лабораторий</a:t>
            </a:r>
            <a:endParaRPr lang="en-US" sz="2000" i="1" dirty="0"/>
          </a:p>
          <a:p>
            <a:r>
              <a:rPr lang="en-US" sz="2000" b="1" dirty="0"/>
              <a:t>ISO Guide 43:1997</a:t>
            </a:r>
            <a:r>
              <a:rPr lang="en-US" sz="2000" dirty="0"/>
              <a:t> - </a:t>
            </a:r>
            <a:r>
              <a:rPr lang="ru-RU" sz="2000" dirty="0"/>
              <a:t>Проверка квалификации посредством межлабораторных сличений</a:t>
            </a:r>
            <a:r>
              <a:rPr lang="en-US" sz="2000" b="0" i="1" dirty="0">
                <a:solidFill>
                  <a:srgbClr val="212529"/>
                </a:solidFill>
                <a:effectLst/>
              </a:rPr>
              <a:t> </a:t>
            </a:r>
          </a:p>
          <a:p>
            <a:pPr lvl="1"/>
            <a:r>
              <a:rPr lang="ru-RU" sz="2000" b="0" i="0" dirty="0">
                <a:solidFill>
                  <a:srgbClr val="212529"/>
                </a:solidFill>
                <a:effectLst/>
              </a:rPr>
              <a:t>Часть</a:t>
            </a:r>
            <a:r>
              <a:rPr lang="en-US" sz="2000" b="0" i="0" dirty="0">
                <a:solidFill>
                  <a:srgbClr val="212529"/>
                </a:solidFill>
                <a:effectLst/>
              </a:rPr>
              <a:t> 1: </a:t>
            </a:r>
            <a:r>
              <a:rPr lang="ru-RU" sz="2000" dirty="0"/>
              <a:t>Разработка и реализация</a:t>
            </a:r>
            <a:r>
              <a:rPr lang="en-US" sz="2000" b="0" i="1" dirty="0">
                <a:solidFill>
                  <a:srgbClr val="212529"/>
                </a:solidFill>
                <a:effectLst/>
              </a:rPr>
              <a:t> </a:t>
            </a:r>
            <a:r>
              <a:rPr lang="ru-RU" sz="2000" b="0" dirty="0">
                <a:solidFill>
                  <a:srgbClr val="212529"/>
                </a:solidFill>
                <a:effectLst/>
              </a:rPr>
              <a:t>схем</a:t>
            </a:r>
            <a:r>
              <a:rPr lang="ru-RU" sz="2000" b="0" i="1" dirty="0">
                <a:solidFill>
                  <a:srgbClr val="212529"/>
                </a:solidFill>
                <a:effectLst/>
              </a:rPr>
              <a:t> </a:t>
            </a:r>
            <a:r>
              <a:rPr lang="ru-RU" sz="2000" dirty="0"/>
              <a:t>проверки квалификации </a:t>
            </a:r>
            <a:endParaRPr lang="en-US" sz="2000" b="0" i="1" dirty="0">
              <a:solidFill>
                <a:srgbClr val="212529"/>
              </a:solidFill>
              <a:effectLst/>
            </a:endParaRPr>
          </a:p>
          <a:p>
            <a:pPr lvl="1"/>
            <a:r>
              <a:rPr lang="ru-RU" sz="2000" b="0" i="0" dirty="0">
                <a:solidFill>
                  <a:srgbClr val="212529"/>
                </a:solidFill>
                <a:effectLst/>
              </a:rPr>
              <a:t>Часть</a:t>
            </a:r>
            <a:r>
              <a:rPr lang="en-US" sz="2000" b="0" i="0" dirty="0">
                <a:solidFill>
                  <a:srgbClr val="212529"/>
                </a:solidFill>
                <a:effectLst/>
              </a:rPr>
              <a:t> 2: </a:t>
            </a:r>
            <a:r>
              <a:rPr lang="ru-RU" sz="2000" b="0" i="0" dirty="0">
                <a:solidFill>
                  <a:srgbClr val="212529"/>
                </a:solidFill>
                <a:effectLst/>
              </a:rPr>
              <a:t>Выбо</a:t>
            </a:r>
            <a:r>
              <a:rPr lang="ru-RU" sz="2000" dirty="0">
                <a:solidFill>
                  <a:srgbClr val="212529"/>
                </a:solidFill>
              </a:rPr>
              <a:t>р и применение схем проверки квалификации органами по аккредитации лабораторий</a:t>
            </a:r>
            <a:endParaRPr lang="en-US" sz="2000" b="0" i="1" dirty="0">
              <a:solidFill>
                <a:srgbClr val="212529"/>
              </a:solidFill>
              <a:effectLst/>
            </a:endParaRPr>
          </a:p>
          <a:p>
            <a:r>
              <a:rPr lang="en-US" sz="2000" b="1" dirty="0">
                <a:solidFill>
                  <a:srgbClr val="212529"/>
                </a:solidFill>
              </a:rPr>
              <a:t>ISO/IEC 17043:2010 </a:t>
            </a:r>
            <a:r>
              <a:rPr lang="en-US" sz="2000" dirty="0">
                <a:solidFill>
                  <a:srgbClr val="212529"/>
                </a:solidFill>
              </a:rPr>
              <a:t>–</a:t>
            </a:r>
            <a:r>
              <a:rPr lang="ru-RU" sz="2000" dirty="0">
                <a:solidFill>
                  <a:srgbClr val="212529"/>
                </a:solidFill>
              </a:rPr>
              <a:t> </a:t>
            </a:r>
            <a:r>
              <a:rPr lang="ru-RU" sz="2000" b="0" i="1" dirty="0">
                <a:solidFill>
                  <a:srgbClr val="212529"/>
                </a:solidFill>
                <a:effectLst/>
              </a:rPr>
              <a:t>Оценка соответстви</a:t>
            </a:r>
            <a:r>
              <a:rPr lang="ru-RU" sz="2000" i="1" dirty="0">
                <a:solidFill>
                  <a:srgbClr val="212529"/>
                </a:solidFill>
              </a:rPr>
              <a:t>я </a:t>
            </a:r>
            <a:r>
              <a:rPr lang="en-US" sz="2000" b="0" i="1" dirty="0">
                <a:solidFill>
                  <a:srgbClr val="212529"/>
                </a:solidFill>
                <a:effectLst/>
              </a:rPr>
              <a:t>— </a:t>
            </a:r>
            <a:r>
              <a:rPr lang="ru-RU" sz="2000" b="0" i="1" dirty="0">
                <a:solidFill>
                  <a:srgbClr val="212529"/>
                </a:solidFill>
                <a:effectLst/>
              </a:rPr>
              <a:t>Общие требования к проверке квалификации</a:t>
            </a:r>
            <a:endParaRPr lang="en-US" sz="2000" b="0" i="0" dirty="0">
              <a:solidFill>
                <a:srgbClr val="212529"/>
              </a:solidFill>
              <a:effectLst/>
            </a:endParaRPr>
          </a:p>
          <a:p>
            <a:r>
              <a:rPr lang="en-US" sz="2000" b="1" dirty="0">
                <a:solidFill>
                  <a:srgbClr val="212529"/>
                </a:solidFill>
              </a:rPr>
              <a:t>ISO/IEC 17043:2023 </a:t>
            </a:r>
            <a:r>
              <a:rPr lang="en-US" sz="2000" dirty="0">
                <a:solidFill>
                  <a:srgbClr val="212529"/>
                </a:solidFill>
              </a:rPr>
              <a:t>- </a:t>
            </a:r>
            <a:r>
              <a:rPr lang="ru-RU" sz="2000" b="0" i="1" dirty="0">
                <a:solidFill>
                  <a:srgbClr val="212529"/>
                </a:solidFill>
                <a:effectLst/>
              </a:rPr>
              <a:t>Оценка соответстви</a:t>
            </a:r>
            <a:r>
              <a:rPr lang="ru-RU" sz="2000" i="1" dirty="0">
                <a:solidFill>
                  <a:srgbClr val="212529"/>
                </a:solidFill>
              </a:rPr>
              <a:t>я </a:t>
            </a:r>
            <a:r>
              <a:rPr lang="en-US" sz="2000" i="1" dirty="0">
                <a:cs typeface="Arial" panose="020B0604020202020204" pitchFamily="34" charset="0"/>
              </a:rPr>
              <a:t>- </a:t>
            </a:r>
            <a:r>
              <a:rPr lang="ru-RU" sz="2000" i="1" dirty="0">
                <a:cs typeface="Arial" panose="020B0604020202020204" pitchFamily="34" charset="0"/>
              </a:rPr>
              <a:t>Общие требования к компетентности провайдеров проверки квалификации</a:t>
            </a:r>
            <a:endParaRPr lang="en-US" sz="2000" b="0" i="1" dirty="0">
              <a:solidFill>
                <a:srgbClr val="212529"/>
              </a:solidFill>
              <a:effectLst/>
            </a:endParaRPr>
          </a:p>
          <a:p>
            <a:endParaRPr lang="en-US" dirty="0"/>
          </a:p>
        </p:txBody>
      </p:sp>
    </p:spTree>
    <p:extLst>
      <p:ext uri="{BB962C8B-B14F-4D97-AF65-F5344CB8AC3E}">
        <p14:creationId xmlns:p14="http://schemas.microsoft.com/office/powerpoint/2010/main" val="3203719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4B038-3F49-F5E5-F530-FE85C2082A2C}"/>
              </a:ext>
            </a:extLst>
          </p:cNvPr>
          <p:cNvSpPr>
            <a:spLocks noGrp="1"/>
          </p:cNvSpPr>
          <p:nvPr>
            <p:ph type="title"/>
          </p:nvPr>
        </p:nvSpPr>
        <p:spPr/>
        <p:txBody>
          <a:bodyPr/>
          <a:lstStyle/>
          <a:p>
            <a:r>
              <a:rPr lang="ru-RU" sz="4000" dirty="0"/>
              <a:t>Основные изменения</a:t>
            </a:r>
            <a:endParaRPr lang="en-US" sz="4000" dirty="0"/>
          </a:p>
        </p:txBody>
      </p:sp>
    </p:spTree>
    <p:extLst>
      <p:ext uri="{BB962C8B-B14F-4D97-AF65-F5344CB8AC3E}">
        <p14:creationId xmlns:p14="http://schemas.microsoft.com/office/powerpoint/2010/main" val="681207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D50B-0087-428D-EC84-F8B7F97693DC}"/>
              </a:ext>
            </a:extLst>
          </p:cNvPr>
          <p:cNvSpPr>
            <a:spLocks noGrp="1"/>
          </p:cNvSpPr>
          <p:nvPr>
            <p:ph type="title"/>
          </p:nvPr>
        </p:nvSpPr>
        <p:spPr/>
        <p:txBody>
          <a:bodyPr/>
          <a:lstStyle/>
          <a:p>
            <a:r>
              <a:rPr lang="ru-RU" dirty="0"/>
              <a:t>Изменения в применении и структуре</a:t>
            </a:r>
            <a:endParaRPr lang="en-US" dirty="0"/>
          </a:p>
        </p:txBody>
      </p:sp>
      <p:sp>
        <p:nvSpPr>
          <p:cNvPr id="3" name="Text Placeholder 2">
            <a:extLst>
              <a:ext uri="{FF2B5EF4-FFF2-40B4-BE49-F238E27FC236}">
                <a16:creationId xmlns:a16="http://schemas.microsoft.com/office/drawing/2014/main" id="{609BAA38-6161-B04A-3AF3-77275BE18833}"/>
              </a:ext>
            </a:extLst>
          </p:cNvPr>
          <p:cNvSpPr>
            <a:spLocks noGrp="1"/>
          </p:cNvSpPr>
          <p:nvPr>
            <p:ph type="body" sz="quarter" idx="12"/>
          </p:nvPr>
        </p:nvSpPr>
        <p:spPr>
          <a:xfrm>
            <a:off x="424798" y="1101969"/>
            <a:ext cx="10531475" cy="5243308"/>
          </a:xfrm>
        </p:spPr>
        <p:txBody>
          <a:bodyPr/>
          <a:lstStyle/>
          <a:p>
            <a:pPr marL="457200" indent="-457200" algn="just">
              <a:lnSpc>
                <a:spcPct val="115000"/>
              </a:lnSpc>
              <a:spcAft>
                <a:spcPts val="800"/>
              </a:spcAft>
              <a:buFont typeface="+mj-lt"/>
              <a:buAutoNum type="arabicPeriod"/>
            </a:pPr>
            <a:r>
              <a:rPr lang="ru-RU" sz="2200" dirty="0">
                <a:ea typeface="Calibri" panose="020F0502020204030204" pitchFamily="34" charset="0"/>
                <a:cs typeface="Arial" panose="020B0604020202020204" pitchFamily="34" charset="0"/>
              </a:rPr>
              <a:t>Расширена терминологическая часть для включения сфер оценки соответствия, отличных от испытательных и калибровочных лабораторий.</a:t>
            </a:r>
          </a:p>
          <a:p>
            <a:pPr marL="457200" indent="-457200" algn="just">
              <a:lnSpc>
                <a:spcPct val="115000"/>
              </a:lnSpc>
              <a:spcAft>
                <a:spcPts val="800"/>
              </a:spcAft>
              <a:buFont typeface="+mj-lt"/>
              <a:buAutoNum type="arabicPeriod"/>
            </a:pPr>
            <a:r>
              <a:rPr lang="ru-RU" sz="2200" dirty="0">
                <a:ea typeface="Calibri" panose="020F0502020204030204" pitchFamily="34" charset="0"/>
                <a:cs typeface="Arial" panose="020B0604020202020204" pitchFamily="34" charset="0"/>
              </a:rPr>
              <a:t>Обновлены требования к системе менеджмента, отражающие текущие наилучшие практики, включая обязательные общие элементы из документа </a:t>
            </a:r>
            <a:r>
              <a:rPr lang="en-US" sz="2200" dirty="0">
                <a:ea typeface="Calibri" panose="020F0502020204030204" pitchFamily="34" charset="0"/>
                <a:cs typeface="Arial" panose="020B0604020202020204" pitchFamily="34" charset="0"/>
              </a:rPr>
              <a:t>PROC/33 </a:t>
            </a:r>
            <a:r>
              <a:rPr lang="ru-RU" sz="2200" dirty="0">
                <a:ea typeface="Calibri" panose="020F0502020204030204" pitchFamily="34" charset="0"/>
                <a:cs typeface="Arial" panose="020B0604020202020204" pitchFamily="34" charset="0"/>
              </a:rPr>
              <a:t>Общие элементы стандартов</a:t>
            </a:r>
            <a:r>
              <a:rPr lang="en-US" sz="2200" dirty="0">
                <a:ea typeface="Calibri" panose="020F0502020204030204" pitchFamily="34" charset="0"/>
                <a:cs typeface="Arial" panose="020B0604020202020204" pitchFamily="34" charset="0"/>
              </a:rPr>
              <a:t> ISO/CASCO (2020)</a:t>
            </a:r>
          </a:p>
          <a:p>
            <a:pPr marL="457200" indent="-457200" algn="just">
              <a:lnSpc>
                <a:spcPct val="115000"/>
              </a:lnSpc>
              <a:spcAft>
                <a:spcPts val="800"/>
              </a:spcAft>
              <a:buFont typeface="+mj-lt"/>
              <a:buAutoNum type="arabicPeriod"/>
            </a:pPr>
            <a:r>
              <a:rPr lang="ru-RU" sz="2200" dirty="0">
                <a:ea typeface="Calibri" panose="020F0502020204030204" pitchFamily="34" charset="0"/>
                <a:cs typeface="Arial" panose="020B0604020202020204" pitchFamily="34" charset="0"/>
              </a:rPr>
              <a:t>Отражены требования</a:t>
            </a:r>
            <a:r>
              <a:rPr lang="en-US" sz="2200" dirty="0">
                <a:effectLst/>
                <a:ea typeface="Calibri" panose="020F0502020204030204" pitchFamily="34" charset="0"/>
                <a:cs typeface="Arial" panose="020B0604020202020204" pitchFamily="34" charset="0"/>
              </a:rPr>
              <a:t> ISO/IEC 17025:2017 </a:t>
            </a:r>
            <a:r>
              <a:rPr lang="ru-RU" sz="2200" dirty="0">
                <a:ea typeface="Calibri" panose="020F0502020204030204" pitchFamily="34" charset="0"/>
                <a:cs typeface="Arial" panose="020B0604020202020204" pitchFamily="34" charset="0"/>
              </a:rPr>
              <a:t>для общих элементов, таких как требования к структуре, ресурсам, процессу и системе менеджмента.</a:t>
            </a:r>
            <a:endParaRPr lang="en-US" sz="2200" dirty="0">
              <a:ea typeface="Calibri" panose="020F0502020204030204" pitchFamily="34" charset="0"/>
              <a:cs typeface="Arial" panose="020B0604020202020204" pitchFamily="34" charset="0"/>
            </a:endParaRPr>
          </a:p>
          <a:p>
            <a:pPr marL="457200" indent="-457200" algn="just">
              <a:buFont typeface="+mj-lt"/>
              <a:buAutoNum type="arabicPeriod"/>
            </a:pPr>
            <a:r>
              <a:rPr lang="ru-RU" sz="2200" dirty="0">
                <a:ea typeface="Calibri" panose="020F0502020204030204" pitchFamily="34" charset="0"/>
                <a:cs typeface="Arial" panose="020B0604020202020204" pitchFamily="34" charset="0"/>
              </a:rPr>
              <a:t>Разъяснены и переформулированы требования 1-ой редакции стандарта, вызывавшие неоднозначное толкование  и переформулированы пункты во избежание </a:t>
            </a:r>
            <a:endParaRPr lang="en-US" sz="22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2965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D50B-0087-428D-EC84-F8B7F97693DC}"/>
              </a:ext>
            </a:extLst>
          </p:cNvPr>
          <p:cNvSpPr>
            <a:spLocks noGrp="1"/>
          </p:cNvSpPr>
          <p:nvPr>
            <p:ph type="title"/>
          </p:nvPr>
        </p:nvSpPr>
        <p:spPr/>
        <p:txBody>
          <a:bodyPr/>
          <a:lstStyle/>
          <a:p>
            <a:r>
              <a:rPr lang="ru-RU" dirty="0"/>
              <a:t>Новые нормативные ссылки</a:t>
            </a:r>
            <a:endParaRPr lang="en-US" dirty="0"/>
          </a:p>
        </p:txBody>
      </p:sp>
      <p:sp>
        <p:nvSpPr>
          <p:cNvPr id="3" name="Text Placeholder 2">
            <a:extLst>
              <a:ext uri="{FF2B5EF4-FFF2-40B4-BE49-F238E27FC236}">
                <a16:creationId xmlns:a16="http://schemas.microsoft.com/office/drawing/2014/main" id="{609BAA38-6161-B04A-3AF3-77275BE18833}"/>
              </a:ext>
            </a:extLst>
          </p:cNvPr>
          <p:cNvSpPr>
            <a:spLocks noGrp="1"/>
          </p:cNvSpPr>
          <p:nvPr>
            <p:ph type="body" sz="quarter" idx="12"/>
          </p:nvPr>
        </p:nvSpPr>
        <p:spPr>
          <a:xfrm>
            <a:off x="424798" y="1615513"/>
            <a:ext cx="10531475" cy="4729763"/>
          </a:xfrm>
        </p:spPr>
        <p:txBody>
          <a:bodyPr/>
          <a:lstStyle/>
          <a:p>
            <a:pPr marL="457200" indent="-457200" algn="just">
              <a:lnSpc>
                <a:spcPct val="115000"/>
              </a:lnSpc>
              <a:spcAft>
                <a:spcPts val="800"/>
              </a:spcAft>
              <a:buFont typeface="+mj-lt"/>
              <a:buAutoNum type="arabicPeriod"/>
            </a:pPr>
            <a:r>
              <a:rPr lang="en-US" sz="2400" dirty="0">
                <a:ea typeface="Calibri" panose="020F0502020204030204" pitchFamily="34" charset="0"/>
                <a:cs typeface="Arial" panose="020B0604020202020204" pitchFamily="34" charset="0"/>
              </a:rPr>
              <a:t> ISO/IEC 17025 </a:t>
            </a:r>
            <a:r>
              <a:rPr lang="ru-RU" sz="2400" dirty="0">
                <a:ea typeface="Calibri" panose="020F0502020204030204" pitchFamily="34" charset="0"/>
                <a:cs typeface="Arial" panose="020B0604020202020204" pitchFamily="34" charset="0"/>
              </a:rPr>
              <a:t>для испытательной и калибровочной деятельности</a:t>
            </a:r>
            <a:endParaRPr lang="en-US" sz="2400" dirty="0">
              <a:ea typeface="Calibri" panose="020F0502020204030204" pitchFamily="34" charset="0"/>
              <a:cs typeface="Arial" panose="020B0604020202020204" pitchFamily="34" charset="0"/>
            </a:endParaRPr>
          </a:p>
          <a:p>
            <a:pPr marL="457200" indent="-457200" algn="just">
              <a:lnSpc>
                <a:spcPct val="115000"/>
              </a:lnSpc>
              <a:spcAft>
                <a:spcPts val="800"/>
              </a:spcAft>
              <a:buFont typeface="+mj-lt"/>
              <a:buAutoNum type="arabicPeriod"/>
            </a:pPr>
            <a:r>
              <a:rPr lang="en-US" sz="2400" dirty="0">
                <a:ea typeface="Calibri" panose="020F0502020204030204" pitchFamily="34" charset="0"/>
                <a:cs typeface="Arial" panose="020B0604020202020204" pitchFamily="34" charset="0"/>
              </a:rPr>
              <a:t> ISO 17034 </a:t>
            </a:r>
            <a:r>
              <a:rPr lang="ru-RU" sz="2400" dirty="0">
                <a:ea typeface="Calibri" panose="020F0502020204030204" pitchFamily="34" charset="0"/>
                <a:cs typeface="Arial" panose="020B0604020202020204" pitchFamily="34" charset="0"/>
              </a:rPr>
              <a:t>для производства (большинства) образцов для проверки квалификации</a:t>
            </a:r>
            <a:endParaRPr lang="en-US" sz="2400" dirty="0">
              <a:ea typeface="Calibri" panose="020F0502020204030204" pitchFamily="34" charset="0"/>
              <a:cs typeface="Arial" panose="020B0604020202020204" pitchFamily="34" charset="0"/>
            </a:endParaRPr>
          </a:p>
          <a:p>
            <a:pPr marL="648900" lvl="1" indent="-342900" algn="just">
              <a:lnSpc>
                <a:spcPct val="115000"/>
              </a:lnSpc>
              <a:spcAft>
                <a:spcPts val="800"/>
              </a:spcAft>
            </a:pPr>
            <a:r>
              <a:rPr lang="en-US" dirty="0">
                <a:ea typeface="Calibri" panose="020F0502020204030204" pitchFamily="34" charset="0"/>
                <a:cs typeface="Arial" panose="020B0604020202020204" pitchFamily="34" charset="0"/>
              </a:rPr>
              <a:t>ISO 15189 </a:t>
            </a:r>
            <a:r>
              <a:rPr lang="ru-RU" dirty="0">
                <a:ea typeface="Calibri" panose="020F0502020204030204" pitchFamily="34" charset="0"/>
                <a:cs typeface="Arial" panose="020B0604020202020204" pitchFamily="34" charset="0"/>
              </a:rPr>
              <a:t>и</a:t>
            </a:r>
            <a:r>
              <a:rPr lang="en-US" dirty="0">
                <a:ea typeface="Calibri" panose="020F0502020204030204" pitchFamily="34" charset="0"/>
                <a:cs typeface="Arial" panose="020B0604020202020204" pitchFamily="34" charset="0"/>
              </a:rPr>
              <a:t> ISO 15194 </a:t>
            </a:r>
            <a:r>
              <a:rPr lang="ru-RU" dirty="0">
                <a:ea typeface="Calibri" panose="020F0502020204030204" pitchFamily="34" charset="0"/>
                <a:cs typeface="Arial" panose="020B0604020202020204" pitchFamily="34" charset="0"/>
              </a:rPr>
              <a:t>для применения в медицин</a:t>
            </a:r>
            <a:r>
              <a:rPr lang="en-US" dirty="0">
                <a:ea typeface="Calibri" panose="020F0502020204030204" pitchFamily="34" charset="0"/>
                <a:cs typeface="Arial" panose="020B0604020202020204" pitchFamily="34" charset="0"/>
              </a:rPr>
              <a:t>c</a:t>
            </a:r>
            <a:r>
              <a:rPr lang="ru-RU" dirty="0">
                <a:ea typeface="Calibri" panose="020F0502020204030204" pitchFamily="34" charset="0"/>
                <a:cs typeface="Arial" panose="020B0604020202020204" pitchFamily="34" charset="0"/>
              </a:rPr>
              <a:t>кой сфере</a:t>
            </a:r>
            <a:endParaRPr lang="en-US" dirty="0">
              <a:ea typeface="Calibri" panose="020F0502020204030204" pitchFamily="34" charset="0"/>
              <a:cs typeface="Arial" panose="020B0604020202020204" pitchFamily="34" charset="0"/>
            </a:endParaRPr>
          </a:p>
          <a:p>
            <a:pPr marL="457200" indent="-457200" algn="just">
              <a:lnSpc>
                <a:spcPct val="115000"/>
              </a:lnSpc>
              <a:spcAft>
                <a:spcPts val="800"/>
              </a:spcAft>
              <a:buFont typeface="+mj-lt"/>
              <a:buAutoNum type="arabicPeriod"/>
            </a:pPr>
            <a:r>
              <a:rPr lang="en-US" sz="2400" dirty="0">
                <a:ea typeface="Calibri" panose="020F0502020204030204" pitchFamily="34" charset="0"/>
                <a:cs typeface="Arial" panose="020B0604020202020204" pitchFamily="34" charset="0"/>
              </a:rPr>
              <a:t>ISO/IEC Guide 99 (VIM) </a:t>
            </a:r>
            <a:r>
              <a:rPr lang="ru-RU" sz="2400" dirty="0">
                <a:ea typeface="Calibri" panose="020F0502020204030204" pitchFamily="34" charset="0"/>
                <a:cs typeface="Arial" panose="020B0604020202020204" pitchFamily="34" charset="0"/>
              </a:rPr>
              <a:t>и</a:t>
            </a:r>
            <a:r>
              <a:rPr lang="en-US" sz="2400" dirty="0">
                <a:ea typeface="Calibri" panose="020F0502020204030204" pitchFamily="34" charset="0"/>
                <a:cs typeface="Arial" panose="020B0604020202020204" pitchFamily="34" charset="0"/>
              </a:rPr>
              <a:t> ISO/IEC 17000 </a:t>
            </a:r>
            <a:r>
              <a:rPr lang="ru-RU" sz="2400" dirty="0">
                <a:ea typeface="Calibri" panose="020F0502020204030204" pitchFamily="34" charset="0"/>
                <a:cs typeface="Arial" panose="020B0604020202020204" pitchFamily="34" charset="0"/>
              </a:rPr>
              <a:t>в части определений</a:t>
            </a:r>
            <a:endParaRPr lang="en-US" sz="2400" dirty="0">
              <a:ea typeface="Calibri" panose="020F0502020204030204" pitchFamily="34" charset="0"/>
              <a:cs typeface="Arial" panose="020B0604020202020204" pitchFamily="34" charset="0"/>
            </a:endParaRPr>
          </a:p>
          <a:p>
            <a:pPr marL="648900" lvl="1" indent="-342900" algn="just">
              <a:lnSpc>
                <a:spcPct val="115000"/>
              </a:lnSpc>
              <a:spcAft>
                <a:spcPts val="800"/>
              </a:spcAft>
            </a:pPr>
            <a:r>
              <a:rPr lang="ru-RU" dirty="0">
                <a:ea typeface="Calibri" panose="020F0502020204030204" pitchFamily="34" charset="0"/>
                <a:cs typeface="Arial" panose="020B0604020202020204" pitchFamily="34" charset="0"/>
              </a:rPr>
              <a:t>Определения из </a:t>
            </a:r>
            <a:r>
              <a:rPr lang="en-US" dirty="0">
                <a:ea typeface="Calibri" panose="020F0502020204030204" pitchFamily="34" charset="0"/>
                <a:cs typeface="Arial" panose="020B0604020202020204" pitchFamily="34" charset="0"/>
              </a:rPr>
              <a:t>VIM </a:t>
            </a:r>
            <a:r>
              <a:rPr lang="ru-RU" dirty="0">
                <a:ea typeface="Calibri" panose="020F0502020204030204" pitchFamily="34" charset="0"/>
                <a:cs typeface="Arial" panose="020B0604020202020204" pitchFamily="34" charset="0"/>
              </a:rPr>
              <a:t>и</a:t>
            </a:r>
            <a:r>
              <a:rPr lang="en-US" dirty="0">
                <a:ea typeface="Calibri" panose="020F0502020204030204" pitchFamily="34" charset="0"/>
                <a:cs typeface="Arial" panose="020B0604020202020204" pitchFamily="34" charset="0"/>
              </a:rPr>
              <a:t> 17000 </a:t>
            </a:r>
            <a:r>
              <a:rPr lang="ru-RU" dirty="0">
                <a:ea typeface="Calibri" panose="020F0502020204030204" pitchFamily="34" charset="0"/>
                <a:cs typeface="Arial" panose="020B0604020202020204" pitchFamily="34" charset="0"/>
              </a:rPr>
              <a:t>не воспроизведены в </a:t>
            </a:r>
            <a:r>
              <a:rPr lang="en-US" dirty="0">
                <a:ea typeface="Calibri" panose="020F0502020204030204" pitchFamily="34" charset="0"/>
                <a:cs typeface="Arial" panose="020B0604020202020204" pitchFamily="34" charset="0"/>
              </a:rPr>
              <a:t>ISO/IEC 17043</a:t>
            </a:r>
          </a:p>
        </p:txBody>
      </p:sp>
    </p:spTree>
    <p:extLst>
      <p:ext uri="{BB962C8B-B14F-4D97-AF65-F5344CB8AC3E}">
        <p14:creationId xmlns:p14="http://schemas.microsoft.com/office/powerpoint/2010/main" val="99812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D50B-0087-428D-EC84-F8B7F97693DC}"/>
              </a:ext>
            </a:extLst>
          </p:cNvPr>
          <p:cNvSpPr>
            <a:spLocks noGrp="1"/>
          </p:cNvSpPr>
          <p:nvPr>
            <p:ph type="title"/>
          </p:nvPr>
        </p:nvSpPr>
        <p:spPr/>
        <p:txBody>
          <a:bodyPr/>
          <a:lstStyle/>
          <a:p>
            <a:r>
              <a:rPr lang="ru-RU" dirty="0"/>
              <a:t>Основные общие изменения</a:t>
            </a:r>
            <a:endParaRPr lang="en-US" dirty="0"/>
          </a:p>
        </p:txBody>
      </p:sp>
      <p:sp>
        <p:nvSpPr>
          <p:cNvPr id="3" name="Text Placeholder 2">
            <a:extLst>
              <a:ext uri="{FF2B5EF4-FFF2-40B4-BE49-F238E27FC236}">
                <a16:creationId xmlns:a16="http://schemas.microsoft.com/office/drawing/2014/main" id="{609BAA38-6161-B04A-3AF3-77275BE18833}"/>
              </a:ext>
            </a:extLst>
          </p:cNvPr>
          <p:cNvSpPr>
            <a:spLocks noGrp="1"/>
          </p:cNvSpPr>
          <p:nvPr>
            <p:ph type="body" sz="quarter" idx="12"/>
          </p:nvPr>
        </p:nvSpPr>
        <p:spPr>
          <a:xfrm>
            <a:off x="424798" y="1615513"/>
            <a:ext cx="10531475" cy="4729763"/>
          </a:xfrm>
        </p:spPr>
        <p:txBody>
          <a:bodyPr/>
          <a:lstStyle/>
          <a:p>
            <a:pPr marL="457200" indent="-457200">
              <a:lnSpc>
                <a:spcPct val="115000"/>
              </a:lnSpc>
              <a:spcAft>
                <a:spcPts val="800"/>
              </a:spcAft>
              <a:buFont typeface="+mj-lt"/>
              <a:buAutoNum type="arabicPeriod"/>
            </a:pPr>
            <a:r>
              <a:rPr lang="ru-RU" sz="2400" dirty="0">
                <a:ea typeface="Calibri" panose="020F0502020204030204" pitchFamily="34" charset="0"/>
                <a:cs typeface="Arial" panose="020B0604020202020204" pitchFamily="34" charset="0"/>
              </a:rPr>
              <a:t>изменено наименование солью гармонизации с иными стандартами </a:t>
            </a:r>
            <a:r>
              <a:rPr lang="en-US" sz="2400" dirty="0">
                <a:ea typeface="Calibri" panose="020F0502020204030204" pitchFamily="34" charset="0"/>
                <a:cs typeface="Arial" panose="020B0604020202020204" pitchFamily="34" charset="0"/>
              </a:rPr>
              <a:t>CASCO</a:t>
            </a:r>
          </a:p>
          <a:p>
            <a:pPr marL="457200" indent="-457200">
              <a:lnSpc>
                <a:spcPct val="115000"/>
              </a:lnSpc>
              <a:spcAft>
                <a:spcPts val="800"/>
              </a:spcAft>
              <a:buFont typeface="+mj-lt"/>
              <a:buAutoNum type="arabicPeriod"/>
            </a:pPr>
            <a:r>
              <a:rPr lang="ru-RU" sz="2400" dirty="0">
                <a:ea typeface="Calibri" panose="020F0502020204030204" pitchFamily="34" charset="0"/>
                <a:cs typeface="Arial" panose="020B0604020202020204" pitchFamily="34" charset="0"/>
              </a:rPr>
              <a:t>риск-ориентированный подход в отношении технических требований в дополнение к требований к менеджменту - в целях использования опыта предыдущих туров проверки квалификации</a:t>
            </a:r>
          </a:p>
          <a:p>
            <a:pPr marL="457200" indent="-457200">
              <a:lnSpc>
                <a:spcPct val="115000"/>
              </a:lnSpc>
              <a:spcAft>
                <a:spcPts val="800"/>
              </a:spcAft>
              <a:buFont typeface="+mj-lt"/>
              <a:buAutoNum type="arabicPeriod"/>
            </a:pPr>
            <a:r>
              <a:rPr lang="ru-RU" sz="2400" dirty="0">
                <a:ea typeface="Calibri" panose="020F0502020204030204" pitchFamily="34" charset="0"/>
                <a:cs typeface="Arial" panose="020B0604020202020204" pitchFamily="34" charset="0"/>
              </a:rPr>
              <a:t>Термины в области статистики приведены в соответствие с </a:t>
            </a:r>
            <a:r>
              <a:rPr lang="en-US" sz="2400" b="1" dirty="0">
                <a:ea typeface="Calibri" panose="020F0502020204030204" pitchFamily="34" charset="0"/>
                <a:cs typeface="Arial" panose="020B0604020202020204" pitchFamily="34" charset="0"/>
              </a:rPr>
              <a:t>ISO 13528:2022</a:t>
            </a:r>
            <a:r>
              <a:rPr lang="ru-RU" sz="2400" b="1" dirty="0">
                <a:ea typeface="Calibri" panose="020F0502020204030204" pitchFamily="34" charset="0"/>
                <a:cs typeface="Arial" panose="020B0604020202020204" pitchFamily="34" charset="0"/>
              </a:rPr>
              <a:t> Методы статистические, применяемые при проверке квалификации посредством межлабораторных сличений</a:t>
            </a:r>
            <a:endParaRPr lang="en-US" sz="2400" b="1" i="1"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90220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2D50B-0087-428D-EC84-F8B7F97693DC}"/>
              </a:ext>
            </a:extLst>
          </p:cNvPr>
          <p:cNvSpPr>
            <a:spLocks noGrp="1"/>
          </p:cNvSpPr>
          <p:nvPr>
            <p:ph type="title"/>
          </p:nvPr>
        </p:nvSpPr>
        <p:spPr/>
        <p:txBody>
          <a:bodyPr/>
          <a:lstStyle/>
          <a:p>
            <a:r>
              <a:rPr lang="ru-RU" dirty="0"/>
              <a:t>Изменения в приложениях</a:t>
            </a:r>
            <a:endParaRPr lang="en-US" dirty="0"/>
          </a:p>
        </p:txBody>
      </p:sp>
      <p:sp>
        <p:nvSpPr>
          <p:cNvPr id="3" name="Text Placeholder 2">
            <a:extLst>
              <a:ext uri="{FF2B5EF4-FFF2-40B4-BE49-F238E27FC236}">
                <a16:creationId xmlns:a16="http://schemas.microsoft.com/office/drawing/2014/main" id="{609BAA38-6161-B04A-3AF3-77275BE18833}"/>
              </a:ext>
            </a:extLst>
          </p:cNvPr>
          <p:cNvSpPr>
            <a:spLocks noGrp="1"/>
          </p:cNvSpPr>
          <p:nvPr>
            <p:ph type="body" sz="quarter" idx="12"/>
          </p:nvPr>
        </p:nvSpPr>
        <p:spPr>
          <a:xfrm>
            <a:off x="424798" y="1615513"/>
            <a:ext cx="10531475" cy="4729763"/>
          </a:xfrm>
        </p:spPr>
        <p:txBody>
          <a:bodyPr/>
          <a:lstStyle/>
          <a:p>
            <a:pPr marL="457200" indent="-457200">
              <a:lnSpc>
                <a:spcPct val="115000"/>
              </a:lnSpc>
              <a:spcAft>
                <a:spcPts val="800"/>
              </a:spcAft>
              <a:buFont typeface="+mj-lt"/>
              <a:buAutoNum type="arabicPeriod"/>
            </a:pPr>
            <a:r>
              <a:rPr lang="ru-RU" sz="2400" dirty="0">
                <a:ea typeface="Calibri" panose="020F0502020204030204" pitchFamily="34" charset="0"/>
                <a:cs typeface="Arial" panose="020B0604020202020204" pitchFamily="34" charset="0"/>
              </a:rPr>
              <a:t>Обновлена библиография</a:t>
            </a:r>
            <a:endParaRPr lang="en-US" sz="2400" dirty="0">
              <a:ea typeface="Calibri" panose="020F0502020204030204" pitchFamily="34" charset="0"/>
              <a:cs typeface="Arial" panose="020B0604020202020204" pitchFamily="34" charset="0"/>
            </a:endParaRPr>
          </a:p>
          <a:p>
            <a:pPr marL="457200" indent="-457200">
              <a:lnSpc>
                <a:spcPct val="115000"/>
              </a:lnSpc>
              <a:spcAft>
                <a:spcPts val="800"/>
              </a:spcAft>
              <a:buFont typeface="+mj-lt"/>
              <a:buAutoNum type="arabicPeriod"/>
            </a:pPr>
            <a:r>
              <a:rPr lang="ru-RU" sz="2400" dirty="0">
                <a:ea typeface="Calibri" panose="020F0502020204030204" pitchFamily="34" charset="0"/>
                <a:cs typeface="Arial" panose="020B0604020202020204" pitchFamily="34" charset="0"/>
              </a:rPr>
              <a:t>Пересмотрено Приложение А о типах программ проверки квалификации</a:t>
            </a:r>
            <a:endParaRPr lang="en-US" sz="2400" dirty="0">
              <a:ea typeface="Calibri" panose="020F0502020204030204" pitchFamily="34" charset="0"/>
              <a:cs typeface="Arial" panose="020B0604020202020204" pitchFamily="34" charset="0"/>
            </a:endParaRPr>
          </a:p>
          <a:p>
            <a:pPr marL="457200" indent="-457200">
              <a:lnSpc>
                <a:spcPct val="115000"/>
              </a:lnSpc>
              <a:spcAft>
                <a:spcPts val="800"/>
              </a:spcAft>
              <a:buFont typeface="+mj-lt"/>
              <a:buAutoNum type="arabicPeriod"/>
            </a:pPr>
            <a:r>
              <a:rPr lang="ru-RU" sz="2400" dirty="0">
                <a:ea typeface="Calibri" panose="020F0502020204030204" pitchFamily="34" charset="0"/>
                <a:cs typeface="Arial" panose="020B0604020202020204" pitchFamily="34" charset="0"/>
              </a:rPr>
              <a:t>Пересмотрено Приложение </a:t>
            </a:r>
            <a:r>
              <a:rPr lang="en-US" sz="2400" dirty="0">
                <a:ea typeface="Calibri" panose="020F0502020204030204" pitchFamily="34" charset="0"/>
                <a:cs typeface="Arial" panose="020B0604020202020204" pitchFamily="34" charset="0"/>
              </a:rPr>
              <a:t>B </a:t>
            </a:r>
            <a:r>
              <a:rPr lang="ru-RU" sz="2400" dirty="0">
                <a:ea typeface="Calibri" panose="020F0502020204030204" pitchFamily="34" charset="0"/>
                <a:cs typeface="Arial" panose="020B0604020202020204" pitchFamily="34" charset="0"/>
              </a:rPr>
              <a:t>о статистических методах для проверки квалификации со ссылкой на </a:t>
            </a:r>
            <a:r>
              <a:rPr lang="en-US" sz="2400" dirty="0">
                <a:ea typeface="Calibri" panose="020F0502020204030204" pitchFamily="34" charset="0"/>
                <a:cs typeface="Arial" panose="020B0604020202020204" pitchFamily="34" charset="0"/>
              </a:rPr>
              <a:t>ISO 13528</a:t>
            </a:r>
          </a:p>
          <a:p>
            <a:pPr marL="457200" indent="-457200">
              <a:lnSpc>
                <a:spcPct val="115000"/>
              </a:lnSpc>
              <a:spcAft>
                <a:spcPts val="800"/>
              </a:spcAft>
              <a:buFont typeface="+mj-lt"/>
              <a:buAutoNum type="arabicPeriod"/>
            </a:pPr>
            <a:r>
              <a:rPr lang="ru-RU" sz="2400" dirty="0">
                <a:ea typeface="Calibri" panose="020F0502020204030204" pitchFamily="34" charset="0"/>
                <a:cs typeface="Arial" panose="020B0604020202020204" pitchFamily="34" charset="0"/>
              </a:rPr>
              <a:t>Исключено Приложение С о выборе и применении проверок квалификации</a:t>
            </a:r>
            <a:endParaRPr lang="en-US" sz="24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1717457"/>
      </p:ext>
    </p:extLst>
  </p:cSld>
  <p:clrMapOvr>
    <a:masterClrMapping/>
  </p:clrMapOvr>
</p:sld>
</file>

<file path=ppt/theme/theme1.xml><?xml version="1.0" encoding="utf-8"?>
<a:theme xmlns:a="http://schemas.openxmlformats.org/drawingml/2006/main" name="Content Slides">
  <a:themeElements>
    <a:clrScheme name="ISO FA 02">
      <a:dk1>
        <a:srgbClr val="000000"/>
      </a:dk1>
      <a:lt1>
        <a:srgbClr val="FFFFFF"/>
      </a:lt1>
      <a:dk2>
        <a:srgbClr val="4F051F"/>
      </a:dk2>
      <a:lt2>
        <a:srgbClr val="9C2B41"/>
      </a:lt2>
      <a:accent1>
        <a:srgbClr val="E3000F"/>
      </a:accent1>
      <a:accent2>
        <a:srgbClr val="4F051F"/>
      </a:accent2>
      <a:accent3>
        <a:srgbClr val="9C2B41"/>
      </a:accent3>
      <a:accent4>
        <a:srgbClr val="19285F"/>
      </a:accent4>
      <a:accent5>
        <a:srgbClr val="006BB7"/>
      </a:accent5>
      <a:accent6>
        <a:srgbClr val="408D6B"/>
      </a:accent6>
      <a:hlink>
        <a:srgbClr val="E3000F"/>
      </a:hlink>
      <a:folHlink>
        <a:srgbClr val="E3000F"/>
      </a:folHlink>
    </a:clrScheme>
    <a:fontScheme name="ISO">
      <a:majorFont>
        <a:latin typeface="Inter Semi 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0892E3CB-F4E5-CE4F-A63E-EAD19DEA2B03}" vid="{09A58E23-C040-0F4D-B1C2-F7F6A0355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9d2c786-39a5-4c4e-bc87-7bdf44350129" xsi:nil="true"/>
    <lcf76f155ced4ddcb4097134ff3c332f xmlns="05d85580-94d0-43f8-8693-efde383c8dc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948E3223063840B76A2E5440B18B78" ma:contentTypeVersion="16" ma:contentTypeDescription="Create a new document." ma:contentTypeScope="" ma:versionID="007107cd6f04217cd4d9538566d76d06">
  <xsd:schema xmlns:xsd="http://www.w3.org/2001/XMLSchema" xmlns:xs="http://www.w3.org/2001/XMLSchema" xmlns:p="http://schemas.microsoft.com/office/2006/metadata/properties" xmlns:ns2="05d85580-94d0-43f8-8693-efde383c8dc8" xmlns:ns3="89d2c786-39a5-4c4e-bc87-7bdf44350129" targetNamespace="http://schemas.microsoft.com/office/2006/metadata/properties" ma:root="true" ma:fieldsID="43e25e4fcf13d3f3b381ca1c1b615414" ns2:_="" ns3:_="">
    <xsd:import namespace="05d85580-94d0-43f8-8693-efde383c8dc8"/>
    <xsd:import namespace="89d2c786-39a5-4c4e-bc87-7bdf443501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d85580-94d0-43f8-8693-efde383c8d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815e8e4-5617-4a68-af7e-8f6fc520aa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9d2c786-39a5-4c4e-bc87-7bdf4435012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e67ce85-4a85-4351-ad0e-89a905788cec}" ma:internalName="TaxCatchAll" ma:showField="CatchAllData" ma:web="89d2c786-39a5-4c4e-bc87-7bdf44350129">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3AFA1A-76D6-45D2-9722-56C9331DC103}">
  <ds:schemaRefs>
    <ds:schemaRef ds:uri="http://purl.org/dc/elements/1.1/"/>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terms/"/>
    <ds:schemaRef ds:uri="http://schemas.microsoft.com/office/2006/metadata/properties"/>
    <ds:schemaRef ds:uri="89d2c786-39a5-4c4e-bc87-7bdf44350129"/>
    <ds:schemaRef ds:uri="05d85580-94d0-43f8-8693-efde383c8dc8"/>
    <ds:schemaRef ds:uri="http://www.w3.org/XML/1998/namespace"/>
  </ds:schemaRefs>
</ds:datastoreItem>
</file>

<file path=customXml/itemProps2.xml><?xml version="1.0" encoding="utf-8"?>
<ds:datastoreItem xmlns:ds="http://schemas.openxmlformats.org/officeDocument/2006/customXml" ds:itemID="{5DA0DE1C-3ADB-44E4-BA93-BD7A15912047}">
  <ds:schemaRefs>
    <ds:schemaRef ds:uri="http://schemas.microsoft.com/sharepoint/v3/contenttype/forms"/>
  </ds:schemaRefs>
</ds:datastoreItem>
</file>

<file path=customXml/itemProps3.xml><?xml version="1.0" encoding="utf-8"?>
<ds:datastoreItem xmlns:ds="http://schemas.openxmlformats.org/officeDocument/2006/customXml" ds:itemID="{41AB1172-9CFC-4907-B643-15349E6FE0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d85580-94d0-43f8-8693-efde383c8dc8"/>
    <ds:schemaRef ds:uri="89d2c786-39a5-4c4e-bc87-7bdf443501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Content Slides</Template>
  <TotalTime>774</TotalTime>
  <Words>2525</Words>
  <Application>Microsoft Office PowerPoint</Application>
  <PresentationFormat>Широкоэкранный</PresentationFormat>
  <Paragraphs>158</Paragraphs>
  <Slides>28</Slides>
  <Notes>27</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28</vt:i4>
      </vt:variant>
    </vt:vector>
  </HeadingPairs>
  <TitlesOfParts>
    <vt:vector size="35" baseType="lpstr">
      <vt:lpstr>Inter Semi Bold</vt:lpstr>
      <vt:lpstr>Calibri</vt:lpstr>
      <vt:lpstr>Inter</vt:lpstr>
      <vt:lpstr>Wingdings</vt:lpstr>
      <vt:lpstr>Inter Medium</vt:lpstr>
      <vt:lpstr>Arial</vt:lpstr>
      <vt:lpstr>Content Slides</vt:lpstr>
      <vt:lpstr>ISO/IEC 17043:2023     Оценка соответствия- Общие требования к компетентности провайдеров проверки квалификации</vt:lpstr>
      <vt:lpstr>Общие положения</vt:lpstr>
      <vt:lpstr>Презентация PowerPoint</vt:lpstr>
      <vt:lpstr>Разработка документов ISO по проверкам квалификации</vt:lpstr>
      <vt:lpstr>Основные изменения</vt:lpstr>
      <vt:lpstr>Изменения в применении и структуре</vt:lpstr>
      <vt:lpstr>Новые нормативные ссылки</vt:lpstr>
      <vt:lpstr>Основные общие изменения</vt:lpstr>
      <vt:lpstr>Изменения в приложениях</vt:lpstr>
      <vt:lpstr>Специальные изменения</vt:lpstr>
      <vt:lpstr>3  термины и определения</vt:lpstr>
      <vt:lpstr>3  Исключенные определения</vt:lpstr>
      <vt:lpstr>3 Термины и определения</vt:lpstr>
      <vt:lpstr>Нормативные ссылки и определения</vt:lpstr>
      <vt:lpstr>5  Требования к структуре</vt:lpstr>
      <vt:lpstr>6  Требования к ресурсам, общие положение</vt:lpstr>
      <vt:lpstr>6.1.2  Требования к ресурсам</vt:lpstr>
      <vt:lpstr>6.1.3 Требования к ресурсам</vt:lpstr>
      <vt:lpstr>6.4.6 Требования к ресурсам</vt:lpstr>
      <vt:lpstr>Требования к ресурсам, персонал </vt:lpstr>
      <vt:lpstr>Новые разработки</vt:lpstr>
      <vt:lpstr>Новые разработки</vt:lpstr>
      <vt:lpstr>7.3.2 Оценка гомогенности и стабильности</vt:lpstr>
      <vt:lpstr>7.4.3 Отчеты о проверке квалификации</vt:lpstr>
      <vt:lpstr>7.5 контроль процесса схемы проверки квалификации : новые пункты  </vt:lpstr>
      <vt:lpstr>Рассмотрение жалоб и апелляций</vt:lpstr>
      <vt:lpstr>Требования к системе менеджмента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ROSA Alexane</dc:creator>
  <cp:lastModifiedBy>Басалыга Инна</cp:lastModifiedBy>
  <cp:revision>33</cp:revision>
  <dcterms:created xsi:type="dcterms:W3CDTF">2023-04-04T09:47:28Z</dcterms:created>
  <dcterms:modified xsi:type="dcterms:W3CDTF">2023-05-13T12:54:26Z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0x01010040948E3223063840B76A2E5440B18B78</vt:lpwstr>
  </property>
  <property fmtid="{D5CDD505-2E9C-101B-9397-08002B2CF9AE}" pid="3" name="MediaServiceImageTags">
    <vt:lpwstr/>
  </property>
  <property fmtid="{D5CDD505-2E9C-101B-9397-08002B2CF9AE}" pid="4" name="Order">
    <vt:r8>988200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