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 showGuides="1">
      <p:cViewPr varScale="1">
        <p:scale>
          <a:sx n="136" d="100"/>
          <a:sy n="136" d="100"/>
        </p:scale>
        <p:origin x="5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665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259</cp:revision>
  <dcterms:created xsi:type="dcterms:W3CDTF">2024-07-24T10:48:12Z</dcterms:created>
  <dcterms:modified xsi:type="dcterms:W3CDTF">2024-12-10T07:07:36Z</dcterms:modified>
</cp:coreProperties>
</file>