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95" r:id="rId2"/>
    <p:sldId id="259" r:id="rId3"/>
    <p:sldId id="262" r:id="rId4"/>
    <p:sldId id="263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45800"/>
    <a:srgbClr val="E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6859" autoAdjust="0"/>
  </p:normalViewPr>
  <p:slideViewPr>
    <p:cSldViewPr snapToGrid="0">
      <p:cViewPr varScale="1">
        <p:scale>
          <a:sx n="82" d="100"/>
          <a:sy n="82" d="100"/>
        </p:scale>
        <p:origin x="16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image" Target="../media/image4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EE6191-6524-46A9-8C79-CC5F9A921D7A}" type="doc">
      <dgm:prSet loTypeId="urn:microsoft.com/office/officeart/2005/8/layout/lProcess3" loCatId="process" qsTypeId="urn:microsoft.com/office/officeart/2005/8/quickstyle/3d2" qsCatId="3D" csTypeId="urn:microsoft.com/office/officeart/2005/8/colors/accent3_5" csCatId="accent3" phldr="1"/>
      <dgm:spPr/>
      <dgm:t>
        <a:bodyPr/>
        <a:lstStyle/>
        <a:p>
          <a:endParaRPr lang="ru-RU"/>
        </a:p>
      </dgm:t>
    </dgm:pt>
    <dgm:pt modelId="{EC89EFE6-1287-47EA-AA56-7D6DE45CE95D}">
      <dgm:prSet phldrT="[Текст]"/>
      <dgm:spPr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2000">
              <a:srgbClr val="A20000"/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</a:gradFill>
      </dgm:spPr>
      <dgm:t>
        <a:bodyPr/>
        <a:lstStyle/>
        <a:p>
          <a:r>
            <a:rPr lang="ru-RU" dirty="0"/>
            <a:t>Национальные информационные системы</a:t>
          </a:r>
        </a:p>
      </dgm:t>
    </dgm:pt>
    <dgm:pt modelId="{A909D4B5-8C90-4E0B-9A85-ECD41D2CC451}" type="parTrans" cxnId="{D5891B1B-D43C-4213-9885-656507D3F505}">
      <dgm:prSet/>
      <dgm:spPr/>
      <dgm:t>
        <a:bodyPr/>
        <a:lstStyle/>
        <a:p>
          <a:endParaRPr lang="ru-RU"/>
        </a:p>
      </dgm:t>
    </dgm:pt>
    <dgm:pt modelId="{9ED9939F-C86B-4BE7-AD67-2AD5B6F80FCA}" type="sibTrans" cxnId="{D5891B1B-D43C-4213-9885-656507D3F505}">
      <dgm:prSet/>
      <dgm:spPr/>
      <dgm:t>
        <a:bodyPr/>
        <a:lstStyle/>
        <a:p>
          <a:endParaRPr lang="ru-RU"/>
        </a:p>
      </dgm:t>
    </dgm:pt>
    <dgm:pt modelId="{199F557A-74B6-4149-9D87-8434842FF6CA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800" dirty="0"/>
            <a:t>Реестр </a:t>
          </a:r>
          <a:r>
            <a:rPr lang="ru-RU" sz="1800" b="0" u="sng" dirty="0"/>
            <a:t>аккредитованных субъектов </a:t>
          </a:r>
        </a:p>
        <a:p>
          <a:pPr>
            <a:spcAft>
              <a:spcPts val="0"/>
            </a:spcAft>
          </a:pPr>
          <a:r>
            <a:rPr lang="ru-RU" sz="1800" dirty="0"/>
            <a:t>(2 400)</a:t>
          </a:r>
          <a:endParaRPr lang="ru-RU" sz="1600" dirty="0"/>
        </a:p>
      </dgm:t>
    </dgm:pt>
    <dgm:pt modelId="{53B27312-9578-4A0E-84C2-D71C8C0170F9}" type="parTrans" cxnId="{B4A0F2B2-4D12-4335-8605-7AD37210B423}">
      <dgm:prSet/>
      <dgm:spPr/>
      <dgm:t>
        <a:bodyPr/>
        <a:lstStyle/>
        <a:p>
          <a:endParaRPr lang="ru-RU"/>
        </a:p>
      </dgm:t>
    </dgm:pt>
    <dgm:pt modelId="{9CA041AD-791F-4387-91D5-69E447FD3F6B}" type="sibTrans" cxnId="{B4A0F2B2-4D12-4335-8605-7AD37210B423}">
      <dgm:prSet/>
      <dgm:spPr/>
      <dgm:t>
        <a:bodyPr/>
        <a:lstStyle/>
        <a:p>
          <a:endParaRPr lang="ru-RU"/>
        </a:p>
      </dgm:t>
    </dgm:pt>
    <dgm:pt modelId="{5143DC9B-FD9B-4159-8BE3-E2CB17147330}">
      <dgm:prSet phldrT="[Текст]" custT="1"/>
      <dgm:spPr/>
      <dgm:t>
        <a:bodyPr/>
        <a:lstStyle/>
        <a:p>
          <a:r>
            <a:rPr lang="ru-RU" sz="1800" dirty="0"/>
            <a:t>Реестр </a:t>
          </a:r>
          <a:r>
            <a:rPr lang="ru-RU" sz="1800" b="0" u="sng" dirty="0"/>
            <a:t>экспертов по аккредитации </a:t>
          </a:r>
          <a:r>
            <a:rPr lang="ru-RU" sz="1800" u="sng" dirty="0"/>
            <a:t>и технических экспертов </a:t>
          </a:r>
          <a:r>
            <a:rPr lang="ru-RU" sz="1800" dirty="0"/>
            <a:t>(750)</a:t>
          </a:r>
        </a:p>
      </dgm:t>
    </dgm:pt>
    <dgm:pt modelId="{72837085-E5F9-4534-A09C-12677B845F86}" type="parTrans" cxnId="{0B85D98D-E15D-4C4D-BD47-23202C813843}">
      <dgm:prSet/>
      <dgm:spPr/>
      <dgm:t>
        <a:bodyPr/>
        <a:lstStyle/>
        <a:p>
          <a:endParaRPr lang="ru-RU"/>
        </a:p>
      </dgm:t>
    </dgm:pt>
    <dgm:pt modelId="{9E38A7B3-4E0F-48D7-BEB9-0F634DB8AF50}" type="sibTrans" cxnId="{0B85D98D-E15D-4C4D-BD47-23202C813843}">
      <dgm:prSet/>
      <dgm:spPr/>
      <dgm:t>
        <a:bodyPr/>
        <a:lstStyle/>
        <a:p>
          <a:endParaRPr lang="ru-RU"/>
        </a:p>
      </dgm:t>
    </dgm:pt>
    <dgm:pt modelId="{7309F122-C909-4709-98BE-AE98F742D4CA}">
      <dgm:prSet phldrT="[Текст]"/>
      <dgm:spPr>
        <a:gradFill rotWithShape="0">
          <a:gsLst>
            <a:gs pos="0">
              <a:srgbClr val="002060"/>
            </a:gs>
            <a:gs pos="100000">
              <a:schemeClr val="accent3">
                <a:alpha val="90000"/>
                <a:hueOff val="0"/>
                <a:satOff val="0"/>
                <a:lumOff val="0"/>
                <a:alphaOff val="-20000"/>
                <a:satMod val="110000"/>
                <a:lumMod val="100000"/>
                <a:shade val="1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20000"/>
                <a:lumMod val="99000"/>
                <a:satMod val="120000"/>
                <a:shade val="78000"/>
              </a:schemeClr>
            </a:gs>
          </a:gsLst>
        </a:gradFill>
      </dgm:spPr>
      <dgm:t>
        <a:bodyPr/>
        <a:lstStyle/>
        <a:p>
          <a:r>
            <a:rPr lang="ru-RU" dirty="0"/>
            <a:t>Интеграционные информационные системы </a:t>
          </a:r>
        </a:p>
      </dgm:t>
    </dgm:pt>
    <dgm:pt modelId="{3CFFF00A-5405-4F4D-8791-45271919AA07}" type="parTrans" cxnId="{20838334-F319-4EDC-A122-7AAC9427A4C0}">
      <dgm:prSet/>
      <dgm:spPr/>
      <dgm:t>
        <a:bodyPr/>
        <a:lstStyle/>
        <a:p>
          <a:endParaRPr lang="ru-RU"/>
        </a:p>
      </dgm:t>
    </dgm:pt>
    <dgm:pt modelId="{7915C6C0-80FD-4860-80DD-0630A472AF4F}" type="sibTrans" cxnId="{20838334-F319-4EDC-A122-7AAC9427A4C0}">
      <dgm:prSet/>
      <dgm:spPr/>
      <dgm:t>
        <a:bodyPr/>
        <a:lstStyle/>
        <a:p>
          <a:endParaRPr lang="ru-RU"/>
        </a:p>
      </dgm:t>
    </dgm:pt>
    <dgm:pt modelId="{2DB3CC3D-49F2-41BF-ABCB-7527470E93DF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dirty="0"/>
            <a:t>(ОП 36)</a:t>
          </a:r>
        </a:p>
        <a:p>
          <a:pPr marL="0" lvl="0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dirty="0"/>
            <a:t>Единый реестр </a:t>
          </a:r>
          <a:r>
            <a:rPr lang="ru-RU" sz="1800" dirty="0"/>
            <a:t>ООС ЕАЭС </a:t>
          </a:r>
          <a:r>
            <a:rPr lang="ru-RU" sz="1800" b="1" dirty="0"/>
            <a:t>(490)</a:t>
          </a:r>
        </a:p>
      </dgm:t>
    </dgm:pt>
    <dgm:pt modelId="{A6BBAD57-FFF8-432A-8ACC-90C03C79296C}" type="parTrans" cxnId="{AB55F767-EFBA-4AEF-B33B-D02ACCF32130}">
      <dgm:prSet/>
      <dgm:spPr/>
      <dgm:t>
        <a:bodyPr/>
        <a:lstStyle/>
        <a:p>
          <a:endParaRPr lang="ru-RU"/>
        </a:p>
      </dgm:t>
    </dgm:pt>
    <dgm:pt modelId="{9340761D-8078-41E5-B94B-A8FA33CBCBEC}" type="sibTrans" cxnId="{AB55F767-EFBA-4AEF-B33B-D02ACCF32130}">
      <dgm:prSet/>
      <dgm:spPr/>
      <dgm:t>
        <a:bodyPr/>
        <a:lstStyle/>
        <a:p>
          <a:endParaRPr lang="ru-RU"/>
        </a:p>
      </dgm:t>
    </dgm:pt>
    <dgm:pt modelId="{B6B4796D-53F3-4290-9B63-1611B1ECC96D}">
      <dgm:prSet phldrT="[Текст]" custT="1"/>
      <dgm:spPr/>
      <dgm:t>
        <a:bodyPr/>
        <a:lstStyle/>
        <a:p>
          <a:r>
            <a:rPr lang="ru-RU" sz="3200" b="1" dirty="0"/>
            <a:t>???</a:t>
          </a:r>
        </a:p>
      </dgm:t>
    </dgm:pt>
    <dgm:pt modelId="{08638527-34CF-4C89-8780-A130ED0B3534}" type="parTrans" cxnId="{EEF018ED-2DE4-498C-B03C-2EE431B354A5}">
      <dgm:prSet/>
      <dgm:spPr/>
      <dgm:t>
        <a:bodyPr/>
        <a:lstStyle/>
        <a:p>
          <a:endParaRPr lang="ru-RU"/>
        </a:p>
      </dgm:t>
    </dgm:pt>
    <dgm:pt modelId="{337F4614-34F6-447E-BDE6-79358B5CD8D8}" type="sibTrans" cxnId="{EEF018ED-2DE4-498C-B03C-2EE431B354A5}">
      <dgm:prSet/>
      <dgm:spPr/>
      <dgm:t>
        <a:bodyPr/>
        <a:lstStyle/>
        <a:p>
          <a:endParaRPr lang="ru-RU"/>
        </a:p>
      </dgm:t>
    </dgm:pt>
    <dgm:pt modelId="{5E52A9CB-869E-446E-80DD-C4998E7A39E8}">
      <dgm:prSet phldrT="[Текст]"/>
      <dgm:spPr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40000"/>
                <a:satMod val="103000"/>
                <a:lumMod val="102000"/>
                <a:tint val="94000"/>
              </a:schemeClr>
            </a:gs>
            <a:gs pos="99000">
              <a:srgbClr val="7F3F00"/>
            </a:gs>
            <a:gs pos="100000">
              <a:schemeClr val="accent3">
                <a:alpha val="90000"/>
                <a:hueOff val="0"/>
                <a:satOff val="0"/>
                <a:lumOff val="0"/>
                <a:alphaOff val="-40000"/>
                <a:lumMod val="99000"/>
                <a:satMod val="120000"/>
                <a:shade val="78000"/>
              </a:schemeClr>
            </a:gs>
          </a:gsLst>
        </a:gradFill>
      </dgm:spPr>
      <dgm:t>
        <a:bodyPr/>
        <a:lstStyle/>
        <a:p>
          <a:r>
            <a:rPr lang="ru-RU" dirty="0"/>
            <a:t>Цифровое техническое регулирование</a:t>
          </a:r>
        </a:p>
      </dgm:t>
    </dgm:pt>
    <dgm:pt modelId="{28781878-F650-4195-BA3C-C14FB99780E3}" type="parTrans" cxnId="{30471D0E-29FA-42EA-AFDB-5A7D2313FB3C}">
      <dgm:prSet/>
      <dgm:spPr/>
      <dgm:t>
        <a:bodyPr/>
        <a:lstStyle/>
        <a:p>
          <a:endParaRPr lang="ru-RU"/>
        </a:p>
      </dgm:t>
    </dgm:pt>
    <dgm:pt modelId="{E4D16AA2-27E9-4835-AC53-D9C3C5491877}" type="sibTrans" cxnId="{30471D0E-29FA-42EA-AFDB-5A7D2313FB3C}">
      <dgm:prSet/>
      <dgm:spPr/>
      <dgm:t>
        <a:bodyPr/>
        <a:lstStyle/>
        <a:p>
          <a:endParaRPr lang="ru-RU"/>
        </a:p>
      </dgm:t>
    </dgm:pt>
    <dgm:pt modelId="{60E1849E-A043-4F6F-B143-866DE1187069}">
      <dgm:prSet phldrT="[Текст]" custT="1"/>
      <dgm:spPr/>
      <dgm:t>
        <a:bodyPr/>
        <a:lstStyle/>
        <a:p>
          <a:pPr>
            <a:buNone/>
          </a:pPr>
          <a:r>
            <a:rPr lang="ru-RU" sz="1800" b="0" i="0" dirty="0"/>
            <a:t>Единый набор требований к объектам технического регулирования в машиночитаемом формате</a:t>
          </a:r>
        </a:p>
        <a:p>
          <a:pPr>
            <a:buNone/>
          </a:pPr>
          <a:r>
            <a:rPr lang="ru-RU" sz="1700" b="0" i="0" dirty="0"/>
            <a:t>(</a:t>
          </a:r>
          <a:r>
            <a:rPr lang="ru-RU" sz="1700" b="1" i="0" dirty="0"/>
            <a:t>технические регламенты и перечень взаимосвязанных стандартов</a:t>
          </a:r>
          <a:r>
            <a:rPr lang="ru-RU" sz="1700" b="0" i="0" dirty="0"/>
            <a:t>)</a:t>
          </a:r>
          <a:endParaRPr lang="ru-RU" sz="1700" dirty="0"/>
        </a:p>
      </dgm:t>
    </dgm:pt>
    <dgm:pt modelId="{6AE4708F-1DD3-4AA1-8D13-C544176B3337}" type="parTrans" cxnId="{5D371396-AF73-423E-A643-628B3ECACAAC}">
      <dgm:prSet/>
      <dgm:spPr/>
      <dgm:t>
        <a:bodyPr/>
        <a:lstStyle/>
        <a:p>
          <a:endParaRPr lang="ru-RU"/>
        </a:p>
      </dgm:t>
    </dgm:pt>
    <dgm:pt modelId="{E2092E0C-FFA2-4581-95F6-820C003B3BB5}" type="sibTrans" cxnId="{5D371396-AF73-423E-A643-628B3ECACAAC}">
      <dgm:prSet/>
      <dgm:spPr/>
      <dgm:t>
        <a:bodyPr/>
        <a:lstStyle/>
        <a:p>
          <a:endParaRPr lang="ru-RU"/>
        </a:p>
      </dgm:t>
    </dgm:pt>
    <dgm:pt modelId="{20D94789-EEA8-4C66-98AF-F16FD4B4ACA3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800" dirty="0"/>
            <a:t>Реестр </a:t>
          </a:r>
          <a:r>
            <a:rPr lang="ru-RU" sz="1800" b="0" u="sng" dirty="0"/>
            <a:t>документов об оценке соответствия </a:t>
          </a:r>
        </a:p>
        <a:p>
          <a:pPr>
            <a:spcAft>
              <a:spcPct val="35000"/>
            </a:spcAft>
          </a:pPr>
          <a:r>
            <a:rPr lang="ru-RU" sz="1600" b="0" dirty="0"/>
            <a:t>(свыше              1 млн)</a:t>
          </a:r>
          <a:endParaRPr lang="ru-RU" sz="1700" b="0" dirty="0"/>
        </a:p>
      </dgm:t>
    </dgm:pt>
    <dgm:pt modelId="{76280FB4-8C8D-41F0-ABB4-860ADFF66103}" type="parTrans" cxnId="{438C45F0-E71D-4B96-A61C-D6AAFD039F40}">
      <dgm:prSet/>
      <dgm:spPr/>
      <dgm:t>
        <a:bodyPr/>
        <a:lstStyle/>
        <a:p>
          <a:endParaRPr lang="ru-RU"/>
        </a:p>
      </dgm:t>
    </dgm:pt>
    <dgm:pt modelId="{5AA7B96E-FE90-4275-9094-78846E2E0014}" type="sibTrans" cxnId="{438C45F0-E71D-4B96-A61C-D6AAFD039F40}">
      <dgm:prSet/>
      <dgm:spPr/>
      <dgm:t>
        <a:bodyPr/>
        <a:lstStyle/>
        <a:p>
          <a:endParaRPr lang="ru-RU"/>
        </a:p>
      </dgm:t>
    </dgm:pt>
    <dgm:pt modelId="{CE8A4F0F-8AD9-46B5-B779-53EA5908D425}">
      <dgm:prSet phldrT="[Текст]" custT="1"/>
      <dgm:spPr/>
      <dgm:t>
        <a:bodyPr/>
        <a:lstStyle/>
        <a:p>
          <a:pPr marL="0" marR="0" lvl="0" indent="0" algn="l" defTabSz="914400" eaLnBrk="1" fontAlgn="auto" latinLnBrk="0" hangingPunct="1">
            <a:lnSpc>
              <a:spcPts val="14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0" i="0" dirty="0"/>
            <a:t>(ОП 35)</a:t>
          </a:r>
          <a:endParaRPr lang="ru-RU" sz="1800" dirty="0"/>
        </a:p>
        <a:p>
          <a:pPr marL="0" lvl="0" algn="r" defTabSz="622300">
            <a:lnSpc>
              <a:spcPts val="1400"/>
            </a:lnSpc>
            <a:spcBef>
              <a:spcPts val="0"/>
            </a:spcBef>
            <a:spcAft>
              <a:spcPts val="0"/>
            </a:spcAft>
            <a:buNone/>
          </a:pPr>
          <a:r>
            <a:rPr lang="ru-RU" sz="1800" b="1" i="0" dirty="0"/>
            <a:t>Единый реестр </a:t>
          </a:r>
          <a:r>
            <a:rPr lang="ru-RU" sz="1800" b="0" i="0" dirty="0"/>
            <a:t>сертификатов соответствия и деклараций о соответствии          (</a:t>
          </a:r>
          <a:r>
            <a:rPr lang="ru-RU" sz="1800" b="1" i="0" dirty="0"/>
            <a:t>600</a:t>
          </a:r>
          <a:r>
            <a:rPr lang="ru-RU" sz="1800" b="0" i="0" dirty="0"/>
            <a:t>) </a:t>
          </a:r>
        </a:p>
      </dgm:t>
    </dgm:pt>
    <dgm:pt modelId="{8D5CF2FA-E9C1-49E3-9EBC-0122F8F75F87}" type="parTrans" cxnId="{BF7EAE03-A8A9-4CDB-8650-F900F767DE04}">
      <dgm:prSet/>
      <dgm:spPr/>
      <dgm:t>
        <a:bodyPr/>
        <a:lstStyle/>
        <a:p>
          <a:endParaRPr lang="ru-RU"/>
        </a:p>
      </dgm:t>
    </dgm:pt>
    <dgm:pt modelId="{CC24F024-AE64-4B4D-82A7-92FD5F565BE1}" type="sibTrans" cxnId="{BF7EAE03-A8A9-4CDB-8650-F900F767DE04}">
      <dgm:prSet/>
      <dgm:spPr/>
      <dgm:t>
        <a:bodyPr/>
        <a:lstStyle/>
        <a:p>
          <a:endParaRPr lang="ru-RU"/>
        </a:p>
      </dgm:t>
    </dgm:pt>
    <dgm:pt modelId="{0BD97D64-E990-4FDC-B164-B526C03A9EC9}" type="pres">
      <dgm:prSet presAssocID="{DBEE6191-6524-46A9-8C79-CC5F9A921D7A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1F0E28D5-491E-4D05-9F85-E74A146F3BBD}" type="pres">
      <dgm:prSet presAssocID="{EC89EFE6-1287-47EA-AA56-7D6DE45CE95D}" presName="horFlow" presStyleCnt="0"/>
      <dgm:spPr/>
    </dgm:pt>
    <dgm:pt modelId="{F6111094-BD1F-4E36-9EBE-C7E2B00282E3}" type="pres">
      <dgm:prSet presAssocID="{EC89EFE6-1287-47EA-AA56-7D6DE45CE95D}" presName="bigChev" presStyleLbl="node1" presStyleIdx="0" presStyleCnt="3"/>
      <dgm:spPr/>
    </dgm:pt>
    <dgm:pt modelId="{C37D8851-5FB2-4ED2-9C70-3D1483007ED4}" type="pres">
      <dgm:prSet presAssocID="{53B27312-9578-4A0E-84C2-D71C8C0170F9}" presName="parTrans" presStyleCnt="0"/>
      <dgm:spPr/>
    </dgm:pt>
    <dgm:pt modelId="{9257DAAB-51D4-430C-B542-E0E5297ED99A}" type="pres">
      <dgm:prSet presAssocID="{199F557A-74B6-4149-9D87-8434842FF6CA}" presName="node" presStyleLbl="alignAccFollowNode1" presStyleIdx="0" presStyleCnt="7">
        <dgm:presLayoutVars>
          <dgm:bulletEnabled val="1"/>
        </dgm:presLayoutVars>
      </dgm:prSet>
      <dgm:spPr/>
    </dgm:pt>
    <dgm:pt modelId="{6B68DB87-65A7-45B1-93FF-B638710C97FB}" type="pres">
      <dgm:prSet presAssocID="{9CA041AD-791F-4387-91D5-69E447FD3F6B}" presName="sibTrans" presStyleCnt="0"/>
      <dgm:spPr/>
    </dgm:pt>
    <dgm:pt modelId="{A74962FC-3D9A-4C01-AA68-B09CEA90E112}" type="pres">
      <dgm:prSet presAssocID="{5143DC9B-FD9B-4159-8BE3-E2CB17147330}" presName="node" presStyleLbl="alignAccFollowNode1" presStyleIdx="1" presStyleCnt="7">
        <dgm:presLayoutVars>
          <dgm:bulletEnabled val="1"/>
        </dgm:presLayoutVars>
      </dgm:prSet>
      <dgm:spPr/>
    </dgm:pt>
    <dgm:pt modelId="{C6FC433C-262A-4E00-BEF1-DF582C3E092C}" type="pres">
      <dgm:prSet presAssocID="{9E38A7B3-4E0F-48D7-BEB9-0F634DB8AF50}" presName="sibTrans" presStyleCnt="0"/>
      <dgm:spPr/>
    </dgm:pt>
    <dgm:pt modelId="{4F95D970-EA74-4998-ABE1-EE08EF5B2B8D}" type="pres">
      <dgm:prSet presAssocID="{20D94789-EEA8-4C66-98AF-F16FD4B4ACA3}" presName="node" presStyleLbl="alignAccFollowNode1" presStyleIdx="2" presStyleCnt="7">
        <dgm:presLayoutVars>
          <dgm:bulletEnabled val="1"/>
        </dgm:presLayoutVars>
      </dgm:prSet>
      <dgm:spPr/>
    </dgm:pt>
    <dgm:pt modelId="{632CB941-C2A6-4438-A1C2-5BCFC3F160D0}" type="pres">
      <dgm:prSet presAssocID="{EC89EFE6-1287-47EA-AA56-7D6DE45CE95D}" presName="vSp" presStyleCnt="0"/>
      <dgm:spPr/>
    </dgm:pt>
    <dgm:pt modelId="{1564B7E5-776F-4F99-BDA1-DC6150C1EF84}" type="pres">
      <dgm:prSet presAssocID="{7309F122-C909-4709-98BE-AE98F742D4CA}" presName="horFlow" presStyleCnt="0"/>
      <dgm:spPr/>
    </dgm:pt>
    <dgm:pt modelId="{83156A6E-FDD7-4EA4-AE1B-4CA39FAB68CF}" type="pres">
      <dgm:prSet presAssocID="{7309F122-C909-4709-98BE-AE98F742D4CA}" presName="bigChev" presStyleLbl="node1" presStyleIdx="1" presStyleCnt="3"/>
      <dgm:spPr/>
    </dgm:pt>
    <dgm:pt modelId="{1B267A65-A88F-4986-A392-720F50EDE95D}" type="pres">
      <dgm:prSet presAssocID="{A6BBAD57-FFF8-432A-8ACC-90C03C79296C}" presName="parTrans" presStyleCnt="0"/>
      <dgm:spPr/>
    </dgm:pt>
    <dgm:pt modelId="{F230D77E-3A28-4BFF-9997-0CACEA16C81C}" type="pres">
      <dgm:prSet presAssocID="{2DB3CC3D-49F2-41BF-ABCB-7527470E93DF}" presName="node" presStyleLbl="alignAccFollowNode1" presStyleIdx="3" presStyleCnt="7">
        <dgm:presLayoutVars>
          <dgm:bulletEnabled val="1"/>
        </dgm:presLayoutVars>
      </dgm:prSet>
      <dgm:spPr/>
    </dgm:pt>
    <dgm:pt modelId="{80425200-AC79-467D-8AD9-0A6F260E71FD}" type="pres">
      <dgm:prSet presAssocID="{9340761D-8078-41E5-B94B-A8FA33CBCBEC}" presName="sibTrans" presStyleCnt="0"/>
      <dgm:spPr/>
    </dgm:pt>
    <dgm:pt modelId="{482F1D2E-84D6-4BB7-8B12-C3ED7CA000F7}" type="pres">
      <dgm:prSet presAssocID="{B6B4796D-53F3-4290-9B63-1611B1ECC96D}" presName="node" presStyleLbl="alignAccFollowNode1" presStyleIdx="4" presStyleCnt="7">
        <dgm:presLayoutVars>
          <dgm:bulletEnabled val="1"/>
        </dgm:presLayoutVars>
      </dgm:prSet>
      <dgm:spPr/>
    </dgm:pt>
    <dgm:pt modelId="{76BADC02-8F93-4809-943A-732F94BF856B}" type="pres">
      <dgm:prSet presAssocID="{337F4614-34F6-447E-BDE6-79358B5CD8D8}" presName="sibTrans" presStyleCnt="0"/>
      <dgm:spPr/>
    </dgm:pt>
    <dgm:pt modelId="{03A6237C-6C95-45CB-B8A4-FFA72C311047}" type="pres">
      <dgm:prSet presAssocID="{CE8A4F0F-8AD9-46B5-B779-53EA5908D425}" presName="node" presStyleLbl="alignAccFollowNode1" presStyleIdx="5" presStyleCnt="7">
        <dgm:presLayoutVars>
          <dgm:bulletEnabled val="1"/>
        </dgm:presLayoutVars>
      </dgm:prSet>
      <dgm:spPr/>
    </dgm:pt>
    <dgm:pt modelId="{1090FDD3-CA8F-49E0-BDA9-DFCDA8B7A8F2}" type="pres">
      <dgm:prSet presAssocID="{7309F122-C909-4709-98BE-AE98F742D4CA}" presName="vSp" presStyleCnt="0"/>
      <dgm:spPr/>
    </dgm:pt>
    <dgm:pt modelId="{F191F547-1A82-456D-89B3-DB37602A7745}" type="pres">
      <dgm:prSet presAssocID="{5E52A9CB-869E-446E-80DD-C4998E7A39E8}" presName="horFlow" presStyleCnt="0"/>
      <dgm:spPr/>
    </dgm:pt>
    <dgm:pt modelId="{02F92BB0-C174-478E-A111-C347B05A38E2}" type="pres">
      <dgm:prSet presAssocID="{5E52A9CB-869E-446E-80DD-C4998E7A39E8}" presName="bigChev" presStyleLbl="node1" presStyleIdx="2" presStyleCnt="3"/>
      <dgm:spPr/>
    </dgm:pt>
    <dgm:pt modelId="{45FF4A94-1F10-4ADE-8D8E-CC514BEF6188}" type="pres">
      <dgm:prSet presAssocID="{6AE4708F-1DD3-4AA1-8D13-C544176B3337}" presName="parTrans" presStyleCnt="0"/>
      <dgm:spPr/>
    </dgm:pt>
    <dgm:pt modelId="{3C806429-112F-4FBA-9A18-C7F94F6E26DC}" type="pres">
      <dgm:prSet presAssocID="{60E1849E-A043-4F6F-B143-866DE1187069}" presName="node" presStyleLbl="alignAccFollowNode1" presStyleIdx="6" presStyleCnt="7" custScaleX="269797" custScaleY="108181">
        <dgm:presLayoutVars>
          <dgm:bulletEnabled val="1"/>
        </dgm:presLayoutVars>
      </dgm:prSet>
      <dgm:spPr/>
    </dgm:pt>
  </dgm:ptLst>
  <dgm:cxnLst>
    <dgm:cxn modelId="{BF7EAE03-A8A9-4CDB-8650-F900F767DE04}" srcId="{7309F122-C909-4709-98BE-AE98F742D4CA}" destId="{CE8A4F0F-8AD9-46B5-B779-53EA5908D425}" srcOrd="2" destOrd="0" parTransId="{8D5CF2FA-E9C1-49E3-9EBC-0122F8F75F87}" sibTransId="{CC24F024-AE64-4B4D-82A7-92FD5F565BE1}"/>
    <dgm:cxn modelId="{30471D0E-29FA-42EA-AFDB-5A7D2313FB3C}" srcId="{DBEE6191-6524-46A9-8C79-CC5F9A921D7A}" destId="{5E52A9CB-869E-446E-80DD-C4998E7A39E8}" srcOrd="2" destOrd="0" parTransId="{28781878-F650-4195-BA3C-C14FB99780E3}" sibTransId="{E4D16AA2-27E9-4835-AC53-D9C3C5491877}"/>
    <dgm:cxn modelId="{D861E90E-F8CD-4A3D-A6E1-7EEE17F9F38B}" type="presOf" srcId="{5E52A9CB-869E-446E-80DD-C4998E7A39E8}" destId="{02F92BB0-C174-478E-A111-C347B05A38E2}" srcOrd="0" destOrd="0" presId="urn:microsoft.com/office/officeart/2005/8/layout/lProcess3"/>
    <dgm:cxn modelId="{D5891B1B-D43C-4213-9885-656507D3F505}" srcId="{DBEE6191-6524-46A9-8C79-CC5F9A921D7A}" destId="{EC89EFE6-1287-47EA-AA56-7D6DE45CE95D}" srcOrd="0" destOrd="0" parTransId="{A909D4B5-8C90-4E0B-9A85-ECD41D2CC451}" sibTransId="{9ED9939F-C86B-4BE7-AD67-2AD5B6F80FCA}"/>
    <dgm:cxn modelId="{57EFE81E-3EB9-416B-AEF8-B03B118DC0B4}" type="presOf" srcId="{7309F122-C909-4709-98BE-AE98F742D4CA}" destId="{83156A6E-FDD7-4EA4-AE1B-4CA39FAB68CF}" srcOrd="0" destOrd="0" presId="urn:microsoft.com/office/officeart/2005/8/layout/lProcess3"/>
    <dgm:cxn modelId="{B90E822C-535A-4BD8-9ED7-1655D8F4911F}" type="presOf" srcId="{CE8A4F0F-8AD9-46B5-B779-53EA5908D425}" destId="{03A6237C-6C95-45CB-B8A4-FFA72C311047}" srcOrd="0" destOrd="0" presId="urn:microsoft.com/office/officeart/2005/8/layout/lProcess3"/>
    <dgm:cxn modelId="{20838334-F319-4EDC-A122-7AAC9427A4C0}" srcId="{DBEE6191-6524-46A9-8C79-CC5F9A921D7A}" destId="{7309F122-C909-4709-98BE-AE98F742D4CA}" srcOrd="1" destOrd="0" parTransId="{3CFFF00A-5405-4F4D-8791-45271919AA07}" sibTransId="{7915C6C0-80FD-4860-80DD-0630A472AF4F}"/>
    <dgm:cxn modelId="{AB55F767-EFBA-4AEF-B33B-D02ACCF32130}" srcId="{7309F122-C909-4709-98BE-AE98F742D4CA}" destId="{2DB3CC3D-49F2-41BF-ABCB-7527470E93DF}" srcOrd="0" destOrd="0" parTransId="{A6BBAD57-FFF8-432A-8ACC-90C03C79296C}" sibTransId="{9340761D-8078-41E5-B94B-A8FA33CBCBEC}"/>
    <dgm:cxn modelId="{5F4EE44A-ACD6-4720-AAFF-E1AB23E79606}" type="presOf" srcId="{2DB3CC3D-49F2-41BF-ABCB-7527470E93DF}" destId="{F230D77E-3A28-4BFF-9997-0CACEA16C81C}" srcOrd="0" destOrd="0" presId="urn:microsoft.com/office/officeart/2005/8/layout/lProcess3"/>
    <dgm:cxn modelId="{199BE250-7994-4AD0-9EA2-7C46172F27F9}" type="presOf" srcId="{5143DC9B-FD9B-4159-8BE3-E2CB17147330}" destId="{A74962FC-3D9A-4C01-AA68-B09CEA90E112}" srcOrd="0" destOrd="0" presId="urn:microsoft.com/office/officeart/2005/8/layout/lProcess3"/>
    <dgm:cxn modelId="{19A66079-FE00-426A-BA08-7BDC882C3E1E}" type="presOf" srcId="{EC89EFE6-1287-47EA-AA56-7D6DE45CE95D}" destId="{F6111094-BD1F-4E36-9EBE-C7E2B00282E3}" srcOrd="0" destOrd="0" presId="urn:microsoft.com/office/officeart/2005/8/layout/lProcess3"/>
    <dgm:cxn modelId="{FF02A27B-AA7F-44B9-9936-9525F46A4CC5}" type="presOf" srcId="{DBEE6191-6524-46A9-8C79-CC5F9A921D7A}" destId="{0BD97D64-E990-4FDC-B164-B526C03A9EC9}" srcOrd="0" destOrd="0" presId="urn:microsoft.com/office/officeart/2005/8/layout/lProcess3"/>
    <dgm:cxn modelId="{0B85D98D-E15D-4C4D-BD47-23202C813843}" srcId="{EC89EFE6-1287-47EA-AA56-7D6DE45CE95D}" destId="{5143DC9B-FD9B-4159-8BE3-E2CB17147330}" srcOrd="1" destOrd="0" parTransId="{72837085-E5F9-4534-A09C-12677B845F86}" sibTransId="{9E38A7B3-4E0F-48D7-BEB9-0F634DB8AF50}"/>
    <dgm:cxn modelId="{5D371396-AF73-423E-A643-628B3ECACAAC}" srcId="{5E52A9CB-869E-446E-80DD-C4998E7A39E8}" destId="{60E1849E-A043-4F6F-B143-866DE1187069}" srcOrd="0" destOrd="0" parTransId="{6AE4708F-1DD3-4AA1-8D13-C544176B3337}" sibTransId="{E2092E0C-FFA2-4581-95F6-820C003B3BB5}"/>
    <dgm:cxn modelId="{B4A0F2B2-4D12-4335-8605-7AD37210B423}" srcId="{EC89EFE6-1287-47EA-AA56-7D6DE45CE95D}" destId="{199F557A-74B6-4149-9D87-8434842FF6CA}" srcOrd="0" destOrd="0" parTransId="{53B27312-9578-4A0E-84C2-D71C8C0170F9}" sibTransId="{9CA041AD-791F-4387-91D5-69E447FD3F6B}"/>
    <dgm:cxn modelId="{4FAD19B9-3A8B-4CCB-938E-E64946F1FE75}" type="presOf" srcId="{199F557A-74B6-4149-9D87-8434842FF6CA}" destId="{9257DAAB-51D4-430C-B542-E0E5297ED99A}" srcOrd="0" destOrd="0" presId="urn:microsoft.com/office/officeart/2005/8/layout/lProcess3"/>
    <dgm:cxn modelId="{669474DE-3B7F-4A85-8C06-C967AAF4F8CC}" type="presOf" srcId="{60E1849E-A043-4F6F-B143-866DE1187069}" destId="{3C806429-112F-4FBA-9A18-C7F94F6E26DC}" srcOrd="0" destOrd="0" presId="urn:microsoft.com/office/officeart/2005/8/layout/lProcess3"/>
    <dgm:cxn modelId="{A5C2BEE1-EB46-40A3-8418-069385C4BF08}" type="presOf" srcId="{20D94789-EEA8-4C66-98AF-F16FD4B4ACA3}" destId="{4F95D970-EA74-4998-ABE1-EE08EF5B2B8D}" srcOrd="0" destOrd="0" presId="urn:microsoft.com/office/officeart/2005/8/layout/lProcess3"/>
    <dgm:cxn modelId="{EEF018ED-2DE4-498C-B03C-2EE431B354A5}" srcId="{7309F122-C909-4709-98BE-AE98F742D4CA}" destId="{B6B4796D-53F3-4290-9B63-1611B1ECC96D}" srcOrd="1" destOrd="0" parTransId="{08638527-34CF-4C89-8780-A130ED0B3534}" sibTransId="{337F4614-34F6-447E-BDE6-79358B5CD8D8}"/>
    <dgm:cxn modelId="{438C45F0-E71D-4B96-A61C-D6AAFD039F40}" srcId="{EC89EFE6-1287-47EA-AA56-7D6DE45CE95D}" destId="{20D94789-EEA8-4C66-98AF-F16FD4B4ACA3}" srcOrd="2" destOrd="0" parTransId="{76280FB4-8C8D-41F0-ABB4-860ADFF66103}" sibTransId="{5AA7B96E-FE90-4275-9094-78846E2E0014}"/>
    <dgm:cxn modelId="{43842AF6-15D5-4E98-9A99-419DAB310B0B}" type="presOf" srcId="{B6B4796D-53F3-4290-9B63-1611B1ECC96D}" destId="{482F1D2E-84D6-4BB7-8B12-C3ED7CA000F7}" srcOrd="0" destOrd="0" presId="urn:microsoft.com/office/officeart/2005/8/layout/lProcess3"/>
    <dgm:cxn modelId="{C571AD95-F7FA-491C-A1DA-547C15AF39D2}" type="presParOf" srcId="{0BD97D64-E990-4FDC-B164-B526C03A9EC9}" destId="{1F0E28D5-491E-4D05-9F85-E74A146F3BBD}" srcOrd="0" destOrd="0" presId="urn:microsoft.com/office/officeart/2005/8/layout/lProcess3"/>
    <dgm:cxn modelId="{B81B42FA-D912-4712-B75B-CF87CBB11355}" type="presParOf" srcId="{1F0E28D5-491E-4D05-9F85-E74A146F3BBD}" destId="{F6111094-BD1F-4E36-9EBE-C7E2B00282E3}" srcOrd="0" destOrd="0" presId="urn:microsoft.com/office/officeart/2005/8/layout/lProcess3"/>
    <dgm:cxn modelId="{2F0719EF-E684-423F-B46D-AFBD7D130042}" type="presParOf" srcId="{1F0E28D5-491E-4D05-9F85-E74A146F3BBD}" destId="{C37D8851-5FB2-4ED2-9C70-3D1483007ED4}" srcOrd="1" destOrd="0" presId="urn:microsoft.com/office/officeart/2005/8/layout/lProcess3"/>
    <dgm:cxn modelId="{A494EF8E-BBD5-4ABC-8730-0B7DEAF9D563}" type="presParOf" srcId="{1F0E28D5-491E-4D05-9F85-E74A146F3BBD}" destId="{9257DAAB-51D4-430C-B542-E0E5297ED99A}" srcOrd="2" destOrd="0" presId="urn:microsoft.com/office/officeart/2005/8/layout/lProcess3"/>
    <dgm:cxn modelId="{3CF2E95C-86BE-41DE-B719-7E5A01CC0AF0}" type="presParOf" srcId="{1F0E28D5-491E-4D05-9F85-E74A146F3BBD}" destId="{6B68DB87-65A7-45B1-93FF-B638710C97FB}" srcOrd="3" destOrd="0" presId="urn:microsoft.com/office/officeart/2005/8/layout/lProcess3"/>
    <dgm:cxn modelId="{8029D880-D4C3-43CC-80E7-EA45EC988DDE}" type="presParOf" srcId="{1F0E28D5-491E-4D05-9F85-E74A146F3BBD}" destId="{A74962FC-3D9A-4C01-AA68-B09CEA90E112}" srcOrd="4" destOrd="0" presId="urn:microsoft.com/office/officeart/2005/8/layout/lProcess3"/>
    <dgm:cxn modelId="{84606D17-963A-4B0E-A8BE-30F0C1404B9D}" type="presParOf" srcId="{1F0E28D5-491E-4D05-9F85-E74A146F3BBD}" destId="{C6FC433C-262A-4E00-BEF1-DF582C3E092C}" srcOrd="5" destOrd="0" presId="urn:microsoft.com/office/officeart/2005/8/layout/lProcess3"/>
    <dgm:cxn modelId="{3CF0CFEE-2F33-4939-AE12-01B0F199AB9C}" type="presParOf" srcId="{1F0E28D5-491E-4D05-9F85-E74A146F3BBD}" destId="{4F95D970-EA74-4998-ABE1-EE08EF5B2B8D}" srcOrd="6" destOrd="0" presId="urn:microsoft.com/office/officeart/2005/8/layout/lProcess3"/>
    <dgm:cxn modelId="{1262A415-02FB-47B7-BB66-76ADB54F3294}" type="presParOf" srcId="{0BD97D64-E990-4FDC-B164-B526C03A9EC9}" destId="{632CB941-C2A6-4438-A1C2-5BCFC3F160D0}" srcOrd="1" destOrd="0" presId="urn:microsoft.com/office/officeart/2005/8/layout/lProcess3"/>
    <dgm:cxn modelId="{6BF452C8-C474-41C6-9D2A-ECF96CCB331B}" type="presParOf" srcId="{0BD97D64-E990-4FDC-B164-B526C03A9EC9}" destId="{1564B7E5-776F-4F99-BDA1-DC6150C1EF84}" srcOrd="2" destOrd="0" presId="urn:microsoft.com/office/officeart/2005/8/layout/lProcess3"/>
    <dgm:cxn modelId="{C6117F18-30EC-44E7-879F-53527E3CD1C9}" type="presParOf" srcId="{1564B7E5-776F-4F99-BDA1-DC6150C1EF84}" destId="{83156A6E-FDD7-4EA4-AE1B-4CA39FAB68CF}" srcOrd="0" destOrd="0" presId="urn:microsoft.com/office/officeart/2005/8/layout/lProcess3"/>
    <dgm:cxn modelId="{705C666F-14FE-4F17-B2F3-B76873DFA929}" type="presParOf" srcId="{1564B7E5-776F-4F99-BDA1-DC6150C1EF84}" destId="{1B267A65-A88F-4986-A392-720F50EDE95D}" srcOrd="1" destOrd="0" presId="urn:microsoft.com/office/officeart/2005/8/layout/lProcess3"/>
    <dgm:cxn modelId="{5009BBE5-FC8E-4D9B-8544-F8AC55075BA0}" type="presParOf" srcId="{1564B7E5-776F-4F99-BDA1-DC6150C1EF84}" destId="{F230D77E-3A28-4BFF-9997-0CACEA16C81C}" srcOrd="2" destOrd="0" presId="urn:microsoft.com/office/officeart/2005/8/layout/lProcess3"/>
    <dgm:cxn modelId="{FFD63E17-6875-4C37-A72D-0431B77E2787}" type="presParOf" srcId="{1564B7E5-776F-4F99-BDA1-DC6150C1EF84}" destId="{80425200-AC79-467D-8AD9-0A6F260E71FD}" srcOrd="3" destOrd="0" presId="urn:microsoft.com/office/officeart/2005/8/layout/lProcess3"/>
    <dgm:cxn modelId="{B0C2AA9F-0FF0-440D-9AC3-4CFDED1DBBBC}" type="presParOf" srcId="{1564B7E5-776F-4F99-BDA1-DC6150C1EF84}" destId="{482F1D2E-84D6-4BB7-8B12-C3ED7CA000F7}" srcOrd="4" destOrd="0" presId="urn:microsoft.com/office/officeart/2005/8/layout/lProcess3"/>
    <dgm:cxn modelId="{F0AEFBF3-E774-4F4A-B1DF-959779CCA4E9}" type="presParOf" srcId="{1564B7E5-776F-4F99-BDA1-DC6150C1EF84}" destId="{76BADC02-8F93-4809-943A-732F94BF856B}" srcOrd="5" destOrd="0" presId="urn:microsoft.com/office/officeart/2005/8/layout/lProcess3"/>
    <dgm:cxn modelId="{D15B3353-208E-4774-9615-C577D63BBE85}" type="presParOf" srcId="{1564B7E5-776F-4F99-BDA1-DC6150C1EF84}" destId="{03A6237C-6C95-45CB-B8A4-FFA72C311047}" srcOrd="6" destOrd="0" presId="urn:microsoft.com/office/officeart/2005/8/layout/lProcess3"/>
    <dgm:cxn modelId="{8DD88B70-0DA5-4A76-BEE7-48D34BDDDF43}" type="presParOf" srcId="{0BD97D64-E990-4FDC-B164-B526C03A9EC9}" destId="{1090FDD3-CA8F-49E0-BDA9-DFCDA8B7A8F2}" srcOrd="3" destOrd="0" presId="urn:microsoft.com/office/officeart/2005/8/layout/lProcess3"/>
    <dgm:cxn modelId="{9BA2C2D9-0E35-4C3C-9096-2BFA29249D71}" type="presParOf" srcId="{0BD97D64-E990-4FDC-B164-B526C03A9EC9}" destId="{F191F547-1A82-456D-89B3-DB37602A7745}" srcOrd="4" destOrd="0" presId="urn:microsoft.com/office/officeart/2005/8/layout/lProcess3"/>
    <dgm:cxn modelId="{D7478361-699A-4AAB-A393-9B25077A7A22}" type="presParOf" srcId="{F191F547-1A82-456D-89B3-DB37602A7745}" destId="{02F92BB0-C174-478E-A111-C347B05A38E2}" srcOrd="0" destOrd="0" presId="urn:microsoft.com/office/officeart/2005/8/layout/lProcess3"/>
    <dgm:cxn modelId="{A37D7863-3089-47FD-9DE1-034B9BF1CA36}" type="presParOf" srcId="{F191F547-1A82-456D-89B3-DB37602A7745}" destId="{45FF4A94-1F10-4ADE-8D8E-CC514BEF6188}" srcOrd="1" destOrd="0" presId="urn:microsoft.com/office/officeart/2005/8/layout/lProcess3"/>
    <dgm:cxn modelId="{5FE52C99-7976-4F35-A112-506DA0760C9B}" type="presParOf" srcId="{F191F547-1A82-456D-89B3-DB37602A7745}" destId="{3C806429-112F-4FBA-9A18-C7F94F6E26DC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BBD8AD3-426F-425C-B8AD-FC169F5F60B7}" type="doc">
      <dgm:prSet loTypeId="urn:microsoft.com/office/officeart/2005/8/layout/hList7" loCatId="list" qsTypeId="urn:microsoft.com/office/officeart/2005/8/quickstyle/simple1" qsCatId="simple" csTypeId="urn:microsoft.com/office/officeart/2005/8/colors/colorful2" csCatId="colorful" phldr="1"/>
      <dgm:spPr/>
    </dgm:pt>
    <dgm:pt modelId="{C6C75FA3-8461-4DAC-8758-CAF616BC7D79}">
      <dgm:prSet phldrT="[Текст]"/>
      <dgm:spPr>
        <a:gradFill rotWithShape="0">
          <a:gsLst>
            <a:gs pos="0">
              <a:schemeClr val="accent3">
                <a:hueOff val="0"/>
                <a:satOff val="0"/>
                <a:satMod val="103000"/>
                <a:tint val="94000"/>
                <a:alpha val="78000"/>
                <a:lumMod val="66000"/>
              </a:schemeClr>
            </a:gs>
            <a:gs pos="0">
              <a:schemeClr val="accent2">
                <a:lumMod val="5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40000"/>
                <a:lumMod val="99000"/>
                <a:satMod val="120000"/>
                <a:shade val="78000"/>
              </a:schemeClr>
            </a:gs>
          </a:gsLst>
          <a:lin ang="5400000" scaled="0"/>
        </a:gradFill>
      </dgm:spPr>
      <dgm:t>
        <a:bodyPr/>
        <a:lstStyle/>
        <a:p>
          <a:r>
            <a:rPr lang="ru-RU" dirty="0"/>
            <a:t>ВРЕМЯ</a:t>
          </a:r>
        </a:p>
      </dgm:t>
    </dgm:pt>
    <dgm:pt modelId="{1CA40038-4698-4E9E-BDBD-7680EA1C22D1}" type="parTrans" cxnId="{763C37C9-6124-48BA-8FB1-2C30AE9CA0A4}">
      <dgm:prSet/>
      <dgm:spPr/>
      <dgm:t>
        <a:bodyPr/>
        <a:lstStyle/>
        <a:p>
          <a:endParaRPr lang="ru-RU"/>
        </a:p>
      </dgm:t>
    </dgm:pt>
    <dgm:pt modelId="{24A3B9F9-91AA-410F-B502-DE0CBF38364A}" type="sibTrans" cxnId="{763C37C9-6124-48BA-8FB1-2C30AE9CA0A4}">
      <dgm:prSet/>
      <dgm:spPr/>
      <dgm:t>
        <a:bodyPr/>
        <a:lstStyle/>
        <a:p>
          <a:endParaRPr lang="ru-RU"/>
        </a:p>
      </dgm:t>
    </dgm:pt>
    <dgm:pt modelId="{A7B980B1-3926-43A0-BC15-297ED7ECE426}">
      <dgm:prSet phldrT="[Текст]"/>
      <dgm:spPr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40000"/>
                <a:satMod val="103000"/>
                <a:lumMod val="102000"/>
                <a:tint val="94000"/>
              </a:schemeClr>
            </a:gs>
            <a:gs pos="0">
              <a:schemeClr val="accent2">
                <a:lumMod val="5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40000"/>
                <a:lumMod val="99000"/>
                <a:satMod val="120000"/>
                <a:shade val="78000"/>
              </a:schemeClr>
            </a:gs>
          </a:gsLst>
          <a:lin ang="5400000" scaled="0"/>
        </a:gradFill>
      </dgm:spPr>
      <dgm:t>
        <a:bodyPr/>
        <a:lstStyle/>
        <a:p>
          <a:r>
            <a:rPr lang="ru-RU" dirty="0"/>
            <a:t>КАДРЫ</a:t>
          </a:r>
        </a:p>
      </dgm:t>
    </dgm:pt>
    <dgm:pt modelId="{948DA2EA-693D-48ED-B5CF-E17C9F36B2D0}" type="parTrans" cxnId="{F3261EE4-684C-4DA0-B483-0C8486E5F0C5}">
      <dgm:prSet/>
      <dgm:spPr/>
      <dgm:t>
        <a:bodyPr/>
        <a:lstStyle/>
        <a:p>
          <a:endParaRPr lang="ru-RU"/>
        </a:p>
      </dgm:t>
    </dgm:pt>
    <dgm:pt modelId="{EE6BFC4A-3BDD-46CF-9A69-4D3807FBE9CE}" type="sibTrans" cxnId="{F3261EE4-684C-4DA0-B483-0C8486E5F0C5}">
      <dgm:prSet/>
      <dgm:spPr/>
      <dgm:t>
        <a:bodyPr/>
        <a:lstStyle/>
        <a:p>
          <a:endParaRPr lang="ru-RU"/>
        </a:p>
      </dgm:t>
    </dgm:pt>
    <dgm:pt modelId="{C3201BCC-CD88-4E4E-9DBF-60B5D56EF4C0}">
      <dgm:prSet phldrT="[Текст]"/>
      <dgm:spPr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40000"/>
                <a:satMod val="103000"/>
                <a:lumMod val="102000"/>
                <a:tint val="94000"/>
              </a:schemeClr>
            </a:gs>
            <a:gs pos="0">
              <a:schemeClr val="accent2">
                <a:lumMod val="5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40000"/>
                <a:lumMod val="99000"/>
                <a:satMod val="120000"/>
                <a:shade val="78000"/>
              </a:schemeClr>
            </a:gs>
          </a:gsLst>
          <a:lin ang="5400000" scaled="0"/>
        </a:gradFill>
      </dgm:spPr>
      <dgm:t>
        <a:bodyPr/>
        <a:lstStyle/>
        <a:p>
          <a:r>
            <a:rPr lang="ru-RU" dirty="0"/>
            <a:t>ФИНАНСЫ</a:t>
          </a:r>
        </a:p>
      </dgm:t>
    </dgm:pt>
    <dgm:pt modelId="{A11869A6-A077-4EC5-8B7F-C2096EDDFC35}" type="parTrans" cxnId="{3DBB8E24-47B4-471E-8AAE-007F63803DA1}">
      <dgm:prSet/>
      <dgm:spPr/>
      <dgm:t>
        <a:bodyPr/>
        <a:lstStyle/>
        <a:p>
          <a:endParaRPr lang="ru-RU"/>
        </a:p>
      </dgm:t>
    </dgm:pt>
    <dgm:pt modelId="{D48D2193-0571-4F49-A340-566AE6E8D5CF}" type="sibTrans" cxnId="{3DBB8E24-47B4-471E-8AAE-007F63803DA1}">
      <dgm:prSet/>
      <dgm:spPr/>
      <dgm:t>
        <a:bodyPr/>
        <a:lstStyle/>
        <a:p>
          <a:endParaRPr lang="ru-RU"/>
        </a:p>
      </dgm:t>
    </dgm:pt>
    <dgm:pt modelId="{6A7BC5EF-DEDD-4ACE-A663-F1C4A8A96279}" type="pres">
      <dgm:prSet presAssocID="{FBBD8AD3-426F-425C-B8AD-FC169F5F60B7}" presName="Name0" presStyleCnt="0">
        <dgm:presLayoutVars>
          <dgm:dir/>
          <dgm:resizeHandles val="exact"/>
        </dgm:presLayoutVars>
      </dgm:prSet>
      <dgm:spPr/>
    </dgm:pt>
    <dgm:pt modelId="{5528884E-EE3D-4591-B3A5-AA3C6E362D6F}" type="pres">
      <dgm:prSet presAssocID="{FBBD8AD3-426F-425C-B8AD-FC169F5F60B7}" presName="fgShape" presStyleLbl="fgShp" presStyleIdx="0" presStyleCnt="1"/>
      <dgm:spPr/>
    </dgm:pt>
    <dgm:pt modelId="{C4D8C3EB-1D65-4712-9B9F-7F393213632B}" type="pres">
      <dgm:prSet presAssocID="{FBBD8AD3-426F-425C-B8AD-FC169F5F60B7}" presName="linComp" presStyleCnt="0"/>
      <dgm:spPr/>
    </dgm:pt>
    <dgm:pt modelId="{2C2660B0-C12D-4CB0-A572-6742634DD686}" type="pres">
      <dgm:prSet presAssocID="{C6C75FA3-8461-4DAC-8758-CAF616BC7D79}" presName="compNode" presStyleCnt="0"/>
      <dgm:spPr/>
    </dgm:pt>
    <dgm:pt modelId="{95196312-CEA8-4F34-86EF-D9310A61AC52}" type="pres">
      <dgm:prSet presAssocID="{C6C75FA3-8461-4DAC-8758-CAF616BC7D79}" presName="bkgdShape" presStyleLbl="node1" presStyleIdx="0" presStyleCnt="3"/>
      <dgm:spPr/>
    </dgm:pt>
    <dgm:pt modelId="{2D8B2F2D-C279-40E5-B926-6DB8BC23E866}" type="pres">
      <dgm:prSet presAssocID="{C6C75FA3-8461-4DAC-8758-CAF616BC7D79}" presName="nodeTx" presStyleLbl="node1" presStyleIdx="0" presStyleCnt="3">
        <dgm:presLayoutVars>
          <dgm:bulletEnabled val="1"/>
        </dgm:presLayoutVars>
      </dgm:prSet>
      <dgm:spPr/>
    </dgm:pt>
    <dgm:pt modelId="{6E9E0E3F-E2A7-4C30-B550-3E96873BA32D}" type="pres">
      <dgm:prSet presAssocID="{C6C75FA3-8461-4DAC-8758-CAF616BC7D79}" presName="invisiNode" presStyleLbl="node1" presStyleIdx="0" presStyleCnt="3"/>
      <dgm:spPr/>
    </dgm:pt>
    <dgm:pt modelId="{213FFEA7-5397-48CF-AB56-8C637C6B565B}" type="pres">
      <dgm:prSet presAssocID="{C6C75FA3-8461-4DAC-8758-CAF616BC7D79}" presName="imagNode" presStyleLbl="fgImgPlace1" presStyleIdx="0" presStyleCnt="3"/>
      <dgm:spPr>
        <a:blipFill>
          <a:blip xmlns:r="http://schemas.openxmlformats.org/officeDocument/2006/relationships" r:embed="rId1"/>
          <a:srcRect/>
          <a:stretch>
            <a:fillRect/>
          </a:stretch>
        </a:blipFill>
      </dgm:spPr>
    </dgm:pt>
    <dgm:pt modelId="{12EBE673-8CFB-430E-AA79-E62FD39CE30C}" type="pres">
      <dgm:prSet presAssocID="{24A3B9F9-91AA-410F-B502-DE0CBF38364A}" presName="sibTrans" presStyleLbl="sibTrans2D1" presStyleIdx="0" presStyleCnt="0"/>
      <dgm:spPr/>
    </dgm:pt>
    <dgm:pt modelId="{BB47C86B-651C-4F28-BB8E-A97E5BACBAD9}" type="pres">
      <dgm:prSet presAssocID="{A7B980B1-3926-43A0-BC15-297ED7ECE426}" presName="compNode" presStyleCnt="0"/>
      <dgm:spPr/>
    </dgm:pt>
    <dgm:pt modelId="{282042E5-6BCA-4F43-8ECE-A3B8AC631564}" type="pres">
      <dgm:prSet presAssocID="{A7B980B1-3926-43A0-BC15-297ED7ECE426}" presName="bkgdShape" presStyleLbl="node1" presStyleIdx="1" presStyleCnt="3"/>
      <dgm:spPr/>
    </dgm:pt>
    <dgm:pt modelId="{724DE771-E5CC-421E-A405-E65BB12CFE8A}" type="pres">
      <dgm:prSet presAssocID="{A7B980B1-3926-43A0-BC15-297ED7ECE426}" presName="nodeTx" presStyleLbl="node1" presStyleIdx="1" presStyleCnt="3">
        <dgm:presLayoutVars>
          <dgm:bulletEnabled val="1"/>
        </dgm:presLayoutVars>
      </dgm:prSet>
      <dgm:spPr/>
    </dgm:pt>
    <dgm:pt modelId="{2047B50F-E3A5-493F-940B-77006A959B84}" type="pres">
      <dgm:prSet presAssocID="{A7B980B1-3926-43A0-BC15-297ED7ECE426}" presName="invisiNode" presStyleLbl="node1" presStyleIdx="1" presStyleCnt="3"/>
      <dgm:spPr/>
    </dgm:pt>
    <dgm:pt modelId="{5080BB0B-2A37-463E-9523-C6FFBD1AF051}" type="pres">
      <dgm:prSet presAssocID="{A7B980B1-3926-43A0-BC15-297ED7ECE426}" presName="imagNode" presStyleLbl="fgImgPlace1" presStyleIdx="1" presStyleCnt="3"/>
      <dgm:spPr>
        <a:blipFill>
          <a:blip xmlns:r="http://schemas.openxmlformats.org/officeDocument/2006/relationships" r:embed="rId2"/>
          <a:srcRect/>
          <a:stretch>
            <a:fillRect/>
          </a:stretch>
        </a:blipFill>
      </dgm:spPr>
    </dgm:pt>
    <dgm:pt modelId="{D20345CC-6F6B-4202-A815-D7036DCF0B07}" type="pres">
      <dgm:prSet presAssocID="{EE6BFC4A-3BDD-46CF-9A69-4D3807FBE9CE}" presName="sibTrans" presStyleLbl="sibTrans2D1" presStyleIdx="0" presStyleCnt="0"/>
      <dgm:spPr/>
    </dgm:pt>
    <dgm:pt modelId="{3570CD8A-E6D5-4511-9CC3-7DA93D531A8A}" type="pres">
      <dgm:prSet presAssocID="{C3201BCC-CD88-4E4E-9DBF-60B5D56EF4C0}" presName="compNode" presStyleCnt="0"/>
      <dgm:spPr/>
    </dgm:pt>
    <dgm:pt modelId="{4D099ADF-55C8-4060-AB64-87ECD7893260}" type="pres">
      <dgm:prSet presAssocID="{C3201BCC-CD88-4E4E-9DBF-60B5D56EF4C0}" presName="bkgdShape" presStyleLbl="node1" presStyleIdx="2" presStyleCnt="3"/>
      <dgm:spPr/>
    </dgm:pt>
    <dgm:pt modelId="{4F6F4B5A-0129-48B0-8EBF-5B1D44E4FCDB}" type="pres">
      <dgm:prSet presAssocID="{C3201BCC-CD88-4E4E-9DBF-60B5D56EF4C0}" presName="nodeTx" presStyleLbl="node1" presStyleIdx="2" presStyleCnt="3">
        <dgm:presLayoutVars>
          <dgm:bulletEnabled val="1"/>
        </dgm:presLayoutVars>
      </dgm:prSet>
      <dgm:spPr/>
    </dgm:pt>
    <dgm:pt modelId="{AA4DB11E-FE48-48E7-A6F2-A62D7718E64E}" type="pres">
      <dgm:prSet presAssocID="{C3201BCC-CD88-4E4E-9DBF-60B5D56EF4C0}" presName="invisiNode" presStyleLbl="node1" presStyleIdx="2" presStyleCnt="3"/>
      <dgm:spPr/>
    </dgm:pt>
    <dgm:pt modelId="{8381325C-D2AB-4B7C-8147-54EFAC29E433}" type="pres">
      <dgm:prSet presAssocID="{C3201BCC-CD88-4E4E-9DBF-60B5D56EF4C0}" presName="imagNode" presStyleLbl="fgImgPlace1" presStyleIdx="2" presStyleCnt="3"/>
      <dgm:spPr>
        <a:blipFill>
          <a:blip xmlns:r="http://schemas.openxmlformats.org/officeDocument/2006/relationships" r:embed="rId3"/>
          <a:srcRect/>
          <a:stretch>
            <a:fillRect/>
          </a:stretch>
        </a:blipFill>
      </dgm:spPr>
    </dgm:pt>
  </dgm:ptLst>
  <dgm:cxnLst>
    <dgm:cxn modelId="{C2639C0C-AFCD-4509-A9C2-BAB707E89B06}" type="presOf" srcId="{C6C75FA3-8461-4DAC-8758-CAF616BC7D79}" destId="{95196312-CEA8-4F34-86EF-D9310A61AC52}" srcOrd="0" destOrd="0" presId="urn:microsoft.com/office/officeart/2005/8/layout/hList7"/>
    <dgm:cxn modelId="{44FFC811-1931-4C65-909C-546CF4EE7FBB}" type="presOf" srcId="{C3201BCC-CD88-4E4E-9DBF-60B5D56EF4C0}" destId="{4F6F4B5A-0129-48B0-8EBF-5B1D44E4FCDB}" srcOrd="1" destOrd="0" presId="urn:microsoft.com/office/officeart/2005/8/layout/hList7"/>
    <dgm:cxn modelId="{3DBB8E24-47B4-471E-8AAE-007F63803DA1}" srcId="{FBBD8AD3-426F-425C-B8AD-FC169F5F60B7}" destId="{C3201BCC-CD88-4E4E-9DBF-60B5D56EF4C0}" srcOrd="2" destOrd="0" parTransId="{A11869A6-A077-4EC5-8B7F-C2096EDDFC35}" sibTransId="{D48D2193-0571-4F49-A340-566AE6E8D5CF}"/>
    <dgm:cxn modelId="{C29FB03B-B101-4C58-8C8F-B97180B31DAB}" type="presOf" srcId="{EE6BFC4A-3BDD-46CF-9A69-4D3807FBE9CE}" destId="{D20345CC-6F6B-4202-A815-D7036DCF0B07}" srcOrd="0" destOrd="0" presId="urn:microsoft.com/office/officeart/2005/8/layout/hList7"/>
    <dgm:cxn modelId="{FE4ECE67-F13A-43D8-81D5-335170E1EF1E}" type="presOf" srcId="{FBBD8AD3-426F-425C-B8AD-FC169F5F60B7}" destId="{6A7BC5EF-DEDD-4ACE-A663-F1C4A8A96279}" srcOrd="0" destOrd="0" presId="urn:microsoft.com/office/officeart/2005/8/layout/hList7"/>
    <dgm:cxn modelId="{156DB49E-162A-4942-9485-0F0944FC2143}" type="presOf" srcId="{C6C75FA3-8461-4DAC-8758-CAF616BC7D79}" destId="{2D8B2F2D-C279-40E5-B926-6DB8BC23E866}" srcOrd="1" destOrd="0" presId="urn:microsoft.com/office/officeart/2005/8/layout/hList7"/>
    <dgm:cxn modelId="{763C37C9-6124-48BA-8FB1-2C30AE9CA0A4}" srcId="{FBBD8AD3-426F-425C-B8AD-FC169F5F60B7}" destId="{C6C75FA3-8461-4DAC-8758-CAF616BC7D79}" srcOrd="0" destOrd="0" parTransId="{1CA40038-4698-4E9E-BDBD-7680EA1C22D1}" sibTransId="{24A3B9F9-91AA-410F-B502-DE0CBF38364A}"/>
    <dgm:cxn modelId="{3450A1C9-EFBA-49B8-8F06-56E5681E32AB}" type="presOf" srcId="{A7B980B1-3926-43A0-BC15-297ED7ECE426}" destId="{282042E5-6BCA-4F43-8ECE-A3B8AC631564}" srcOrd="0" destOrd="0" presId="urn:microsoft.com/office/officeart/2005/8/layout/hList7"/>
    <dgm:cxn modelId="{AE09E2D9-0163-4803-99C2-BD2765B87363}" type="presOf" srcId="{A7B980B1-3926-43A0-BC15-297ED7ECE426}" destId="{724DE771-E5CC-421E-A405-E65BB12CFE8A}" srcOrd="1" destOrd="0" presId="urn:microsoft.com/office/officeart/2005/8/layout/hList7"/>
    <dgm:cxn modelId="{3744D3DC-E5D6-4E66-A3D2-8D506A08647E}" type="presOf" srcId="{C3201BCC-CD88-4E4E-9DBF-60B5D56EF4C0}" destId="{4D099ADF-55C8-4060-AB64-87ECD7893260}" srcOrd="0" destOrd="0" presId="urn:microsoft.com/office/officeart/2005/8/layout/hList7"/>
    <dgm:cxn modelId="{F3261EE4-684C-4DA0-B483-0C8486E5F0C5}" srcId="{FBBD8AD3-426F-425C-B8AD-FC169F5F60B7}" destId="{A7B980B1-3926-43A0-BC15-297ED7ECE426}" srcOrd="1" destOrd="0" parTransId="{948DA2EA-693D-48ED-B5CF-E17C9F36B2D0}" sibTransId="{EE6BFC4A-3BDD-46CF-9A69-4D3807FBE9CE}"/>
    <dgm:cxn modelId="{F58B47F9-22A0-4DA3-911B-1EC060E3EF2A}" type="presOf" srcId="{24A3B9F9-91AA-410F-B502-DE0CBF38364A}" destId="{12EBE673-8CFB-430E-AA79-E62FD39CE30C}" srcOrd="0" destOrd="0" presId="urn:microsoft.com/office/officeart/2005/8/layout/hList7"/>
    <dgm:cxn modelId="{36426C1E-9DDE-4006-8DDC-E5AEB47B19E4}" type="presParOf" srcId="{6A7BC5EF-DEDD-4ACE-A663-F1C4A8A96279}" destId="{5528884E-EE3D-4591-B3A5-AA3C6E362D6F}" srcOrd="0" destOrd="0" presId="urn:microsoft.com/office/officeart/2005/8/layout/hList7"/>
    <dgm:cxn modelId="{0EE9B6BD-ABDF-432C-83B1-62F34E54FC20}" type="presParOf" srcId="{6A7BC5EF-DEDD-4ACE-A663-F1C4A8A96279}" destId="{C4D8C3EB-1D65-4712-9B9F-7F393213632B}" srcOrd="1" destOrd="0" presId="urn:microsoft.com/office/officeart/2005/8/layout/hList7"/>
    <dgm:cxn modelId="{E7821582-E829-4B9C-A5C7-CBC64BCEB3D4}" type="presParOf" srcId="{C4D8C3EB-1D65-4712-9B9F-7F393213632B}" destId="{2C2660B0-C12D-4CB0-A572-6742634DD686}" srcOrd="0" destOrd="0" presId="urn:microsoft.com/office/officeart/2005/8/layout/hList7"/>
    <dgm:cxn modelId="{3F99E21B-0784-4EE3-9FB9-5FA1B83C7B68}" type="presParOf" srcId="{2C2660B0-C12D-4CB0-A572-6742634DD686}" destId="{95196312-CEA8-4F34-86EF-D9310A61AC52}" srcOrd="0" destOrd="0" presId="urn:microsoft.com/office/officeart/2005/8/layout/hList7"/>
    <dgm:cxn modelId="{5AC9EDB1-1EB4-4FDB-88C2-5822BA383FB9}" type="presParOf" srcId="{2C2660B0-C12D-4CB0-A572-6742634DD686}" destId="{2D8B2F2D-C279-40E5-B926-6DB8BC23E866}" srcOrd="1" destOrd="0" presId="urn:microsoft.com/office/officeart/2005/8/layout/hList7"/>
    <dgm:cxn modelId="{A74E0E6E-FD6A-42AF-8700-4E827D8D2EC8}" type="presParOf" srcId="{2C2660B0-C12D-4CB0-A572-6742634DD686}" destId="{6E9E0E3F-E2A7-4C30-B550-3E96873BA32D}" srcOrd="2" destOrd="0" presId="urn:microsoft.com/office/officeart/2005/8/layout/hList7"/>
    <dgm:cxn modelId="{8AC5591D-403B-465B-9E0A-19B26B8DF352}" type="presParOf" srcId="{2C2660B0-C12D-4CB0-A572-6742634DD686}" destId="{213FFEA7-5397-48CF-AB56-8C637C6B565B}" srcOrd="3" destOrd="0" presId="urn:microsoft.com/office/officeart/2005/8/layout/hList7"/>
    <dgm:cxn modelId="{4AA25FEB-AED2-4B8C-88BA-3147C952BE31}" type="presParOf" srcId="{C4D8C3EB-1D65-4712-9B9F-7F393213632B}" destId="{12EBE673-8CFB-430E-AA79-E62FD39CE30C}" srcOrd="1" destOrd="0" presId="urn:microsoft.com/office/officeart/2005/8/layout/hList7"/>
    <dgm:cxn modelId="{1DA9D0EE-ABA1-4B49-B51E-8C4D84C194BC}" type="presParOf" srcId="{C4D8C3EB-1D65-4712-9B9F-7F393213632B}" destId="{BB47C86B-651C-4F28-BB8E-A97E5BACBAD9}" srcOrd="2" destOrd="0" presId="urn:microsoft.com/office/officeart/2005/8/layout/hList7"/>
    <dgm:cxn modelId="{E0A933DB-CE79-45F3-9B2E-3F9A7898406C}" type="presParOf" srcId="{BB47C86B-651C-4F28-BB8E-A97E5BACBAD9}" destId="{282042E5-6BCA-4F43-8ECE-A3B8AC631564}" srcOrd="0" destOrd="0" presId="urn:microsoft.com/office/officeart/2005/8/layout/hList7"/>
    <dgm:cxn modelId="{950545A0-DE14-4A44-8227-5F6A25174F2F}" type="presParOf" srcId="{BB47C86B-651C-4F28-BB8E-A97E5BACBAD9}" destId="{724DE771-E5CC-421E-A405-E65BB12CFE8A}" srcOrd="1" destOrd="0" presId="urn:microsoft.com/office/officeart/2005/8/layout/hList7"/>
    <dgm:cxn modelId="{F17FA207-52ED-40EC-9C49-2E37A28CDA54}" type="presParOf" srcId="{BB47C86B-651C-4F28-BB8E-A97E5BACBAD9}" destId="{2047B50F-E3A5-493F-940B-77006A959B84}" srcOrd="2" destOrd="0" presId="urn:microsoft.com/office/officeart/2005/8/layout/hList7"/>
    <dgm:cxn modelId="{1C36EAD7-381C-4485-A372-CFC5D21BBF5C}" type="presParOf" srcId="{BB47C86B-651C-4F28-BB8E-A97E5BACBAD9}" destId="{5080BB0B-2A37-463E-9523-C6FFBD1AF051}" srcOrd="3" destOrd="0" presId="urn:microsoft.com/office/officeart/2005/8/layout/hList7"/>
    <dgm:cxn modelId="{44557BAB-2518-4FA4-8F22-AAED5A32799D}" type="presParOf" srcId="{C4D8C3EB-1D65-4712-9B9F-7F393213632B}" destId="{D20345CC-6F6B-4202-A815-D7036DCF0B07}" srcOrd="3" destOrd="0" presId="urn:microsoft.com/office/officeart/2005/8/layout/hList7"/>
    <dgm:cxn modelId="{CC6587D1-45EC-4A20-A323-92D5A17720E4}" type="presParOf" srcId="{C4D8C3EB-1D65-4712-9B9F-7F393213632B}" destId="{3570CD8A-E6D5-4511-9CC3-7DA93D531A8A}" srcOrd="4" destOrd="0" presId="urn:microsoft.com/office/officeart/2005/8/layout/hList7"/>
    <dgm:cxn modelId="{656CB583-E662-44CC-AA77-28D89779457E}" type="presParOf" srcId="{3570CD8A-E6D5-4511-9CC3-7DA93D531A8A}" destId="{4D099ADF-55C8-4060-AB64-87ECD7893260}" srcOrd="0" destOrd="0" presId="urn:microsoft.com/office/officeart/2005/8/layout/hList7"/>
    <dgm:cxn modelId="{94F29F6F-D924-4794-93E9-26D0C9379524}" type="presParOf" srcId="{3570CD8A-E6D5-4511-9CC3-7DA93D531A8A}" destId="{4F6F4B5A-0129-48B0-8EBF-5B1D44E4FCDB}" srcOrd="1" destOrd="0" presId="urn:microsoft.com/office/officeart/2005/8/layout/hList7"/>
    <dgm:cxn modelId="{44A6CDCA-38BD-4DF6-954F-2851379B8855}" type="presParOf" srcId="{3570CD8A-E6D5-4511-9CC3-7DA93D531A8A}" destId="{AA4DB11E-FE48-48E7-A6F2-A62D7718E64E}" srcOrd="2" destOrd="0" presId="urn:microsoft.com/office/officeart/2005/8/layout/hList7"/>
    <dgm:cxn modelId="{01735DB2-2228-4F8D-94AD-824335092DAE}" type="presParOf" srcId="{3570CD8A-E6D5-4511-9CC3-7DA93D531A8A}" destId="{8381325C-D2AB-4B7C-8147-54EFAC29E433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111094-BD1F-4E36-9EBE-C7E2B00282E3}">
      <dsp:nvSpPr>
        <dsp:cNvPr id="0" name=""/>
        <dsp:cNvSpPr/>
      </dsp:nvSpPr>
      <dsp:spPr>
        <a:xfrm>
          <a:off x="7589" y="476382"/>
          <a:ext cx="3893343" cy="1557337"/>
        </a:xfrm>
        <a:prstGeom prst="chevron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2000">
              <a:srgbClr val="A20000"/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13970" rIns="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 dirty="0"/>
            <a:t>Национальные информационные системы</a:t>
          </a:r>
        </a:p>
      </dsp:txBody>
      <dsp:txXfrm>
        <a:off x="786258" y="476382"/>
        <a:ext cx="2336006" cy="1557337"/>
      </dsp:txXfrm>
    </dsp:sp>
    <dsp:sp modelId="{9257DAAB-51D4-430C-B542-E0E5297ED99A}">
      <dsp:nvSpPr>
        <dsp:cNvPr id="0" name=""/>
        <dsp:cNvSpPr/>
      </dsp:nvSpPr>
      <dsp:spPr>
        <a:xfrm>
          <a:off x="3394797" y="608756"/>
          <a:ext cx="3231475" cy="1292590"/>
        </a:xfrm>
        <a:prstGeom prst="chevron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800" kern="1200" dirty="0"/>
            <a:t>Реестр </a:t>
          </a:r>
          <a:r>
            <a:rPr lang="ru-RU" sz="1800" b="0" u="sng" kern="1200" dirty="0"/>
            <a:t>аккредитованных субъектов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800" kern="1200" dirty="0"/>
            <a:t>(2 400)</a:t>
          </a:r>
          <a:endParaRPr lang="ru-RU" sz="1600" kern="1200" dirty="0"/>
        </a:p>
      </dsp:txBody>
      <dsp:txXfrm>
        <a:off x="4041092" y="608756"/>
        <a:ext cx="1938885" cy="1292590"/>
      </dsp:txXfrm>
    </dsp:sp>
    <dsp:sp modelId="{A74962FC-3D9A-4C01-AA68-B09CEA90E112}">
      <dsp:nvSpPr>
        <dsp:cNvPr id="0" name=""/>
        <dsp:cNvSpPr/>
      </dsp:nvSpPr>
      <dsp:spPr>
        <a:xfrm>
          <a:off x="6173866" y="608756"/>
          <a:ext cx="3231475" cy="1292590"/>
        </a:xfrm>
        <a:prstGeom prst="chevron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Реестр </a:t>
          </a:r>
          <a:r>
            <a:rPr lang="ru-RU" sz="1800" b="0" u="sng" kern="1200" dirty="0"/>
            <a:t>экспертов по аккредитации </a:t>
          </a:r>
          <a:r>
            <a:rPr lang="ru-RU" sz="1800" u="sng" kern="1200" dirty="0"/>
            <a:t>и технических экспертов </a:t>
          </a:r>
          <a:r>
            <a:rPr lang="ru-RU" sz="1800" kern="1200" dirty="0"/>
            <a:t>(750)</a:t>
          </a:r>
        </a:p>
      </dsp:txBody>
      <dsp:txXfrm>
        <a:off x="6820161" y="608756"/>
        <a:ext cx="1938885" cy="1292590"/>
      </dsp:txXfrm>
    </dsp:sp>
    <dsp:sp modelId="{4F95D970-EA74-4998-ABE1-EE08EF5B2B8D}">
      <dsp:nvSpPr>
        <dsp:cNvPr id="0" name=""/>
        <dsp:cNvSpPr/>
      </dsp:nvSpPr>
      <dsp:spPr>
        <a:xfrm>
          <a:off x="8952934" y="608756"/>
          <a:ext cx="3231475" cy="1292590"/>
        </a:xfrm>
        <a:prstGeom prst="chevron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800" kern="1200" dirty="0"/>
            <a:t>Реестр </a:t>
          </a:r>
          <a:r>
            <a:rPr lang="ru-RU" sz="1800" b="0" u="sng" kern="1200" dirty="0"/>
            <a:t>документов об оценке соответствия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0" kern="1200" dirty="0"/>
            <a:t>(свыше              1 млн)</a:t>
          </a:r>
          <a:endParaRPr lang="ru-RU" sz="1700" b="0" kern="1200" dirty="0"/>
        </a:p>
      </dsp:txBody>
      <dsp:txXfrm>
        <a:off x="9599229" y="608756"/>
        <a:ext cx="1938885" cy="1292590"/>
      </dsp:txXfrm>
    </dsp:sp>
    <dsp:sp modelId="{83156A6E-FDD7-4EA4-AE1B-4CA39FAB68CF}">
      <dsp:nvSpPr>
        <dsp:cNvPr id="0" name=""/>
        <dsp:cNvSpPr/>
      </dsp:nvSpPr>
      <dsp:spPr>
        <a:xfrm>
          <a:off x="7589" y="2251747"/>
          <a:ext cx="3893343" cy="1557337"/>
        </a:xfrm>
        <a:prstGeom prst="chevron">
          <a:avLst/>
        </a:prstGeom>
        <a:gradFill rotWithShape="0">
          <a:gsLst>
            <a:gs pos="0">
              <a:srgbClr val="002060"/>
            </a:gs>
            <a:gs pos="100000">
              <a:schemeClr val="accent3">
                <a:alpha val="90000"/>
                <a:hueOff val="0"/>
                <a:satOff val="0"/>
                <a:lumOff val="0"/>
                <a:alphaOff val="-20000"/>
                <a:satMod val="110000"/>
                <a:lumMod val="100000"/>
                <a:shade val="1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20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13970" rIns="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 dirty="0"/>
            <a:t>Интеграционные информационные системы </a:t>
          </a:r>
        </a:p>
      </dsp:txBody>
      <dsp:txXfrm>
        <a:off x="786258" y="2251747"/>
        <a:ext cx="2336006" cy="1557337"/>
      </dsp:txXfrm>
    </dsp:sp>
    <dsp:sp modelId="{F230D77E-3A28-4BFF-9997-0CACEA16C81C}">
      <dsp:nvSpPr>
        <dsp:cNvPr id="0" name=""/>
        <dsp:cNvSpPr/>
      </dsp:nvSpPr>
      <dsp:spPr>
        <a:xfrm>
          <a:off x="3394797" y="2384120"/>
          <a:ext cx="3231475" cy="1292590"/>
        </a:xfrm>
        <a:prstGeom prst="chevron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kern="1200" dirty="0"/>
            <a:t>(ОП 36)</a:t>
          </a:r>
        </a:p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/>
            <a:t>Единый реестр </a:t>
          </a:r>
          <a:r>
            <a:rPr lang="ru-RU" sz="1800" kern="1200" dirty="0"/>
            <a:t>ООС ЕАЭС </a:t>
          </a:r>
          <a:r>
            <a:rPr lang="ru-RU" sz="1800" b="1" kern="1200" dirty="0"/>
            <a:t>(490)</a:t>
          </a:r>
        </a:p>
      </dsp:txBody>
      <dsp:txXfrm>
        <a:off x="4041092" y="2384120"/>
        <a:ext cx="1938885" cy="1292590"/>
      </dsp:txXfrm>
    </dsp:sp>
    <dsp:sp modelId="{482F1D2E-84D6-4BB7-8B12-C3ED7CA000F7}">
      <dsp:nvSpPr>
        <dsp:cNvPr id="0" name=""/>
        <dsp:cNvSpPr/>
      </dsp:nvSpPr>
      <dsp:spPr>
        <a:xfrm>
          <a:off x="6173866" y="2384120"/>
          <a:ext cx="3231475" cy="1292590"/>
        </a:xfrm>
        <a:prstGeom prst="chevron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b="1" kern="1200" dirty="0"/>
            <a:t>???</a:t>
          </a:r>
        </a:p>
      </dsp:txBody>
      <dsp:txXfrm>
        <a:off x="6820161" y="2384120"/>
        <a:ext cx="1938885" cy="1292590"/>
      </dsp:txXfrm>
    </dsp:sp>
    <dsp:sp modelId="{03A6237C-6C95-45CB-B8A4-FFA72C311047}">
      <dsp:nvSpPr>
        <dsp:cNvPr id="0" name=""/>
        <dsp:cNvSpPr/>
      </dsp:nvSpPr>
      <dsp:spPr>
        <a:xfrm>
          <a:off x="8952934" y="2384120"/>
          <a:ext cx="3231475" cy="1292590"/>
        </a:xfrm>
        <a:prstGeom prst="chevron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ts val="14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0" i="0" kern="1200" dirty="0"/>
            <a:t>(ОП 35)</a:t>
          </a:r>
          <a:endParaRPr lang="ru-RU" sz="1800" kern="1200" dirty="0"/>
        </a:p>
        <a:p>
          <a:pPr marL="0" lvl="0" algn="r" defTabSz="622300">
            <a:lnSpc>
              <a:spcPts val="1400"/>
            </a:lnSpc>
            <a:spcBef>
              <a:spcPts val="0"/>
            </a:spcBef>
            <a:spcAft>
              <a:spcPts val="0"/>
            </a:spcAft>
            <a:buNone/>
          </a:pPr>
          <a:r>
            <a:rPr lang="ru-RU" sz="1800" b="1" i="0" kern="1200" dirty="0"/>
            <a:t>Единый реестр </a:t>
          </a:r>
          <a:r>
            <a:rPr lang="ru-RU" sz="1800" b="0" i="0" kern="1200" dirty="0"/>
            <a:t>сертификатов соответствия и деклараций о соответствии          (</a:t>
          </a:r>
          <a:r>
            <a:rPr lang="ru-RU" sz="1800" b="1" i="0" kern="1200" dirty="0"/>
            <a:t>600</a:t>
          </a:r>
          <a:r>
            <a:rPr lang="ru-RU" sz="1800" b="0" i="0" kern="1200" dirty="0"/>
            <a:t>) </a:t>
          </a:r>
        </a:p>
      </dsp:txBody>
      <dsp:txXfrm>
        <a:off x="9599229" y="2384120"/>
        <a:ext cx="1938885" cy="1292590"/>
      </dsp:txXfrm>
    </dsp:sp>
    <dsp:sp modelId="{02F92BB0-C174-478E-A111-C347B05A38E2}">
      <dsp:nvSpPr>
        <dsp:cNvPr id="0" name=""/>
        <dsp:cNvSpPr/>
      </dsp:nvSpPr>
      <dsp:spPr>
        <a:xfrm>
          <a:off x="7589" y="4027111"/>
          <a:ext cx="3893343" cy="1557337"/>
        </a:xfrm>
        <a:prstGeom prst="chevron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40000"/>
                <a:satMod val="103000"/>
                <a:lumMod val="102000"/>
                <a:tint val="94000"/>
              </a:schemeClr>
            </a:gs>
            <a:gs pos="99000">
              <a:srgbClr val="7F3F00"/>
            </a:gs>
            <a:gs pos="100000">
              <a:schemeClr val="accent3">
                <a:alpha val="90000"/>
                <a:hueOff val="0"/>
                <a:satOff val="0"/>
                <a:lumOff val="0"/>
                <a:alphaOff val="-40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13970" rIns="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 dirty="0"/>
            <a:t>Цифровое техническое регулирование</a:t>
          </a:r>
        </a:p>
      </dsp:txBody>
      <dsp:txXfrm>
        <a:off x="786258" y="4027111"/>
        <a:ext cx="2336006" cy="1557337"/>
      </dsp:txXfrm>
    </dsp:sp>
    <dsp:sp modelId="{3C806429-112F-4FBA-9A18-C7F94F6E26DC}">
      <dsp:nvSpPr>
        <dsp:cNvPr id="0" name=""/>
        <dsp:cNvSpPr/>
      </dsp:nvSpPr>
      <dsp:spPr>
        <a:xfrm>
          <a:off x="3394797" y="4106612"/>
          <a:ext cx="8718422" cy="1398336"/>
        </a:xfrm>
        <a:prstGeom prst="chevron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0" i="0" kern="1200" dirty="0"/>
            <a:t>Единый набор требований к объектам технического регулирования в машиночитаемом формате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0" i="0" kern="1200" dirty="0"/>
            <a:t>(</a:t>
          </a:r>
          <a:r>
            <a:rPr lang="ru-RU" sz="1700" b="1" i="0" kern="1200" dirty="0"/>
            <a:t>технические регламенты и перечень взаимосвязанных стандартов</a:t>
          </a:r>
          <a:r>
            <a:rPr lang="ru-RU" sz="1700" b="0" i="0" kern="1200" dirty="0"/>
            <a:t>)</a:t>
          </a:r>
          <a:endParaRPr lang="ru-RU" sz="1700" kern="1200" dirty="0"/>
        </a:p>
      </dsp:txBody>
      <dsp:txXfrm>
        <a:off x="4093965" y="4106612"/>
        <a:ext cx="7320086" cy="139833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196312-CEA8-4F34-86EF-D9310A61AC52}">
      <dsp:nvSpPr>
        <dsp:cNvPr id="0" name=""/>
        <dsp:cNvSpPr/>
      </dsp:nvSpPr>
      <dsp:spPr>
        <a:xfrm>
          <a:off x="2355" y="0"/>
          <a:ext cx="3664795" cy="15639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satMod val="103000"/>
                <a:tint val="94000"/>
                <a:alpha val="78000"/>
                <a:lumMod val="66000"/>
              </a:schemeClr>
            </a:gs>
            <a:gs pos="0">
              <a:schemeClr val="accent2">
                <a:lumMod val="5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40000"/>
                <a:lumMod val="99000"/>
                <a:satMod val="120000"/>
                <a:shade val="78000"/>
              </a:schemeClr>
            </a:gs>
          </a:gsLst>
          <a:lin ang="5400000" scaled="0"/>
        </a:gra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 dirty="0"/>
            <a:t>ВРЕМЯ</a:t>
          </a:r>
        </a:p>
      </dsp:txBody>
      <dsp:txXfrm>
        <a:off x="2355" y="625572"/>
        <a:ext cx="3664795" cy="625572"/>
      </dsp:txXfrm>
    </dsp:sp>
    <dsp:sp modelId="{213FFEA7-5397-48CF-AB56-8C637C6B565B}">
      <dsp:nvSpPr>
        <dsp:cNvPr id="0" name=""/>
        <dsp:cNvSpPr/>
      </dsp:nvSpPr>
      <dsp:spPr>
        <a:xfrm>
          <a:off x="1574358" y="93835"/>
          <a:ext cx="520789" cy="520789"/>
        </a:xfrm>
        <a:prstGeom prst="ellipse">
          <a:avLst/>
        </a:prstGeom>
        <a:blipFill>
          <a:blip xmlns:r="http://schemas.openxmlformats.org/officeDocument/2006/relationships" r:embed="rId1"/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2042E5-6BCA-4F43-8ECE-A3B8AC631564}">
      <dsp:nvSpPr>
        <dsp:cNvPr id="0" name=""/>
        <dsp:cNvSpPr/>
      </dsp:nvSpPr>
      <dsp:spPr>
        <a:xfrm>
          <a:off x="3777094" y="0"/>
          <a:ext cx="3664795" cy="15639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40000"/>
                <a:satMod val="103000"/>
                <a:lumMod val="102000"/>
                <a:tint val="94000"/>
              </a:schemeClr>
            </a:gs>
            <a:gs pos="0">
              <a:schemeClr val="accent2">
                <a:lumMod val="5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40000"/>
                <a:lumMod val="99000"/>
                <a:satMod val="120000"/>
                <a:shade val="78000"/>
              </a:schemeClr>
            </a:gs>
          </a:gsLst>
          <a:lin ang="5400000" scaled="0"/>
        </a:gra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 dirty="0"/>
            <a:t>КАДРЫ</a:t>
          </a:r>
        </a:p>
      </dsp:txBody>
      <dsp:txXfrm>
        <a:off x="3777094" y="625572"/>
        <a:ext cx="3664795" cy="625572"/>
      </dsp:txXfrm>
    </dsp:sp>
    <dsp:sp modelId="{5080BB0B-2A37-463E-9523-C6FFBD1AF051}">
      <dsp:nvSpPr>
        <dsp:cNvPr id="0" name=""/>
        <dsp:cNvSpPr/>
      </dsp:nvSpPr>
      <dsp:spPr>
        <a:xfrm>
          <a:off x="5349097" y="93835"/>
          <a:ext cx="520789" cy="520789"/>
        </a:xfrm>
        <a:prstGeom prst="ellipse">
          <a:avLst/>
        </a:prstGeom>
        <a:blipFill>
          <a:blip xmlns:r="http://schemas.openxmlformats.org/officeDocument/2006/relationships" r:embed="rId2"/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099ADF-55C8-4060-AB64-87ECD7893260}">
      <dsp:nvSpPr>
        <dsp:cNvPr id="0" name=""/>
        <dsp:cNvSpPr/>
      </dsp:nvSpPr>
      <dsp:spPr>
        <a:xfrm>
          <a:off x="7551833" y="0"/>
          <a:ext cx="3664795" cy="15639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40000"/>
                <a:satMod val="103000"/>
                <a:lumMod val="102000"/>
                <a:tint val="94000"/>
              </a:schemeClr>
            </a:gs>
            <a:gs pos="0">
              <a:schemeClr val="accent2">
                <a:lumMod val="5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40000"/>
                <a:lumMod val="99000"/>
                <a:satMod val="120000"/>
                <a:shade val="78000"/>
              </a:schemeClr>
            </a:gs>
          </a:gsLst>
          <a:lin ang="5400000" scaled="0"/>
        </a:gra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 dirty="0"/>
            <a:t>ФИНАНСЫ</a:t>
          </a:r>
        </a:p>
      </dsp:txBody>
      <dsp:txXfrm>
        <a:off x="7551833" y="625572"/>
        <a:ext cx="3664795" cy="625572"/>
      </dsp:txXfrm>
    </dsp:sp>
    <dsp:sp modelId="{8381325C-D2AB-4B7C-8147-54EFAC29E433}">
      <dsp:nvSpPr>
        <dsp:cNvPr id="0" name=""/>
        <dsp:cNvSpPr/>
      </dsp:nvSpPr>
      <dsp:spPr>
        <a:xfrm>
          <a:off x="9123836" y="93835"/>
          <a:ext cx="520789" cy="520789"/>
        </a:xfrm>
        <a:prstGeom prst="ellipse">
          <a:avLst/>
        </a:prstGeom>
        <a:blipFill>
          <a:blip xmlns:r="http://schemas.openxmlformats.org/officeDocument/2006/relationships" r:embed="rId3"/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28884E-EE3D-4591-B3A5-AA3C6E362D6F}">
      <dsp:nvSpPr>
        <dsp:cNvPr id="0" name=""/>
        <dsp:cNvSpPr/>
      </dsp:nvSpPr>
      <dsp:spPr>
        <a:xfrm>
          <a:off x="448759" y="1251145"/>
          <a:ext cx="10321465" cy="234589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CC01AD-D081-456A-8AD8-4A71BDCBAFB5}" type="datetimeFigureOut">
              <a:rPr lang="ru-RU" smtClean="0"/>
              <a:t>14.08.2025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6EC231-D24C-48BB-AB26-2E9F8FB23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0142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ru-RU" dirty="0"/>
              <a:t>Междустрочный интервал + номера страниц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5A9B2C62-FE30-453D-946B-754E9E42C84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73754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6EC231-D24C-48BB-AB26-2E9F8FB239C9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6559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6EC231-D24C-48BB-AB26-2E9F8FB239C9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2651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E9B1C3-369A-1D51-3730-5D0EC49810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E91F07A-1F10-3077-5809-C92F44366F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468D078-20C9-87F4-6F63-C1E541BC8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D5112-DD2D-4E91-822A-C5AC0C1592A9}" type="datetimeFigureOut">
              <a:rPr lang="ru-RU" smtClean="0"/>
              <a:t>14.08.2025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FA520EF-2A42-438A-B11C-DB4360104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655B3A-A297-98B7-5B61-46002B786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B5375-C64B-4A66-AB9D-DF107C433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1051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F4A661-3078-4AF6-BE57-A948739A4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6180DB4-3ACF-3557-F7A4-2F9297E080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8DC1282-1995-55FC-274F-74B028870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D5112-DD2D-4E91-822A-C5AC0C1592A9}" type="datetimeFigureOut">
              <a:rPr lang="ru-RU" smtClean="0"/>
              <a:t>14.08.2025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59CA8EA-26E7-90CB-FB5C-528F5EDF2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3B39802-EABE-7866-2313-4CB4ABB82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B5375-C64B-4A66-AB9D-DF107C433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0628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E7E6E66-0C11-186C-6272-D7E7E864D0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889AEA3-F896-B72F-DF1A-855116869B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E947AF5-A1EC-8DA3-04F9-EADA87953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D5112-DD2D-4E91-822A-C5AC0C1592A9}" type="datetimeFigureOut">
              <a:rPr lang="ru-RU" smtClean="0"/>
              <a:t>14.08.2025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4E244CE-EA45-65ED-9A4D-BB3FC66B0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90B8380-97DD-AC97-5C6F-CB1F49247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B5375-C64B-4A66-AB9D-DF107C433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52001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Временная шка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Дата 3">
            <a:extLst>
              <a:ext uri="{FF2B5EF4-FFF2-40B4-BE49-F238E27FC236}">
                <a16:creationId xmlns:a16="http://schemas.microsoft.com/office/drawing/2014/main" id="{50815B22-13FE-47CD-9F79-73704A278B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33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89EEB08-2B8A-46FE-80D6-9FBE1CD53BFE}" type="datetime1">
              <a:rPr lang="ru-RU" noProof="0" smtClean="0"/>
              <a:t>14.08.2025</a:t>
            </a:fld>
            <a:endParaRPr lang="ru-RU" noProof="0"/>
          </a:p>
        </p:txBody>
      </p:sp>
      <p:sp>
        <p:nvSpPr>
          <p:cNvPr id="16" name="Номер слайда 5">
            <a:extLst>
              <a:ext uri="{FF2B5EF4-FFF2-40B4-BE49-F238E27FC236}">
                <a16:creationId xmlns:a16="http://schemas.microsoft.com/office/drawing/2014/main" id="{D7669539-CB64-44F5-999D-7B9E61F8AF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154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Biome Light" panose="020B0303030204020804" pitchFamily="34" charset="0"/>
                <a:cs typeface="Biome Light" panose="020B0303030204020804" pitchFamily="34" charset="0"/>
              </a:defRPr>
            </a:lvl1pPr>
          </a:lstStyle>
          <a:p>
            <a:pPr rtl="0"/>
            <a:fld id="{294A09A9-5501-47C1-A89A-A340965A2BE2}" type="slidenum">
              <a:rPr lang="ru-RU" noProof="0" smtClean="0"/>
              <a:pPr/>
              <a:t>‹#›</a:t>
            </a:fld>
            <a:endParaRPr lang="ru-RU" noProof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2BA076-F3B9-47CB-80C2-BE29F157D044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854075" y="1625600"/>
            <a:ext cx="10499725" cy="4860925"/>
          </a:xfrm>
        </p:spPr>
        <p:txBody>
          <a:bodyPr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E909627E-FE70-43A1-B0CB-4D4F6C32C2D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54074" y="122239"/>
            <a:ext cx="10499725" cy="1355724"/>
          </a:xfr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en-US">
                <a:solidFill>
                  <a:schemeClr val="accent2">
                    <a:lumMod val="50000"/>
                  </a:schemeClr>
                </a:solidFill>
                <a:ea typeface="+mn-ea"/>
                <a:cs typeface="+mn-cs"/>
              </a:defRPr>
            </a:lvl1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</p:spTree>
    <p:extLst>
      <p:ext uri="{BB962C8B-B14F-4D97-AF65-F5344CB8AC3E}">
        <p14:creationId xmlns:p14="http://schemas.microsoft.com/office/powerpoint/2010/main" val="14583346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90F540-6F4F-F9B6-1041-84940E191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17D662F-1998-B517-3BC7-15B7BC838C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4ED9490-211A-4E6F-EDAC-5DB2D2EBB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D5112-DD2D-4E91-822A-C5AC0C1592A9}" type="datetimeFigureOut">
              <a:rPr lang="ru-RU" smtClean="0"/>
              <a:t>14.08.2025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E0EF0A2-5DE5-9D27-A5AD-57D87ED6E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4E135C0-3D21-F739-22D4-B0D39CA6C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B5375-C64B-4A66-AB9D-DF107C433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7368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ABC691-12D2-A2A6-32FD-D3D0901B9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25F87D8-ED91-9006-5345-C55371A1F9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1DE63AA-292D-3C14-130F-E60293364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D5112-DD2D-4E91-822A-C5AC0C1592A9}" type="datetimeFigureOut">
              <a:rPr lang="ru-RU" smtClean="0"/>
              <a:t>14.08.2025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1EAE107-CD02-B3FA-2E44-12ABA6E8E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2D75A12-8A20-9FCE-9288-F602AD0B0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B5375-C64B-4A66-AB9D-DF107C433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5912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F078B0-7826-5D03-94D3-FCF5EF977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F442695-E318-0D51-7B09-0BC7618ECA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5F36810-F9D2-B304-072C-9573261EBD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9578FE3-8E2D-87ED-5D22-84FA7CD55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D5112-DD2D-4E91-822A-C5AC0C1592A9}" type="datetimeFigureOut">
              <a:rPr lang="ru-RU" smtClean="0"/>
              <a:t>14.08.2025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8360DCB-2CA6-7824-BBED-2E8E4A43D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F43566B-5E76-19B2-5692-F1F88A8E4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B5375-C64B-4A66-AB9D-DF107C433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5062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5CCBBD-0144-87FA-3574-E72CDA8C0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160AA7D-B222-4F6C-6328-B58E03B0F1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2EC75A1-B104-0649-DFD4-21FFEA45F5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6E7E0AF-CCC2-572D-D62C-E1501C79A1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2975FBD-E895-070D-B3C4-F38DC10C34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BB2D6D2-ADE3-83E9-A3DD-AA7C21A6D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D5112-DD2D-4E91-822A-C5AC0C1592A9}" type="datetimeFigureOut">
              <a:rPr lang="ru-RU" smtClean="0"/>
              <a:t>14.08.2025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D41BEC4-A650-2D3A-CE58-24C8DF869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07532C0-E62F-B8A5-6749-8E1D67EFE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B5375-C64B-4A66-AB9D-DF107C433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9754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D7FD23-39FE-709F-6622-C0BCA11FA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E35A4A5-73C0-E5CF-C848-389D3ACF9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D5112-DD2D-4E91-822A-C5AC0C1592A9}" type="datetimeFigureOut">
              <a:rPr lang="ru-RU" smtClean="0"/>
              <a:t>14.08.2025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0D36BA4-C3B4-CCA3-75D1-CEA61B31F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67B6DE7-924E-AD8E-71D1-3B2B05850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B5375-C64B-4A66-AB9D-DF107C433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2824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103FAF8-4257-EA9D-9C4F-AEF1562F6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D5112-DD2D-4E91-822A-C5AC0C1592A9}" type="datetimeFigureOut">
              <a:rPr lang="ru-RU" smtClean="0"/>
              <a:t>14.08.2025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15BA738-F35A-E643-8C60-88E652C85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8205BF3-84BF-8095-4E7C-62FFC59F1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B5375-C64B-4A66-AB9D-DF107C433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2618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74BCEA-87E9-2DD8-069D-A5F8FA6FC6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7693A9-3DF8-90BB-6B91-A47803AE55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448D797-7401-0D6C-6827-4B820D750D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A62BD0B-03D3-5207-D85E-1A4D2BB47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D5112-DD2D-4E91-822A-C5AC0C1592A9}" type="datetimeFigureOut">
              <a:rPr lang="ru-RU" smtClean="0"/>
              <a:t>14.08.2025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17A4B66-D890-622D-D7FC-5C358CDD6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8B4BD68-8729-F55E-3FB6-24FAC2005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B5375-C64B-4A66-AB9D-DF107C433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054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83E781-7701-4D3E-996C-A21FD6129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02A1603-4A2C-22F2-FAF7-EBFF845CAA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C059465-C9AE-3DFF-3CD8-582C364E66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0556151-FDCD-0DAC-535F-E41D425EE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D5112-DD2D-4E91-822A-C5AC0C1592A9}" type="datetimeFigureOut">
              <a:rPr lang="ru-RU" smtClean="0"/>
              <a:t>14.08.2025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BE5A43D-0F18-A434-D649-F383D11B4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B54DDFE-929B-8855-B40A-8DC2C6720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B5375-C64B-4A66-AB9D-DF107C433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1097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D03360-1C93-33EC-BF2C-BF3774480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F595D7B-609A-D721-8599-1EF4F6479A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FAC6333-635A-ADE1-5BCF-7BD5C09281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AD5112-DD2D-4E91-822A-C5AC0C1592A9}" type="datetimeFigureOut">
              <a:rPr lang="ru-RU" smtClean="0"/>
              <a:t>14.08.2025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2C84170-10A5-761D-512C-0DDCFD3E0A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EA33FCB-6D79-3FA5-C2EC-5E8F7D5D7B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CCB5375-C64B-4A66-AB9D-DF107C433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845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10" Type="http://schemas.openxmlformats.org/officeDocument/2006/relationships/image" Target="../media/image2.png"/><Relationship Id="rId4" Type="http://schemas.openxmlformats.org/officeDocument/2006/relationships/diagramData" Target="../diagrams/data1.xml"/><Relationship Id="rId9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88467C95-DF23-40B9-B265-2E6F3DE29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2358" y="405993"/>
            <a:ext cx="6493095" cy="1889338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4000" b="1" kern="0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</a:rPr>
              <a:t>Цифровая трансформация аккредитации </a:t>
            </a:r>
            <a:endParaRPr lang="ru-RU" sz="4000" b="1" kern="100" dirty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Aptos" panose="020B0004020202020204" pitchFamily="34" charset="0"/>
            </a:endParaRPr>
          </a:p>
        </p:txBody>
      </p:sp>
      <p:sp>
        <p:nvSpPr>
          <p:cNvPr id="27" name="Date Placeholder 1">
            <a:extLst>
              <a:ext uri="{FF2B5EF4-FFF2-40B4-BE49-F238E27FC236}">
                <a16:creationId xmlns:a16="http://schemas.microsoft.com/office/drawing/2014/main" id="{0C82A07B-A325-8F60-A718-EEFA69F03E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689EEB08-2B8A-46FE-80D6-9FBE1CD53BFE}" type="datetime1">
              <a:rPr lang="en-US" sz="1200" smtClean="0">
                <a:solidFill>
                  <a:srgbClr val="FFFFFF"/>
                </a:solidFill>
                <a:latin typeface="Calibri" panose="020F0502020204030204"/>
              </a:rPr>
              <a:pPr>
                <a:spcAft>
                  <a:spcPts val="600"/>
                </a:spcAft>
                <a:defRPr/>
              </a:pPr>
              <a:t>8/14/2025</a:t>
            </a:fld>
            <a:endParaRPr lang="en-US" sz="1200">
              <a:solidFill>
                <a:srgbClr val="FFFFFF"/>
              </a:solidFill>
              <a:latin typeface="Calibri" panose="020F0502020204030204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D313AD8-EDC7-F018-05C3-8AC15746770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383" b="12570"/>
          <a:stretch/>
        </p:blipFill>
        <p:spPr bwMode="auto">
          <a:xfrm flipH="1">
            <a:off x="0" y="5105178"/>
            <a:ext cx="12191980" cy="175282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Рисунок 4" descr="Изображение выглядит как текст, Графика, графический дизайн, Шрифт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4CABF34B-E08A-E3F0-7A77-35732015ED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1652" y="-202248"/>
            <a:ext cx="4438153" cy="583069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FF3E2A9-4D1C-EC59-8117-B52321E9C0D2}"/>
              </a:ext>
            </a:extLst>
          </p:cNvPr>
          <p:cNvSpPr txBox="1"/>
          <p:nvPr/>
        </p:nvSpPr>
        <p:spPr>
          <a:xfrm>
            <a:off x="6095990" y="2850983"/>
            <a:ext cx="580293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400" i="1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Цифровые системы органов по аккредитации: преимущества в процессе аккредитации и создание технического барьера</a:t>
            </a:r>
          </a:p>
          <a:p>
            <a:pPr lvl="0" algn="ctr"/>
            <a:endParaRPr lang="ru-RU" sz="2400" i="1" dirty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r"/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Татьяна Александровна НИКОЛАЕВА</a:t>
            </a:r>
          </a:p>
        </p:txBody>
      </p:sp>
    </p:spTree>
    <p:extLst>
      <p:ext uri="{BB962C8B-B14F-4D97-AF65-F5344CB8AC3E}">
        <p14:creationId xmlns:p14="http://schemas.microsoft.com/office/powerpoint/2010/main" val="2259308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8C7B2AD2-9787-6EFD-FF31-577D13F63E6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383" b="12570"/>
          <a:stretch/>
        </p:blipFill>
        <p:spPr bwMode="auto">
          <a:xfrm rot="10800000" flipH="1">
            <a:off x="0" y="-14611"/>
            <a:ext cx="12191980" cy="6980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FD0CA1-AA37-9DEF-8471-3D8E09396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0" y="1079403"/>
            <a:ext cx="12192000" cy="45719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ctr">
              <a:lnSpc>
                <a:spcPts val="3000"/>
              </a:lnSpc>
            </a:pPr>
            <a:r>
              <a:rPr lang="ru-RU" b="1" dirty="0">
                <a:solidFill>
                  <a:schemeClr val="tx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Цифровая  трансформация аккредитации</a:t>
            </a:r>
          </a:p>
        </p:txBody>
      </p:sp>
      <p:graphicFrame>
        <p:nvGraphicFramePr>
          <p:cNvPr id="11" name="Объект 10">
            <a:extLst>
              <a:ext uri="{FF2B5EF4-FFF2-40B4-BE49-F238E27FC236}">
                <a16:creationId xmlns:a16="http://schemas.microsoft.com/office/drawing/2014/main" id="{661BD8EF-0C42-856B-7CAB-0F61C4D480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7716538"/>
              </p:ext>
            </p:extLst>
          </p:nvPr>
        </p:nvGraphicFramePr>
        <p:xfrm>
          <a:off x="1" y="1031629"/>
          <a:ext cx="12191999" cy="6060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2" name="Стрелка: вниз 11">
            <a:extLst>
              <a:ext uri="{FF2B5EF4-FFF2-40B4-BE49-F238E27FC236}">
                <a16:creationId xmlns:a16="http://schemas.microsoft.com/office/drawing/2014/main" id="{7CD0B56E-A945-5BCA-D882-860A2E30EB7B}"/>
              </a:ext>
            </a:extLst>
          </p:cNvPr>
          <p:cNvSpPr/>
          <p:nvPr/>
        </p:nvSpPr>
        <p:spPr>
          <a:xfrm>
            <a:off x="4448904" y="2795954"/>
            <a:ext cx="820616" cy="785446"/>
          </a:xfrm>
          <a:prstGeom prst="downArrow">
            <a:avLst/>
          </a:prstGeom>
          <a:solidFill>
            <a:srgbClr val="745800"/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3" name="Стрелка: вниз 12">
            <a:extLst>
              <a:ext uri="{FF2B5EF4-FFF2-40B4-BE49-F238E27FC236}">
                <a16:creationId xmlns:a16="http://schemas.microsoft.com/office/drawing/2014/main" id="{596DAECA-A894-7421-CFB3-8349D2A4CB5E}"/>
              </a:ext>
            </a:extLst>
          </p:cNvPr>
          <p:cNvSpPr/>
          <p:nvPr/>
        </p:nvSpPr>
        <p:spPr>
          <a:xfrm>
            <a:off x="7397261" y="2795954"/>
            <a:ext cx="820616" cy="785446"/>
          </a:xfrm>
          <a:prstGeom prst="downArrow">
            <a:avLst/>
          </a:prstGeom>
          <a:solidFill>
            <a:srgbClr val="745800"/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: вниз 13">
            <a:extLst>
              <a:ext uri="{FF2B5EF4-FFF2-40B4-BE49-F238E27FC236}">
                <a16:creationId xmlns:a16="http://schemas.microsoft.com/office/drawing/2014/main" id="{70AB0F7B-A2D4-8514-432F-F710DA557464}"/>
              </a:ext>
            </a:extLst>
          </p:cNvPr>
          <p:cNvSpPr/>
          <p:nvPr/>
        </p:nvSpPr>
        <p:spPr>
          <a:xfrm>
            <a:off x="10175630" y="2795954"/>
            <a:ext cx="820616" cy="785446"/>
          </a:xfrm>
          <a:prstGeom prst="downArrow">
            <a:avLst/>
          </a:prstGeom>
          <a:solidFill>
            <a:srgbClr val="745800"/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: вверх 14">
            <a:extLst>
              <a:ext uri="{FF2B5EF4-FFF2-40B4-BE49-F238E27FC236}">
                <a16:creationId xmlns:a16="http://schemas.microsoft.com/office/drawing/2014/main" id="{89C9A79C-1E70-0BEF-3102-045CF9947748}"/>
              </a:ext>
            </a:extLst>
          </p:cNvPr>
          <p:cNvSpPr/>
          <p:nvPr/>
        </p:nvSpPr>
        <p:spPr>
          <a:xfrm>
            <a:off x="4489936" y="4510453"/>
            <a:ext cx="738553" cy="785446"/>
          </a:xfrm>
          <a:prstGeom prst="upArrow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perspectiveRelaxedModerately"/>
              <a:lightRig rig="threePt" dir="t"/>
            </a:scene3d>
          </a:bodyPr>
          <a:lstStyle/>
          <a:p>
            <a:pPr algn="ctr"/>
            <a:r>
              <a:rPr lang="ru-RU" sz="4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?</a:t>
            </a:r>
          </a:p>
        </p:txBody>
      </p:sp>
      <p:sp>
        <p:nvSpPr>
          <p:cNvPr id="16" name="Стрелка: вверх 15">
            <a:extLst>
              <a:ext uri="{FF2B5EF4-FFF2-40B4-BE49-F238E27FC236}">
                <a16:creationId xmlns:a16="http://schemas.microsoft.com/office/drawing/2014/main" id="{3EA1BEE1-D760-EE74-0708-13ED90BA33A1}"/>
              </a:ext>
            </a:extLst>
          </p:cNvPr>
          <p:cNvSpPr/>
          <p:nvPr/>
        </p:nvSpPr>
        <p:spPr>
          <a:xfrm>
            <a:off x="10046677" y="4510453"/>
            <a:ext cx="738553" cy="785446"/>
          </a:xfrm>
          <a:prstGeom prst="upArrow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?</a:t>
            </a:r>
          </a:p>
        </p:txBody>
      </p:sp>
      <p:pic>
        <p:nvPicPr>
          <p:cNvPr id="5" name="Рисунок 4" descr="Изображение выглядит как Графика, графическая вставка, искусство, мультфильм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E5CD37FE-1E24-48B4-2F3C-802841515D7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20" y="4245217"/>
            <a:ext cx="2042822" cy="1315918"/>
          </a:xfrm>
          <a:prstGeom prst="rect">
            <a:avLst/>
          </a:prstGeom>
        </p:spPr>
      </p:pic>
      <p:pic>
        <p:nvPicPr>
          <p:cNvPr id="8" name="Рисунок 7" descr="Изображение выглядит как текст, Графика, графический дизайн, Шрифт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1BEC4DE2-6975-2AD3-0CE8-A88DB96CFCB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141" y="556592"/>
            <a:ext cx="723168" cy="950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546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202530-3444-7E17-593F-EA34D70AC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Развитие цифрового взаимодействия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B3C512E2-3CFB-C5D7-A8B8-32F3A1A923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7957" y="1379913"/>
            <a:ext cx="4401447" cy="1125162"/>
          </a:xfrm>
          <a:ln>
            <a:solidFill>
              <a:srgbClr val="FF0000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ru-RU" dirty="0"/>
              <a:t>Реестр </a:t>
            </a:r>
          </a:p>
          <a:p>
            <a:pPr algn="ctr"/>
            <a:r>
              <a:rPr lang="ru-RU" dirty="0"/>
              <a:t>экспертов по аккредитации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4792D327-D49C-BBBB-1CE8-5E4CBE59A9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17959" y="2505075"/>
            <a:ext cx="4779616" cy="2515812"/>
          </a:xfrm>
        </p:spPr>
        <p:txBody>
          <a:bodyPr>
            <a:normAutofit/>
          </a:bodyPr>
          <a:lstStyle/>
          <a:p>
            <a:pPr lvl="0">
              <a:spcAft>
                <a:spcPts val="1000"/>
              </a:spcAft>
            </a:pPr>
            <a:r>
              <a:rPr lang="ru-RU" sz="2400" dirty="0"/>
              <a:t>Видеообучение</a:t>
            </a:r>
          </a:p>
          <a:p>
            <a:pPr lvl="0">
              <a:spcAft>
                <a:spcPts val="1000"/>
              </a:spcAft>
            </a:pPr>
            <a:r>
              <a:rPr lang="ru-RU" sz="2400" dirty="0"/>
              <a:t>Онлайн-тренинги</a:t>
            </a:r>
          </a:p>
          <a:p>
            <a:pPr lvl="0">
              <a:spcAft>
                <a:spcPts val="1000"/>
              </a:spcAft>
            </a:pPr>
            <a:r>
              <a:rPr lang="ru-RU" sz="2400" dirty="0"/>
              <a:t>Онлайн-тестирование</a:t>
            </a:r>
          </a:p>
          <a:p>
            <a:pPr lvl="0">
              <a:spcAft>
                <a:spcPts val="1000"/>
              </a:spcAft>
            </a:pPr>
            <a:r>
              <a:rPr lang="ru-RU" sz="2400" dirty="0"/>
              <a:t>Совместные оценки</a:t>
            </a:r>
          </a:p>
          <a:p>
            <a:endParaRPr lang="ru-RU" dirty="0"/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1A755326-0A2F-CA82-A2A2-5B43CD9001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379913"/>
            <a:ext cx="5183188" cy="1125162"/>
          </a:xfrm>
          <a:ln>
            <a:solidFill>
              <a:srgbClr val="FF0000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ru-RU" dirty="0"/>
              <a:t>Реестр аккредитованных субъектов. Реестр документов об оценке соответствия</a:t>
            </a:r>
          </a:p>
        </p:txBody>
      </p:sp>
      <p:sp>
        <p:nvSpPr>
          <p:cNvPr id="10" name="Объект 9">
            <a:extLst>
              <a:ext uri="{FF2B5EF4-FFF2-40B4-BE49-F238E27FC236}">
                <a16:creationId xmlns:a16="http://schemas.microsoft.com/office/drawing/2014/main" id="{50ECD32A-4CD7-D898-0A19-4A6C519A0C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357813" cy="2515812"/>
          </a:xfrm>
        </p:spPr>
        <p:txBody>
          <a:bodyPr>
            <a:normAutofit/>
          </a:bodyPr>
          <a:lstStyle/>
          <a:p>
            <a:pPr lvl="0"/>
            <a:r>
              <a:rPr lang="ru-RU" sz="2400" dirty="0"/>
              <a:t>Видеовстречи</a:t>
            </a:r>
          </a:p>
          <a:p>
            <a:r>
              <a:rPr lang="ru-RU" sz="2400" dirty="0"/>
              <a:t>Создание рабочих групп</a:t>
            </a:r>
          </a:p>
          <a:p>
            <a:pPr lvl="0"/>
            <a:r>
              <a:rPr lang="ru-RU" sz="2400" dirty="0"/>
              <a:t>Создание общих справочников и классификаторов</a:t>
            </a:r>
          </a:p>
          <a:p>
            <a:pPr lvl="0"/>
            <a:r>
              <a:rPr lang="ru-RU" sz="2400" dirty="0"/>
              <a:t>Решение задач по сопоставимости  требований методов</a:t>
            </a:r>
          </a:p>
          <a:p>
            <a:endParaRPr lang="ru-RU" dirty="0"/>
          </a:p>
        </p:txBody>
      </p:sp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2FF951F0-C0AC-3145-10A5-E9A13AD5AF2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71713381"/>
              </p:ext>
            </p:extLst>
          </p:nvPr>
        </p:nvGraphicFramePr>
        <p:xfrm>
          <a:off x="457201" y="5176837"/>
          <a:ext cx="11218984" cy="15639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992ED05-E569-1B9A-81A0-D9E78A6109D1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383" b="12570"/>
          <a:stretch/>
        </p:blipFill>
        <p:spPr bwMode="auto">
          <a:xfrm rot="10800000" flipH="1">
            <a:off x="0" y="-14611"/>
            <a:ext cx="12191980" cy="6980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Рисунок 6" descr="Изображение выглядит как текст, Графика, графический дизайн, Шрифт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A57EE885-0B13-3C5C-974F-A0AE7FABBE3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84" y="634876"/>
            <a:ext cx="713861" cy="937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732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19D27F-B90A-629B-DF91-E5B93544A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380" y="247159"/>
            <a:ext cx="10515600" cy="1325563"/>
          </a:xfrm>
        </p:spPr>
        <p:txBody>
          <a:bodyPr/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Развитие цифрового взаимодействия</a:t>
            </a:r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5AA0017-A624-C4C3-2F55-B98069649DF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383" b="12570"/>
          <a:stretch/>
        </p:blipFill>
        <p:spPr bwMode="auto">
          <a:xfrm rot="10800000" flipH="1">
            <a:off x="0" y="-14611"/>
            <a:ext cx="12191980" cy="6980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Рисунок 5" descr="Изображение выглядит как текст, Графика, графический дизайн, Шрифт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F30C08C4-A914-3D58-A366-02BE1D6AC7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84" y="634876"/>
            <a:ext cx="713861" cy="937846"/>
          </a:xfrm>
          <a:prstGeom prst="rect">
            <a:avLst/>
          </a:prstGeom>
        </p:spPr>
      </p:pic>
      <p:pic>
        <p:nvPicPr>
          <p:cNvPr id="8" name="Рисунок 7" descr="Изображение выглядит как черный, темнота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9C66266B-04A4-1CF7-DE3F-A76CAD300EF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3981" y="1490822"/>
            <a:ext cx="3468344" cy="346834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E2E4047-728E-4174-8258-68CC0B38EFB9}"/>
              </a:ext>
            </a:extLst>
          </p:cNvPr>
          <p:cNvSpPr txBox="1"/>
          <p:nvPr/>
        </p:nvSpPr>
        <p:spPr>
          <a:xfrm>
            <a:off x="465068" y="2177354"/>
            <a:ext cx="327628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Национальные информационные системы по аккредитации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6392AD3-B58F-386C-2942-7C728D5B9A61}"/>
              </a:ext>
            </a:extLst>
          </p:cNvPr>
          <p:cNvSpPr txBox="1"/>
          <p:nvPr/>
        </p:nvSpPr>
        <p:spPr>
          <a:xfrm>
            <a:off x="8088020" y="2367931"/>
            <a:ext cx="346834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Интеграционные информационные системы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2E2BFD8-0D43-94CE-A733-201346D5753C}"/>
              </a:ext>
            </a:extLst>
          </p:cNvPr>
          <p:cNvSpPr txBox="1"/>
          <p:nvPr/>
        </p:nvSpPr>
        <p:spPr>
          <a:xfrm>
            <a:off x="1289528" y="4959166"/>
            <a:ext cx="961292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/>
              <a:t>Доверие к результатам оценки соответствия </a:t>
            </a:r>
          </a:p>
          <a:p>
            <a:pPr algn="ctr"/>
            <a:r>
              <a:rPr lang="ru-RU" sz="2800" dirty="0"/>
              <a:t>на основе гармонизации процедур по аккредитации и одинаковых условий для аккредитованных субъектов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468417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741</TotalTime>
  <Words>183</Words>
  <Application>Microsoft Office PowerPoint</Application>
  <PresentationFormat>Широкоэкранный</PresentationFormat>
  <Paragraphs>47</Paragraphs>
  <Slides>4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1" baseType="lpstr">
      <vt:lpstr>Aptos</vt:lpstr>
      <vt:lpstr>Aptos Display</vt:lpstr>
      <vt:lpstr>Arial</vt:lpstr>
      <vt:lpstr>Biome Light</vt:lpstr>
      <vt:lpstr>Calibri</vt:lpstr>
      <vt:lpstr>Times New Roman</vt:lpstr>
      <vt:lpstr>Тема Office</vt:lpstr>
      <vt:lpstr>Цифровая трансформация аккредитации </vt:lpstr>
      <vt:lpstr>            Цифровая  трансформация аккредитации</vt:lpstr>
      <vt:lpstr>Развитие цифрового взаимодействия</vt:lpstr>
      <vt:lpstr>Развитие цифрового взаимодействия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Старовыборная Любовь Анатольевна</dc:creator>
  <cp:lastModifiedBy>Старовыборная Любовь Анатольевна</cp:lastModifiedBy>
  <cp:revision>7</cp:revision>
  <dcterms:created xsi:type="dcterms:W3CDTF">2025-08-11T12:47:10Z</dcterms:created>
  <dcterms:modified xsi:type="dcterms:W3CDTF">2025-08-14T08:12:05Z</dcterms:modified>
</cp:coreProperties>
</file>