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2.png"/><Relationship Id="rId3" Type="http://schemas.openxmlformats.org/officeDocument/2006/relationships/image" Target="../media/image243.png"/><Relationship Id="rId4" Type="http://schemas.openxmlformats.org/officeDocument/2006/relationships/image" Target="../media/image244.png"/><Relationship Id="rId5" Type="http://schemas.openxmlformats.org/officeDocument/2006/relationships/image" Target="../media/image245.png"/><Relationship Id="rId6" Type="http://schemas.openxmlformats.org/officeDocument/2006/relationships/image" Target="../media/image246.png"/><Relationship Id="rId7" Type="http://schemas.openxmlformats.org/officeDocument/2006/relationships/image" Target="../media/image247.png"/><Relationship Id="rId8" Type="http://schemas.openxmlformats.org/officeDocument/2006/relationships/image" Target="../media/image248.png"/><Relationship Id="rId9" Type="http://schemas.openxmlformats.org/officeDocument/2006/relationships/image" Target="../media/image249.png"/><Relationship Id="rId10" Type="http://schemas.openxmlformats.org/officeDocument/2006/relationships/image" Target="../media/image250.png"/><Relationship Id="rId11" Type="http://schemas.openxmlformats.org/officeDocument/2006/relationships/image" Target="../media/image251.png"/><Relationship Id="rId12" Type="http://schemas.openxmlformats.org/officeDocument/2006/relationships/image" Target="../media/image252.png"/><Relationship Id="rId13" Type="http://schemas.openxmlformats.org/officeDocument/2006/relationships/image" Target="../media/image253.png"/><Relationship Id="rId14" Type="http://schemas.openxmlformats.org/officeDocument/2006/relationships/image" Target="../media/image254.png"/><Relationship Id="rId15" Type="http://schemas.openxmlformats.org/officeDocument/2006/relationships/image" Target="../media/image255.png"/><Relationship Id="rId16" Type="http://schemas.openxmlformats.org/officeDocument/2006/relationships/image" Target="../media/image256.png"/><Relationship Id="rId17" Type="http://schemas.openxmlformats.org/officeDocument/2006/relationships/image" Target="../media/image257.png"/><Relationship Id="rId18" Type="http://schemas.openxmlformats.org/officeDocument/2006/relationships/image" Target="../media/image204.png"/><Relationship Id="rId19" Type="http://schemas.openxmlformats.org/officeDocument/2006/relationships/image" Target="../media/image258.png"/><Relationship Id="rId20" Type="http://schemas.openxmlformats.org/officeDocument/2006/relationships/image" Target="../media/image259.png"/><Relationship Id="rId21" Type="http://schemas.openxmlformats.org/officeDocument/2006/relationships/image" Target="../media/image260.png"/><Relationship Id="rId22" Type="http://schemas.openxmlformats.org/officeDocument/2006/relationships/image" Target="../media/image261.png"/><Relationship Id="rId23" Type="http://schemas.openxmlformats.org/officeDocument/2006/relationships/image" Target="../media/image262.png"/><Relationship Id="rId24" Type="http://schemas.openxmlformats.org/officeDocument/2006/relationships/image" Target="../media/image263.png"/><Relationship Id="rId25" Type="http://schemas.openxmlformats.org/officeDocument/2006/relationships/image" Target="../media/image26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5.png"/><Relationship Id="rId3" Type="http://schemas.openxmlformats.org/officeDocument/2006/relationships/image" Target="../media/image266.png"/><Relationship Id="rId4" Type="http://schemas.openxmlformats.org/officeDocument/2006/relationships/image" Target="../media/image267.png"/><Relationship Id="rId5" Type="http://schemas.openxmlformats.org/officeDocument/2006/relationships/image" Target="../media/image268.png"/><Relationship Id="rId6" Type="http://schemas.openxmlformats.org/officeDocument/2006/relationships/image" Target="../media/image269.png"/><Relationship Id="rId7" Type="http://schemas.openxmlformats.org/officeDocument/2006/relationships/image" Target="../media/image270.png"/><Relationship Id="rId8" Type="http://schemas.openxmlformats.org/officeDocument/2006/relationships/image" Target="../media/image271.png"/><Relationship Id="rId9" Type="http://schemas.openxmlformats.org/officeDocument/2006/relationships/image" Target="../media/image272.png"/><Relationship Id="rId10" Type="http://schemas.openxmlformats.org/officeDocument/2006/relationships/image" Target="../media/image273.png"/><Relationship Id="rId11" Type="http://schemas.openxmlformats.org/officeDocument/2006/relationships/image" Target="../media/image274.png"/><Relationship Id="rId12" Type="http://schemas.openxmlformats.org/officeDocument/2006/relationships/image" Target="../media/image275.png"/><Relationship Id="rId13" Type="http://schemas.openxmlformats.org/officeDocument/2006/relationships/image" Target="../media/image276.png"/><Relationship Id="rId14" Type="http://schemas.openxmlformats.org/officeDocument/2006/relationships/image" Target="../media/image277.png"/><Relationship Id="rId15" Type="http://schemas.openxmlformats.org/officeDocument/2006/relationships/image" Target="../media/image278.png"/><Relationship Id="rId16" Type="http://schemas.openxmlformats.org/officeDocument/2006/relationships/image" Target="../media/image279.png"/><Relationship Id="rId17" Type="http://schemas.openxmlformats.org/officeDocument/2006/relationships/image" Target="../media/image280.png"/><Relationship Id="rId18" Type="http://schemas.openxmlformats.org/officeDocument/2006/relationships/image" Target="../media/image281.png"/><Relationship Id="rId19" Type="http://schemas.openxmlformats.org/officeDocument/2006/relationships/image" Target="../media/image282.png"/><Relationship Id="rId20" Type="http://schemas.openxmlformats.org/officeDocument/2006/relationships/image" Target="../media/image283.png"/><Relationship Id="rId21" Type="http://schemas.openxmlformats.org/officeDocument/2006/relationships/image" Target="../media/image284.png"/><Relationship Id="rId22" Type="http://schemas.openxmlformats.org/officeDocument/2006/relationships/image" Target="../media/image285.png"/><Relationship Id="rId23" Type="http://schemas.openxmlformats.org/officeDocument/2006/relationships/image" Target="../media/image286.png"/><Relationship Id="rId24" Type="http://schemas.openxmlformats.org/officeDocument/2006/relationships/image" Target="../media/image287.png"/><Relationship Id="rId25" Type="http://schemas.openxmlformats.org/officeDocument/2006/relationships/image" Target="../media/image204.png"/><Relationship Id="rId26" Type="http://schemas.openxmlformats.org/officeDocument/2006/relationships/image" Target="../media/image288.png"/><Relationship Id="rId27" Type="http://schemas.openxmlformats.org/officeDocument/2006/relationships/image" Target="../media/image289.png"/><Relationship Id="rId28" Type="http://schemas.openxmlformats.org/officeDocument/2006/relationships/image" Target="../media/image290.png"/><Relationship Id="rId29" Type="http://schemas.openxmlformats.org/officeDocument/2006/relationships/image" Target="../media/image291.png"/><Relationship Id="rId30" Type="http://schemas.openxmlformats.org/officeDocument/2006/relationships/image" Target="../media/image292.png"/><Relationship Id="rId31" Type="http://schemas.openxmlformats.org/officeDocument/2006/relationships/image" Target="../media/image293.png"/><Relationship Id="rId32" Type="http://schemas.openxmlformats.org/officeDocument/2006/relationships/image" Target="../media/image294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5.png"/><Relationship Id="rId3" Type="http://schemas.openxmlformats.org/officeDocument/2006/relationships/image" Target="../media/image296.png"/><Relationship Id="rId4" Type="http://schemas.openxmlformats.org/officeDocument/2006/relationships/image" Target="../media/image297.png"/><Relationship Id="rId5" Type="http://schemas.openxmlformats.org/officeDocument/2006/relationships/image" Target="../media/image298.png"/><Relationship Id="rId6" Type="http://schemas.openxmlformats.org/officeDocument/2006/relationships/image" Target="../media/image299.png"/><Relationship Id="rId7" Type="http://schemas.openxmlformats.org/officeDocument/2006/relationships/image" Target="../media/image300.png"/><Relationship Id="rId8" Type="http://schemas.openxmlformats.org/officeDocument/2006/relationships/image" Target="../media/image301.png"/><Relationship Id="rId9" Type="http://schemas.openxmlformats.org/officeDocument/2006/relationships/image" Target="../media/image302.png"/><Relationship Id="rId10" Type="http://schemas.openxmlformats.org/officeDocument/2006/relationships/image" Target="../media/image303.png"/><Relationship Id="rId11" Type="http://schemas.openxmlformats.org/officeDocument/2006/relationships/image" Target="../media/image304.png"/><Relationship Id="rId12" Type="http://schemas.openxmlformats.org/officeDocument/2006/relationships/image" Target="../media/image305.png"/><Relationship Id="rId13" Type="http://schemas.openxmlformats.org/officeDocument/2006/relationships/image" Target="../media/image306.png"/><Relationship Id="rId14" Type="http://schemas.openxmlformats.org/officeDocument/2006/relationships/image" Target="../media/image307.png"/><Relationship Id="rId15" Type="http://schemas.openxmlformats.org/officeDocument/2006/relationships/image" Target="../media/image308.png"/><Relationship Id="rId16" Type="http://schemas.openxmlformats.org/officeDocument/2006/relationships/image" Target="../media/image309.png"/><Relationship Id="rId17" Type="http://schemas.openxmlformats.org/officeDocument/2006/relationships/image" Target="../media/image310.png"/><Relationship Id="rId18" Type="http://schemas.openxmlformats.org/officeDocument/2006/relationships/image" Target="../media/image311.png"/><Relationship Id="rId19" Type="http://schemas.openxmlformats.org/officeDocument/2006/relationships/image" Target="../media/image312.png"/><Relationship Id="rId20" Type="http://schemas.openxmlformats.org/officeDocument/2006/relationships/image" Target="../media/image313.png"/><Relationship Id="rId21" Type="http://schemas.openxmlformats.org/officeDocument/2006/relationships/image" Target="../media/image314.png"/><Relationship Id="rId22" Type="http://schemas.openxmlformats.org/officeDocument/2006/relationships/image" Target="../media/image315.png"/><Relationship Id="rId23" Type="http://schemas.openxmlformats.org/officeDocument/2006/relationships/image" Target="../media/image316.png"/><Relationship Id="rId24" Type="http://schemas.openxmlformats.org/officeDocument/2006/relationships/image" Target="../media/image31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png"/><Relationship Id="rId17" Type="http://schemas.openxmlformats.org/officeDocument/2006/relationships/image" Target="../media/image42.png"/><Relationship Id="rId18" Type="http://schemas.openxmlformats.org/officeDocument/2006/relationships/image" Target="../media/image4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56.png"/><Relationship Id="rId15" Type="http://schemas.openxmlformats.org/officeDocument/2006/relationships/image" Target="../media/image57.png"/><Relationship Id="rId16" Type="http://schemas.openxmlformats.org/officeDocument/2006/relationships/image" Target="../media/image58.png"/><Relationship Id="rId17" Type="http://schemas.openxmlformats.org/officeDocument/2006/relationships/image" Target="../media/image59.png"/><Relationship Id="rId18" Type="http://schemas.openxmlformats.org/officeDocument/2006/relationships/image" Target="../media/image60.png"/><Relationship Id="rId19" Type="http://schemas.openxmlformats.org/officeDocument/2006/relationships/image" Target="../media/image61.png"/><Relationship Id="rId20" Type="http://schemas.openxmlformats.org/officeDocument/2006/relationships/image" Target="../media/image62.png"/><Relationship Id="rId21" Type="http://schemas.openxmlformats.org/officeDocument/2006/relationships/image" Target="../media/image63.png"/><Relationship Id="rId22" Type="http://schemas.openxmlformats.org/officeDocument/2006/relationships/image" Target="../media/image64.png"/><Relationship Id="rId23" Type="http://schemas.openxmlformats.org/officeDocument/2006/relationships/image" Target="../media/image65.png"/><Relationship Id="rId24" Type="http://schemas.openxmlformats.org/officeDocument/2006/relationships/image" Target="../media/image66.png"/><Relationship Id="rId25" Type="http://schemas.openxmlformats.org/officeDocument/2006/relationships/image" Target="../media/image67.png"/><Relationship Id="rId26" Type="http://schemas.openxmlformats.org/officeDocument/2006/relationships/image" Target="../media/image68.png"/><Relationship Id="rId27" Type="http://schemas.openxmlformats.org/officeDocument/2006/relationships/image" Target="../media/image69.png"/><Relationship Id="rId28" Type="http://schemas.openxmlformats.org/officeDocument/2006/relationships/image" Target="../media/image70.png"/><Relationship Id="rId29" Type="http://schemas.openxmlformats.org/officeDocument/2006/relationships/image" Target="../media/image71.png"/><Relationship Id="rId30" Type="http://schemas.openxmlformats.org/officeDocument/2006/relationships/image" Target="../media/image72.png"/><Relationship Id="rId31" Type="http://schemas.openxmlformats.org/officeDocument/2006/relationships/image" Target="../media/image73.png"/><Relationship Id="rId32" Type="http://schemas.openxmlformats.org/officeDocument/2006/relationships/image" Target="../media/image7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9.png"/><Relationship Id="rId11" Type="http://schemas.openxmlformats.org/officeDocument/2006/relationships/image" Target="../media/image80.png"/><Relationship Id="rId12" Type="http://schemas.openxmlformats.org/officeDocument/2006/relationships/image" Target="../media/image81.png"/><Relationship Id="rId13" Type="http://schemas.openxmlformats.org/officeDocument/2006/relationships/image" Target="../media/image82.png"/><Relationship Id="rId14" Type="http://schemas.openxmlformats.org/officeDocument/2006/relationships/image" Target="../media/image83.png"/><Relationship Id="rId15" Type="http://schemas.openxmlformats.org/officeDocument/2006/relationships/image" Target="../media/image84.png"/><Relationship Id="rId16" Type="http://schemas.openxmlformats.org/officeDocument/2006/relationships/image" Target="../media/image85.png"/><Relationship Id="rId17" Type="http://schemas.openxmlformats.org/officeDocument/2006/relationships/image" Target="../media/image86.png"/><Relationship Id="rId18" Type="http://schemas.openxmlformats.org/officeDocument/2006/relationships/image" Target="../media/image87.png"/><Relationship Id="rId19" Type="http://schemas.openxmlformats.org/officeDocument/2006/relationships/image" Target="../media/image88.png"/><Relationship Id="rId20" Type="http://schemas.openxmlformats.org/officeDocument/2006/relationships/image" Target="../media/image89.png"/><Relationship Id="rId21" Type="http://schemas.openxmlformats.org/officeDocument/2006/relationships/image" Target="../media/image90.png"/><Relationship Id="rId22" Type="http://schemas.openxmlformats.org/officeDocument/2006/relationships/image" Target="../media/image91.png"/><Relationship Id="rId23" Type="http://schemas.openxmlformats.org/officeDocument/2006/relationships/image" Target="../media/image92.png"/><Relationship Id="rId24" Type="http://schemas.openxmlformats.org/officeDocument/2006/relationships/image" Target="../media/image93.png"/><Relationship Id="rId25" Type="http://schemas.openxmlformats.org/officeDocument/2006/relationships/image" Target="../media/image9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101.png"/><Relationship Id="rId9" Type="http://schemas.openxmlformats.org/officeDocument/2006/relationships/image" Target="../media/image102.png"/><Relationship Id="rId10" Type="http://schemas.openxmlformats.org/officeDocument/2006/relationships/image" Target="../media/image103.png"/><Relationship Id="rId11" Type="http://schemas.openxmlformats.org/officeDocument/2006/relationships/image" Target="../media/image104.png"/><Relationship Id="rId12" Type="http://schemas.openxmlformats.org/officeDocument/2006/relationships/image" Target="../media/image105.png"/><Relationship Id="rId13" Type="http://schemas.openxmlformats.org/officeDocument/2006/relationships/image" Target="../media/image106.png"/><Relationship Id="rId14" Type="http://schemas.openxmlformats.org/officeDocument/2006/relationships/image" Target="../media/image107.png"/><Relationship Id="rId15" Type="http://schemas.openxmlformats.org/officeDocument/2006/relationships/image" Target="../media/image108.png"/><Relationship Id="rId16" Type="http://schemas.openxmlformats.org/officeDocument/2006/relationships/image" Target="../media/image109.png"/><Relationship Id="rId17" Type="http://schemas.openxmlformats.org/officeDocument/2006/relationships/image" Target="../media/image110.png"/><Relationship Id="rId18" Type="http://schemas.openxmlformats.org/officeDocument/2006/relationships/image" Target="../media/image111.png"/><Relationship Id="rId19" Type="http://schemas.openxmlformats.org/officeDocument/2006/relationships/image" Target="../media/image112.png"/><Relationship Id="rId20" Type="http://schemas.openxmlformats.org/officeDocument/2006/relationships/image" Target="../media/image113.png"/><Relationship Id="rId21" Type="http://schemas.openxmlformats.org/officeDocument/2006/relationships/image" Target="../media/image114.png"/><Relationship Id="rId22" Type="http://schemas.openxmlformats.org/officeDocument/2006/relationships/image" Target="../media/image115.png"/><Relationship Id="rId23" Type="http://schemas.openxmlformats.org/officeDocument/2006/relationships/image" Target="../media/image116.png"/><Relationship Id="rId24" Type="http://schemas.openxmlformats.org/officeDocument/2006/relationships/image" Target="../media/image117.png"/><Relationship Id="rId25" Type="http://schemas.openxmlformats.org/officeDocument/2006/relationships/image" Target="../media/image118.png"/><Relationship Id="rId26" Type="http://schemas.openxmlformats.org/officeDocument/2006/relationships/image" Target="../media/image119.png"/><Relationship Id="rId27" Type="http://schemas.openxmlformats.org/officeDocument/2006/relationships/image" Target="../media/image120.png"/><Relationship Id="rId28" Type="http://schemas.openxmlformats.org/officeDocument/2006/relationships/image" Target="../media/image121.png"/><Relationship Id="rId29" Type="http://schemas.openxmlformats.org/officeDocument/2006/relationships/image" Target="../media/image122.png"/><Relationship Id="rId30" Type="http://schemas.openxmlformats.org/officeDocument/2006/relationships/image" Target="../media/image123.png"/><Relationship Id="rId31" Type="http://schemas.openxmlformats.org/officeDocument/2006/relationships/image" Target="../media/image124.png"/><Relationship Id="rId32" Type="http://schemas.openxmlformats.org/officeDocument/2006/relationships/image" Target="../media/image125.png"/><Relationship Id="rId33" Type="http://schemas.openxmlformats.org/officeDocument/2006/relationships/image" Target="../media/image126.png"/><Relationship Id="rId34" Type="http://schemas.openxmlformats.org/officeDocument/2006/relationships/image" Target="../media/image127.png"/><Relationship Id="rId35" Type="http://schemas.openxmlformats.org/officeDocument/2006/relationships/image" Target="../media/image128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9.png"/><Relationship Id="rId3" Type="http://schemas.openxmlformats.org/officeDocument/2006/relationships/image" Target="../media/image130.png"/><Relationship Id="rId4" Type="http://schemas.openxmlformats.org/officeDocument/2006/relationships/image" Target="../media/image131.png"/><Relationship Id="rId5" Type="http://schemas.openxmlformats.org/officeDocument/2006/relationships/image" Target="../media/image132.png"/><Relationship Id="rId6" Type="http://schemas.openxmlformats.org/officeDocument/2006/relationships/image" Target="../media/image133.png"/><Relationship Id="rId7" Type="http://schemas.openxmlformats.org/officeDocument/2006/relationships/image" Target="../media/image134.png"/><Relationship Id="rId8" Type="http://schemas.openxmlformats.org/officeDocument/2006/relationships/image" Target="../media/image135.png"/><Relationship Id="rId9" Type="http://schemas.openxmlformats.org/officeDocument/2006/relationships/image" Target="../media/image136.png"/><Relationship Id="rId10" Type="http://schemas.openxmlformats.org/officeDocument/2006/relationships/image" Target="../media/image137.png"/><Relationship Id="rId11" Type="http://schemas.openxmlformats.org/officeDocument/2006/relationships/image" Target="../media/image138.png"/><Relationship Id="rId12" Type="http://schemas.openxmlformats.org/officeDocument/2006/relationships/image" Target="../media/image139.png"/><Relationship Id="rId13" Type="http://schemas.openxmlformats.org/officeDocument/2006/relationships/image" Target="../media/image140.png"/><Relationship Id="rId14" Type="http://schemas.openxmlformats.org/officeDocument/2006/relationships/image" Target="../media/image141.png"/><Relationship Id="rId15" Type="http://schemas.openxmlformats.org/officeDocument/2006/relationships/image" Target="../media/image142.png"/><Relationship Id="rId16" Type="http://schemas.openxmlformats.org/officeDocument/2006/relationships/image" Target="../media/image143.png"/><Relationship Id="rId17" Type="http://schemas.openxmlformats.org/officeDocument/2006/relationships/image" Target="../media/image144.png"/><Relationship Id="rId18" Type="http://schemas.openxmlformats.org/officeDocument/2006/relationships/image" Target="../media/image145.png"/><Relationship Id="rId19" Type="http://schemas.openxmlformats.org/officeDocument/2006/relationships/image" Target="../media/image146.png"/><Relationship Id="rId20" Type="http://schemas.openxmlformats.org/officeDocument/2006/relationships/image" Target="../media/image147.png"/><Relationship Id="rId21" Type="http://schemas.openxmlformats.org/officeDocument/2006/relationships/image" Target="../media/image148.png"/><Relationship Id="rId22" Type="http://schemas.openxmlformats.org/officeDocument/2006/relationships/image" Target="../media/image149.png"/><Relationship Id="rId23" Type="http://schemas.openxmlformats.org/officeDocument/2006/relationships/image" Target="../media/image150.png"/><Relationship Id="rId24" Type="http://schemas.openxmlformats.org/officeDocument/2006/relationships/image" Target="../media/image151.png"/><Relationship Id="rId25" Type="http://schemas.openxmlformats.org/officeDocument/2006/relationships/image" Target="../media/image152.png"/><Relationship Id="rId26" Type="http://schemas.openxmlformats.org/officeDocument/2006/relationships/image" Target="../media/image153.png"/><Relationship Id="rId27" Type="http://schemas.openxmlformats.org/officeDocument/2006/relationships/image" Target="../media/image154.png"/><Relationship Id="rId28" Type="http://schemas.openxmlformats.org/officeDocument/2006/relationships/image" Target="../media/image155.png"/><Relationship Id="rId29" Type="http://schemas.openxmlformats.org/officeDocument/2006/relationships/image" Target="../media/image156.png"/><Relationship Id="rId30" Type="http://schemas.openxmlformats.org/officeDocument/2006/relationships/image" Target="../media/image157.png"/><Relationship Id="rId31" Type="http://schemas.openxmlformats.org/officeDocument/2006/relationships/image" Target="../media/image15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9.png"/><Relationship Id="rId3" Type="http://schemas.openxmlformats.org/officeDocument/2006/relationships/image" Target="../media/image160.png"/><Relationship Id="rId4" Type="http://schemas.openxmlformats.org/officeDocument/2006/relationships/image" Target="../media/image161.png"/><Relationship Id="rId5" Type="http://schemas.openxmlformats.org/officeDocument/2006/relationships/image" Target="../media/image162.png"/><Relationship Id="rId6" Type="http://schemas.openxmlformats.org/officeDocument/2006/relationships/image" Target="../media/image163.png"/><Relationship Id="rId7" Type="http://schemas.openxmlformats.org/officeDocument/2006/relationships/image" Target="../media/image164.png"/><Relationship Id="rId8" Type="http://schemas.openxmlformats.org/officeDocument/2006/relationships/image" Target="../media/image165.png"/><Relationship Id="rId9" Type="http://schemas.openxmlformats.org/officeDocument/2006/relationships/image" Target="../media/image166.png"/><Relationship Id="rId10" Type="http://schemas.openxmlformats.org/officeDocument/2006/relationships/image" Target="../media/image167.png"/><Relationship Id="rId11" Type="http://schemas.openxmlformats.org/officeDocument/2006/relationships/image" Target="../media/image168.png"/><Relationship Id="rId12" Type="http://schemas.openxmlformats.org/officeDocument/2006/relationships/image" Target="../media/image169.png"/><Relationship Id="rId13" Type="http://schemas.openxmlformats.org/officeDocument/2006/relationships/image" Target="../media/image170.png"/><Relationship Id="rId14" Type="http://schemas.openxmlformats.org/officeDocument/2006/relationships/image" Target="../media/image171.png"/><Relationship Id="rId15" Type="http://schemas.openxmlformats.org/officeDocument/2006/relationships/image" Target="../media/image172.png"/><Relationship Id="rId16" Type="http://schemas.openxmlformats.org/officeDocument/2006/relationships/image" Target="../media/image173.png"/><Relationship Id="rId17" Type="http://schemas.openxmlformats.org/officeDocument/2006/relationships/image" Target="../media/image174.png"/><Relationship Id="rId18" Type="http://schemas.openxmlformats.org/officeDocument/2006/relationships/image" Target="../media/image175.png"/><Relationship Id="rId19" Type="http://schemas.openxmlformats.org/officeDocument/2006/relationships/image" Target="../media/image176.png"/><Relationship Id="rId20" Type="http://schemas.openxmlformats.org/officeDocument/2006/relationships/image" Target="../media/image177.png"/><Relationship Id="rId21" Type="http://schemas.openxmlformats.org/officeDocument/2006/relationships/image" Target="../media/image178.png"/><Relationship Id="rId22" Type="http://schemas.openxmlformats.org/officeDocument/2006/relationships/image" Target="../media/image179.png"/><Relationship Id="rId23" Type="http://schemas.openxmlformats.org/officeDocument/2006/relationships/image" Target="../media/image180.png"/><Relationship Id="rId24" Type="http://schemas.openxmlformats.org/officeDocument/2006/relationships/image" Target="../media/image181.png"/><Relationship Id="rId25" Type="http://schemas.openxmlformats.org/officeDocument/2006/relationships/image" Target="../media/image182.png"/><Relationship Id="rId26" Type="http://schemas.openxmlformats.org/officeDocument/2006/relationships/image" Target="../media/image183.png"/><Relationship Id="rId27" Type="http://schemas.openxmlformats.org/officeDocument/2006/relationships/image" Target="../media/image184.png"/><Relationship Id="rId28" Type="http://schemas.openxmlformats.org/officeDocument/2006/relationships/image" Target="../media/image185.png"/><Relationship Id="rId29" Type="http://schemas.openxmlformats.org/officeDocument/2006/relationships/image" Target="../media/image186.png"/><Relationship Id="rId30" Type="http://schemas.openxmlformats.org/officeDocument/2006/relationships/image" Target="../media/image187.png"/><Relationship Id="rId31" Type="http://schemas.openxmlformats.org/officeDocument/2006/relationships/image" Target="../media/image188.png"/><Relationship Id="rId32" Type="http://schemas.openxmlformats.org/officeDocument/2006/relationships/image" Target="../media/image189.png"/><Relationship Id="rId33" Type="http://schemas.openxmlformats.org/officeDocument/2006/relationships/image" Target="../media/image190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1.png"/><Relationship Id="rId3" Type="http://schemas.openxmlformats.org/officeDocument/2006/relationships/image" Target="../media/image192.png"/><Relationship Id="rId4" Type="http://schemas.openxmlformats.org/officeDocument/2006/relationships/image" Target="../media/image193.png"/><Relationship Id="rId5" Type="http://schemas.openxmlformats.org/officeDocument/2006/relationships/image" Target="../media/image194.png"/><Relationship Id="rId6" Type="http://schemas.openxmlformats.org/officeDocument/2006/relationships/image" Target="../media/image195.png"/><Relationship Id="rId7" Type="http://schemas.openxmlformats.org/officeDocument/2006/relationships/image" Target="../media/image196.png"/><Relationship Id="rId8" Type="http://schemas.openxmlformats.org/officeDocument/2006/relationships/image" Target="../media/image197.png"/><Relationship Id="rId9" Type="http://schemas.openxmlformats.org/officeDocument/2006/relationships/image" Target="../media/image198.png"/><Relationship Id="rId10" Type="http://schemas.openxmlformats.org/officeDocument/2006/relationships/image" Target="../media/image199.png"/><Relationship Id="rId11" Type="http://schemas.openxmlformats.org/officeDocument/2006/relationships/image" Target="../media/image200.png"/><Relationship Id="rId12" Type="http://schemas.openxmlformats.org/officeDocument/2006/relationships/image" Target="../media/image201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2.png"/><Relationship Id="rId3" Type="http://schemas.openxmlformats.org/officeDocument/2006/relationships/image" Target="../media/image203.png"/><Relationship Id="rId4" Type="http://schemas.openxmlformats.org/officeDocument/2006/relationships/image" Target="../media/image204.png"/><Relationship Id="rId5" Type="http://schemas.openxmlformats.org/officeDocument/2006/relationships/image" Target="../media/image205.png"/><Relationship Id="rId6" Type="http://schemas.openxmlformats.org/officeDocument/2006/relationships/image" Target="../media/image206.png"/><Relationship Id="rId7" Type="http://schemas.openxmlformats.org/officeDocument/2006/relationships/image" Target="../media/image207.png"/><Relationship Id="rId8" Type="http://schemas.openxmlformats.org/officeDocument/2006/relationships/image" Target="../media/image208.png"/><Relationship Id="rId9" Type="http://schemas.openxmlformats.org/officeDocument/2006/relationships/image" Target="../media/image209.png"/><Relationship Id="rId10" Type="http://schemas.openxmlformats.org/officeDocument/2006/relationships/image" Target="../media/image210.png"/><Relationship Id="rId11" Type="http://schemas.openxmlformats.org/officeDocument/2006/relationships/image" Target="../media/image211.png"/><Relationship Id="rId12" Type="http://schemas.openxmlformats.org/officeDocument/2006/relationships/image" Target="../media/image212.png"/><Relationship Id="rId13" Type="http://schemas.openxmlformats.org/officeDocument/2006/relationships/image" Target="../media/image213.png"/><Relationship Id="rId14" Type="http://schemas.openxmlformats.org/officeDocument/2006/relationships/image" Target="../media/image214.png"/><Relationship Id="rId15" Type="http://schemas.openxmlformats.org/officeDocument/2006/relationships/image" Target="../media/image215.png"/><Relationship Id="rId16" Type="http://schemas.openxmlformats.org/officeDocument/2006/relationships/image" Target="../media/image216.png"/><Relationship Id="rId17" Type="http://schemas.openxmlformats.org/officeDocument/2006/relationships/image" Target="../media/image217.png"/><Relationship Id="rId18" Type="http://schemas.openxmlformats.org/officeDocument/2006/relationships/image" Target="../media/image218.png"/><Relationship Id="rId19" Type="http://schemas.openxmlformats.org/officeDocument/2006/relationships/image" Target="../media/image219.png"/><Relationship Id="rId20" Type="http://schemas.openxmlformats.org/officeDocument/2006/relationships/image" Target="../media/image220.png"/><Relationship Id="rId21" Type="http://schemas.openxmlformats.org/officeDocument/2006/relationships/image" Target="../media/image221.png"/><Relationship Id="rId22" Type="http://schemas.openxmlformats.org/officeDocument/2006/relationships/image" Target="../media/image222.png"/><Relationship Id="rId23" Type="http://schemas.openxmlformats.org/officeDocument/2006/relationships/image" Target="../media/image223.png"/><Relationship Id="rId24" Type="http://schemas.openxmlformats.org/officeDocument/2006/relationships/image" Target="../media/image224.png"/><Relationship Id="rId25" Type="http://schemas.openxmlformats.org/officeDocument/2006/relationships/image" Target="../media/image225.png"/><Relationship Id="rId26" Type="http://schemas.openxmlformats.org/officeDocument/2006/relationships/image" Target="../media/image226.png"/><Relationship Id="rId27" Type="http://schemas.openxmlformats.org/officeDocument/2006/relationships/image" Target="../media/image227.png"/><Relationship Id="rId28" Type="http://schemas.openxmlformats.org/officeDocument/2006/relationships/image" Target="../media/image228.jpg"/><Relationship Id="rId29" Type="http://schemas.openxmlformats.org/officeDocument/2006/relationships/image" Target="../media/image229.png"/><Relationship Id="rId30" Type="http://schemas.openxmlformats.org/officeDocument/2006/relationships/image" Target="../media/image230.jpg"/><Relationship Id="rId31" Type="http://schemas.openxmlformats.org/officeDocument/2006/relationships/image" Target="../media/image231.png"/><Relationship Id="rId32" Type="http://schemas.openxmlformats.org/officeDocument/2006/relationships/image" Target="../media/image232.png"/><Relationship Id="rId33" Type="http://schemas.openxmlformats.org/officeDocument/2006/relationships/image" Target="../media/image233.png"/><Relationship Id="rId34" Type="http://schemas.openxmlformats.org/officeDocument/2006/relationships/image" Target="../media/image234.png"/><Relationship Id="rId35" Type="http://schemas.openxmlformats.org/officeDocument/2006/relationships/image" Target="../media/image235.png"/><Relationship Id="rId36" Type="http://schemas.openxmlformats.org/officeDocument/2006/relationships/image" Target="../media/image236.png"/><Relationship Id="rId37" Type="http://schemas.openxmlformats.org/officeDocument/2006/relationships/image" Target="../media/image237.png"/><Relationship Id="rId38" Type="http://schemas.openxmlformats.org/officeDocument/2006/relationships/image" Target="../media/image238.jpg"/><Relationship Id="rId39" Type="http://schemas.openxmlformats.org/officeDocument/2006/relationships/image" Target="../media/image239.jpg"/><Relationship Id="rId40" Type="http://schemas.openxmlformats.org/officeDocument/2006/relationships/image" Target="../media/image240.png"/><Relationship Id="rId41" Type="http://schemas.openxmlformats.org/officeDocument/2006/relationships/image" Target="../media/image24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455445" y="1204156"/>
            <a:ext cx="1505585" cy="2580640"/>
          </a:xfrm>
          <a:custGeom>
            <a:avLst/>
            <a:gdLst/>
            <a:ahLst/>
            <a:cxnLst/>
            <a:rect l="l" t="t" r="r" b="b"/>
            <a:pathLst>
              <a:path w="1505585" h="2580640">
                <a:moveTo>
                  <a:pt x="1505089" y="1238465"/>
                </a:moveTo>
                <a:lnTo>
                  <a:pt x="816991" y="1555991"/>
                </a:lnTo>
                <a:lnTo>
                  <a:pt x="816991" y="1556664"/>
                </a:lnTo>
                <a:lnTo>
                  <a:pt x="826617" y="1595653"/>
                </a:lnTo>
                <a:lnTo>
                  <a:pt x="852754" y="1633169"/>
                </a:lnTo>
                <a:lnTo>
                  <a:pt x="891286" y="1668589"/>
                </a:lnTo>
                <a:lnTo>
                  <a:pt x="938072" y="1701304"/>
                </a:lnTo>
                <a:lnTo>
                  <a:pt x="988987" y="1730692"/>
                </a:lnTo>
                <a:lnTo>
                  <a:pt x="1039914" y="1756143"/>
                </a:lnTo>
                <a:lnTo>
                  <a:pt x="1086713" y="1777009"/>
                </a:lnTo>
                <a:lnTo>
                  <a:pt x="1125270" y="1792706"/>
                </a:lnTo>
                <a:lnTo>
                  <a:pt x="1161122" y="1806054"/>
                </a:lnTo>
                <a:lnTo>
                  <a:pt x="1214869" y="1785620"/>
                </a:lnTo>
                <a:lnTo>
                  <a:pt x="1333106" y="1730756"/>
                </a:lnTo>
                <a:lnTo>
                  <a:pt x="1451343" y="1651203"/>
                </a:lnTo>
                <a:lnTo>
                  <a:pt x="1505089" y="1556664"/>
                </a:lnTo>
                <a:lnTo>
                  <a:pt x="1505089" y="1238465"/>
                </a:lnTo>
                <a:close/>
              </a:path>
              <a:path w="1505585" h="2580640">
                <a:moveTo>
                  <a:pt x="1505102" y="476377"/>
                </a:moveTo>
                <a:lnTo>
                  <a:pt x="1505089" y="430009"/>
                </a:lnTo>
                <a:lnTo>
                  <a:pt x="1505089" y="30467"/>
                </a:lnTo>
                <a:lnTo>
                  <a:pt x="1457045" y="22504"/>
                </a:lnTo>
                <a:lnTo>
                  <a:pt x="1408607" y="15709"/>
                </a:lnTo>
                <a:lnTo>
                  <a:pt x="1359789" y="10109"/>
                </a:lnTo>
                <a:lnTo>
                  <a:pt x="1310614" y="5715"/>
                </a:lnTo>
                <a:lnTo>
                  <a:pt x="1261097" y="2552"/>
                </a:lnTo>
                <a:lnTo>
                  <a:pt x="1213154" y="711"/>
                </a:lnTo>
                <a:lnTo>
                  <a:pt x="1216914" y="711"/>
                </a:lnTo>
                <a:lnTo>
                  <a:pt x="1161122" y="0"/>
                </a:lnTo>
                <a:lnTo>
                  <a:pt x="1107998" y="711"/>
                </a:lnTo>
                <a:lnTo>
                  <a:pt x="1055243" y="2844"/>
                </a:lnTo>
                <a:lnTo>
                  <a:pt x="1002855" y="6375"/>
                </a:lnTo>
                <a:lnTo>
                  <a:pt x="950849" y="11290"/>
                </a:lnTo>
                <a:lnTo>
                  <a:pt x="899261" y="17564"/>
                </a:lnTo>
                <a:lnTo>
                  <a:pt x="848106" y="25184"/>
                </a:lnTo>
                <a:lnTo>
                  <a:pt x="797394" y="34124"/>
                </a:lnTo>
                <a:lnTo>
                  <a:pt x="747141" y="44373"/>
                </a:lnTo>
                <a:lnTo>
                  <a:pt x="697369" y="55918"/>
                </a:lnTo>
                <a:lnTo>
                  <a:pt x="648106" y="68719"/>
                </a:lnTo>
                <a:lnTo>
                  <a:pt x="599363" y="82791"/>
                </a:lnTo>
                <a:lnTo>
                  <a:pt x="551154" y="98082"/>
                </a:lnTo>
                <a:lnTo>
                  <a:pt x="503491" y="114604"/>
                </a:lnTo>
                <a:lnTo>
                  <a:pt x="456412" y="132308"/>
                </a:lnTo>
                <a:lnTo>
                  <a:pt x="409917" y="151206"/>
                </a:lnTo>
                <a:lnTo>
                  <a:pt x="364032" y="171259"/>
                </a:lnTo>
                <a:lnTo>
                  <a:pt x="318782" y="192455"/>
                </a:lnTo>
                <a:lnTo>
                  <a:pt x="274167" y="214782"/>
                </a:lnTo>
                <a:lnTo>
                  <a:pt x="230225" y="238213"/>
                </a:lnTo>
                <a:lnTo>
                  <a:pt x="186956" y="262724"/>
                </a:lnTo>
                <a:lnTo>
                  <a:pt x="144386" y="288315"/>
                </a:lnTo>
                <a:lnTo>
                  <a:pt x="102539" y="314960"/>
                </a:lnTo>
                <a:lnTo>
                  <a:pt x="61429" y="342633"/>
                </a:lnTo>
                <a:lnTo>
                  <a:pt x="0" y="386816"/>
                </a:lnTo>
                <a:lnTo>
                  <a:pt x="0" y="1419059"/>
                </a:lnTo>
                <a:lnTo>
                  <a:pt x="165" y="1419059"/>
                </a:lnTo>
                <a:lnTo>
                  <a:pt x="181571" y="1974710"/>
                </a:lnTo>
                <a:lnTo>
                  <a:pt x="580644" y="2332215"/>
                </a:lnTo>
                <a:lnTo>
                  <a:pt x="979728" y="2523375"/>
                </a:lnTo>
                <a:lnTo>
                  <a:pt x="1161122" y="2580017"/>
                </a:lnTo>
                <a:lnTo>
                  <a:pt x="1187704" y="2573083"/>
                </a:lnTo>
                <a:lnTo>
                  <a:pt x="1260678" y="2551315"/>
                </a:lnTo>
                <a:lnTo>
                  <a:pt x="1369860" y="2513215"/>
                </a:lnTo>
                <a:lnTo>
                  <a:pt x="1505089" y="2457323"/>
                </a:lnTo>
                <a:lnTo>
                  <a:pt x="1505089" y="2150021"/>
                </a:lnTo>
                <a:lnTo>
                  <a:pt x="1505089" y="2010257"/>
                </a:lnTo>
                <a:lnTo>
                  <a:pt x="1376146" y="2074532"/>
                </a:lnTo>
                <a:lnTo>
                  <a:pt x="1266266" y="2117852"/>
                </a:lnTo>
                <a:lnTo>
                  <a:pt x="1189799" y="2142325"/>
                </a:lnTo>
                <a:lnTo>
                  <a:pt x="1161122" y="2150021"/>
                </a:lnTo>
                <a:lnTo>
                  <a:pt x="1040193" y="2112238"/>
                </a:lnTo>
                <a:lnTo>
                  <a:pt x="774141" y="1984794"/>
                </a:lnTo>
                <a:lnTo>
                  <a:pt x="508088" y="1746453"/>
                </a:lnTo>
                <a:lnTo>
                  <a:pt x="387159" y="1376045"/>
                </a:lnTo>
                <a:lnTo>
                  <a:pt x="386981" y="1376045"/>
                </a:lnTo>
                <a:lnTo>
                  <a:pt x="1039431" y="1074928"/>
                </a:lnTo>
                <a:lnTo>
                  <a:pt x="1505089" y="860005"/>
                </a:lnTo>
                <a:lnTo>
                  <a:pt x="1459509" y="839901"/>
                </a:lnTo>
                <a:lnTo>
                  <a:pt x="1412595" y="821651"/>
                </a:lnTo>
                <a:lnTo>
                  <a:pt x="1364462" y="805700"/>
                </a:lnTo>
                <a:lnTo>
                  <a:pt x="1315161" y="792492"/>
                </a:lnTo>
                <a:lnTo>
                  <a:pt x="1264793" y="782510"/>
                </a:lnTo>
                <a:lnTo>
                  <a:pt x="1213421" y="776185"/>
                </a:lnTo>
                <a:lnTo>
                  <a:pt x="1161122" y="773976"/>
                </a:lnTo>
                <a:lnTo>
                  <a:pt x="1108773" y="776185"/>
                </a:lnTo>
                <a:lnTo>
                  <a:pt x="1057351" y="782510"/>
                </a:lnTo>
                <a:lnTo>
                  <a:pt x="1006957" y="792492"/>
                </a:lnTo>
                <a:lnTo>
                  <a:pt x="957643" y="805700"/>
                </a:lnTo>
                <a:lnTo>
                  <a:pt x="909485" y="821651"/>
                </a:lnTo>
                <a:lnTo>
                  <a:pt x="862584" y="839901"/>
                </a:lnTo>
                <a:lnTo>
                  <a:pt x="816991" y="860005"/>
                </a:lnTo>
                <a:lnTo>
                  <a:pt x="816991" y="1074928"/>
                </a:lnTo>
                <a:lnTo>
                  <a:pt x="785469" y="1072349"/>
                </a:lnTo>
                <a:lnTo>
                  <a:pt x="743572" y="1064844"/>
                </a:lnTo>
                <a:lnTo>
                  <a:pt x="694016" y="1052753"/>
                </a:lnTo>
                <a:lnTo>
                  <a:pt x="639495" y="1036408"/>
                </a:lnTo>
                <a:lnTo>
                  <a:pt x="582714" y="1016177"/>
                </a:lnTo>
                <a:lnTo>
                  <a:pt x="526364" y="992378"/>
                </a:lnTo>
                <a:lnTo>
                  <a:pt x="473163" y="965352"/>
                </a:lnTo>
                <a:lnTo>
                  <a:pt x="425805" y="935456"/>
                </a:lnTo>
                <a:lnTo>
                  <a:pt x="386981" y="903020"/>
                </a:lnTo>
                <a:lnTo>
                  <a:pt x="386981" y="687933"/>
                </a:lnTo>
                <a:lnTo>
                  <a:pt x="428002" y="658317"/>
                </a:lnTo>
                <a:lnTo>
                  <a:pt x="467550" y="632028"/>
                </a:lnTo>
                <a:lnTo>
                  <a:pt x="508114" y="607174"/>
                </a:lnTo>
                <a:lnTo>
                  <a:pt x="549643" y="583793"/>
                </a:lnTo>
                <a:lnTo>
                  <a:pt x="592099" y="561911"/>
                </a:lnTo>
                <a:lnTo>
                  <a:pt x="635444" y="541578"/>
                </a:lnTo>
                <a:lnTo>
                  <a:pt x="679665" y="522820"/>
                </a:lnTo>
                <a:lnTo>
                  <a:pt x="724700" y="505675"/>
                </a:lnTo>
                <a:lnTo>
                  <a:pt x="770521" y="490181"/>
                </a:lnTo>
                <a:lnTo>
                  <a:pt x="817092" y="476377"/>
                </a:lnTo>
                <a:lnTo>
                  <a:pt x="864387" y="464286"/>
                </a:lnTo>
                <a:lnTo>
                  <a:pt x="912355" y="453961"/>
                </a:lnTo>
                <a:lnTo>
                  <a:pt x="960970" y="445439"/>
                </a:lnTo>
                <a:lnTo>
                  <a:pt x="1010183" y="438734"/>
                </a:lnTo>
                <a:lnTo>
                  <a:pt x="1059980" y="433908"/>
                </a:lnTo>
                <a:lnTo>
                  <a:pt x="1110297" y="430987"/>
                </a:lnTo>
                <a:lnTo>
                  <a:pt x="1161122" y="430009"/>
                </a:lnTo>
                <a:lnTo>
                  <a:pt x="1211973" y="430987"/>
                </a:lnTo>
                <a:lnTo>
                  <a:pt x="1262329" y="433908"/>
                </a:lnTo>
                <a:lnTo>
                  <a:pt x="1312125" y="438734"/>
                </a:lnTo>
                <a:lnTo>
                  <a:pt x="1361351" y="445439"/>
                </a:lnTo>
                <a:lnTo>
                  <a:pt x="1409941" y="453961"/>
                </a:lnTo>
                <a:lnTo>
                  <a:pt x="1457871" y="464286"/>
                </a:lnTo>
                <a:lnTo>
                  <a:pt x="1505102" y="476377"/>
                </a:lnTo>
                <a:close/>
              </a:path>
            </a:pathLst>
          </a:custGeom>
          <a:solidFill>
            <a:srgbClr val="C2B3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3334475" y="2709071"/>
            <a:ext cx="645160" cy="645160"/>
          </a:xfrm>
          <a:custGeom>
            <a:avLst/>
            <a:gdLst/>
            <a:ahLst/>
            <a:cxnLst/>
            <a:rect l="l" t="t" r="r" b="b"/>
            <a:pathLst>
              <a:path w="645160" h="645160">
                <a:moveTo>
                  <a:pt x="322544" y="0"/>
                </a:moveTo>
                <a:lnTo>
                  <a:pt x="274890" y="3498"/>
                </a:lnTo>
                <a:lnTo>
                  <a:pt x="229404" y="13659"/>
                </a:lnTo>
                <a:lnTo>
                  <a:pt x="186586" y="29984"/>
                </a:lnTo>
                <a:lnTo>
                  <a:pt x="146934" y="51974"/>
                </a:lnTo>
                <a:lnTo>
                  <a:pt x="110948" y="79128"/>
                </a:lnTo>
                <a:lnTo>
                  <a:pt x="79128" y="110948"/>
                </a:lnTo>
                <a:lnTo>
                  <a:pt x="51974" y="146933"/>
                </a:lnTo>
                <a:lnTo>
                  <a:pt x="29984" y="186585"/>
                </a:lnTo>
                <a:lnTo>
                  <a:pt x="13659" y="229403"/>
                </a:lnTo>
                <a:lnTo>
                  <a:pt x="3498" y="274889"/>
                </a:lnTo>
                <a:lnTo>
                  <a:pt x="0" y="322543"/>
                </a:lnTo>
                <a:lnTo>
                  <a:pt x="3498" y="370196"/>
                </a:lnTo>
                <a:lnTo>
                  <a:pt x="13659" y="415682"/>
                </a:lnTo>
                <a:lnTo>
                  <a:pt x="29984" y="458501"/>
                </a:lnTo>
                <a:lnTo>
                  <a:pt x="51974" y="498153"/>
                </a:lnTo>
                <a:lnTo>
                  <a:pt x="79128" y="534138"/>
                </a:lnTo>
                <a:lnTo>
                  <a:pt x="110948" y="565958"/>
                </a:lnTo>
                <a:lnTo>
                  <a:pt x="146934" y="593112"/>
                </a:lnTo>
                <a:lnTo>
                  <a:pt x="186586" y="615102"/>
                </a:lnTo>
                <a:lnTo>
                  <a:pt x="229404" y="631427"/>
                </a:lnTo>
                <a:lnTo>
                  <a:pt x="274890" y="641589"/>
                </a:lnTo>
                <a:lnTo>
                  <a:pt x="322544" y="645087"/>
                </a:lnTo>
                <a:lnTo>
                  <a:pt x="370197" y="641589"/>
                </a:lnTo>
                <a:lnTo>
                  <a:pt x="415683" y="631427"/>
                </a:lnTo>
                <a:lnTo>
                  <a:pt x="458502" y="615102"/>
                </a:lnTo>
                <a:lnTo>
                  <a:pt x="498154" y="593112"/>
                </a:lnTo>
                <a:lnTo>
                  <a:pt x="534139" y="565958"/>
                </a:lnTo>
                <a:lnTo>
                  <a:pt x="565959" y="534138"/>
                </a:lnTo>
                <a:lnTo>
                  <a:pt x="593113" y="498153"/>
                </a:lnTo>
                <a:lnTo>
                  <a:pt x="615103" y="458501"/>
                </a:lnTo>
                <a:lnTo>
                  <a:pt x="631428" y="415682"/>
                </a:lnTo>
                <a:lnTo>
                  <a:pt x="641590" y="370196"/>
                </a:lnTo>
                <a:lnTo>
                  <a:pt x="645088" y="322543"/>
                </a:lnTo>
                <a:lnTo>
                  <a:pt x="641590" y="274889"/>
                </a:lnTo>
                <a:lnTo>
                  <a:pt x="631428" y="229403"/>
                </a:lnTo>
                <a:lnTo>
                  <a:pt x="615103" y="186585"/>
                </a:lnTo>
                <a:lnTo>
                  <a:pt x="593113" y="146933"/>
                </a:lnTo>
                <a:lnTo>
                  <a:pt x="565959" y="110948"/>
                </a:lnTo>
                <a:lnTo>
                  <a:pt x="534139" y="79128"/>
                </a:lnTo>
                <a:lnTo>
                  <a:pt x="498154" y="51974"/>
                </a:lnTo>
                <a:lnTo>
                  <a:pt x="458502" y="29984"/>
                </a:lnTo>
                <a:lnTo>
                  <a:pt x="415683" y="13659"/>
                </a:lnTo>
                <a:lnTo>
                  <a:pt x="370197" y="3498"/>
                </a:lnTo>
                <a:lnTo>
                  <a:pt x="322544" y="0"/>
                </a:lnTo>
                <a:close/>
              </a:path>
            </a:pathLst>
          </a:custGeom>
          <a:solidFill>
            <a:srgbClr val="E30D4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4397676" y="2649318"/>
            <a:ext cx="1784985" cy="333375"/>
            <a:chOff x="4397676" y="2649318"/>
            <a:chExt cx="1784985" cy="333375"/>
          </a:xfrm>
        </p:grpSpPr>
        <p:sp>
          <p:nvSpPr>
            <p:cNvPr id="5" name="object 5" descr=""/>
            <p:cNvSpPr/>
            <p:nvPr/>
          </p:nvSpPr>
          <p:spPr>
            <a:xfrm>
              <a:off x="4397676" y="2649318"/>
              <a:ext cx="318135" cy="333375"/>
            </a:xfrm>
            <a:custGeom>
              <a:avLst/>
              <a:gdLst/>
              <a:ahLst/>
              <a:cxnLst/>
              <a:rect l="l" t="t" r="r" b="b"/>
              <a:pathLst>
                <a:path w="318135" h="333375">
                  <a:moveTo>
                    <a:pt x="176420" y="252243"/>
                  </a:moveTo>
                  <a:lnTo>
                    <a:pt x="141603" y="252243"/>
                  </a:lnTo>
                  <a:lnTo>
                    <a:pt x="141603" y="331414"/>
                  </a:lnTo>
                  <a:lnTo>
                    <a:pt x="143446" y="333255"/>
                  </a:lnTo>
                  <a:lnTo>
                    <a:pt x="174578" y="333255"/>
                  </a:lnTo>
                  <a:lnTo>
                    <a:pt x="176420" y="331414"/>
                  </a:lnTo>
                  <a:lnTo>
                    <a:pt x="176420" y="252243"/>
                  </a:lnTo>
                  <a:close/>
                </a:path>
                <a:path w="318135" h="333375">
                  <a:moveTo>
                    <a:pt x="94235" y="57411"/>
                  </a:moveTo>
                  <a:lnTo>
                    <a:pt x="54796" y="65276"/>
                  </a:lnTo>
                  <a:lnTo>
                    <a:pt x="25149" y="87310"/>
                  </a:lnTo>
                  <a:lnTo>
                    <a:pt x="6486" y="121176"/>
                  </a:lnTo>
                  <a:lnTo>
                    <a:pt x="0" y="164536"/>
                  </a:lnTo>
                  <a:lnTo>
                    <a:pt x="6533" y="208159"/>
                  </a:lnTo>
                  <a:lnTo>
                    <a:pt x="25274" y="242117"/>
                  </a:lnTo>
                  <a:lnTo>
                    <a:pt x="54937" y="264148"/>
                  </a:lnTo>
                  <a:lnTo>
                    <a:pt x="94235" y="271994"/>
                  </a:lnTo>
                  <a:lnTo>
                    <a:pt x="106627" y="270885"/>
                  </a:lnTo>
                  <a:lnTo>
                    <a:pt x="118924" y="267391"/>
                  </a:lnTo>
                  <a:lnTo>
                    <a:pt x="130719" y="261261"/>
                  </a:lnTo>
                  <a:lnTo>
                    <a:pt x="141603" y="252243"/>
                  </a:lnTo>
                  <a:lnTo>
                    <a:pt x="279115" y="252243"/>
                  </a:lnTo>
                  <a:lnTo>
                    <a:pt x="292749" y="242117"/>
                  </a:lnTo>
                  <a:lnTo>
                    <a:pt x="294181" y="239522"/>
                  </a:lnTo>
                  <a:lnTo>
                    <a:pt x="95241" y="239522"/>
                  </a:lnTo>
                  <a:lnTo>
                    <a:pt x="68922" y="233784"/>
                  </a:lnTo>
                  <a:lnTo>
                    <a:pt x="50026" y="217972"/>
                  </a:lnTo>
                  <a:lnTo>
                    <a:pt x="38630" y="194188"/>
                  </a:lnTo>
                  <a:lnTo>
                    <a:pt x="34814" y="164536"/>
                  </a:lnTo>
                  <a:lnTo>
                    <a:pt x="38630" y="134512"/>
                  </a:lnTo>
                  <a:lnTo>
                    <a:pt x="50026" y="110890"/>
                  </a:lnTo>
                  <a:lnTo>
                    <a:pt x="68922" y="95428"/>
                  </a:lnTo>
                  <a:lnTo>
                    <a:pt x="95241" y="89883"/>
                  </a:lnTo>
                  <a:lnTo>
                    <a:pt x="294293" y="89883"/>
                  </a:lnTo>
                  <a:lnTo>
                    <a:pt x="292875" y="87310"/>
                  </a:lnTo>
                  <a:lnTo>
                    <a:pt x="277870" y="76158"/>
                  </a:lnTo>
                  <a:lnTo>
                    <a:pt x="141603" y="76158"/>
                  </a:lnTo>
                  <a:lnTo>
                    <a:pt x="130766" y="67580"/>
                  </a:lnTo>
                  <a:lnTo>
                    <a:pt x="119049" y="61763"/>
                  </a:lnTo>
                  <a:lnTo>
                    <a:pt x="106768" y="58457"/>
                  </a:lnTo>
                  <a:lnTo>
                    <a:pt x="94235" y="57411"/>
                  </a:lnTo>
                  <a:close/>
                </a:path>
                <a:path w="318135" h="333375">
                  <a:moveTo>
                    <a:pt x="279115" y="252243"/>
                  </a:moveTo>
                  <a:lnTo>
                    <a:pt x="176420" y="252243"/>
                  </a:lnTo>
                  <a:lnTo>
                    <a:pt x="187305" y="261261"/>
                  </a:lnTo>
                  <a:lnTo>
                    <a:pt x="199100" y="267391"/>
                  </a:lnTo>
                  <a:lnTo>
                    <a:pt x="211397" y="270885"/>
                  </a:lnTo>
                  <a:lnTo>
                    <a:pt x="223788" y="271994"/>
                  </a:lnTo>
                  <a:lnTo>
                    <a:pt x="263086" y="264148"/>
                  </a:lnTo>
                  <a:lnTo>
                    <a:pt x="279115" y="252243"/>
                  </a:lnTo>
                  <a:close/>
                </a:path>
                <a:path w="318135" h="333375">
                  <a:moveTo>
                    <a:pt x="222785" y="89883"/>
                  </a:moveTo>
                  <a:lnTo>
                    <a:pt x="95241" y="89883"/>
                  </a:lnTo>
                  <a:lnTo>
                    <a:pt x="108369" y="90919"/>
                  </a:lnTo>
                  <a:lnTo>
                    <a:pt x="120305" y="94152"/>
                  </a:lnTo>
                  <a:lnTo>
                    <a:pt x="131299" y="99769"/>
                  </a:lnTo>
                  <a:lnTo>
                    <a:pt x="141603" y="107961"/>
                  </a:lnTo>
                  <a:lnTo>
                    <a:pt x="141603" y="215754"/>
                  </a:lnTo>
                  <a:lnTo>
                    <a:pt x="131888" y="225470"/>
                  </a:lnTo>
                  <a:lnTo>
                    <a:pt x="120744" y="232973"/>
                  </a:lnTo>
                  <a:lnTo>
                    <a:pt x="108440" y="237809"/>
                  </a:lnTo>
                  <a:lnTo>
                    <a:pt x="95241" y="239522"/>
                  </a:lnTo>
                  <a:lnTo>
                    <a:pt x="222785" y="239522"/>
                  </a:lnTo>
                  <a:lnTo>
                    <a:pt x="209585" y="237809"/>
                  </a:lnTo>
                  <a:lnTo>
                    <a:pt x="197280" y="232973"/>
                  </a:lnTo>
                  <a:lnTo>
                    <a:pt x="186136" y="225470"/>
                  </a:lnTo>
                  <a:lnTo>
                    <a:pt x="176420" y="215754"/>
                  </a:lnTo>
                  <a:lnTo>
                    <a:pt x="176420" y="107961"/>
                  </a:lnTo>
                  <a:lnTo>
                    <a:pt x="186725" y="99769"/>
                  </a:lnTo>
                  <a:lnTo>
                    <a:pt x="197720" y="94152"/>
                  </a:lnTo>
                  <a:lnTo>
                    <a:pt x="209656" y="90919"/>
                  </a:lnTo>
                  <a:lnTo>
                    <a:pt x="222785" y="89883"/>
                  </a:lnTo>
                  <a:close/>
                </a:path>
                <a:path w="318135" h="333375">
                  <a:moveTo>
                    <a:pt x="294293" y="89883"/>
                  </a:moveTo>
                  <a:lnTo>
                    <a:pt x="222785" y="89883"/>
                  </a:lnTo>
                  <a:lnTo>
                    <a:pt x="249174" y="95428"/>
                  </a:lnTo>
                  <a:lnTo>
                    <a:pt x="268062" y="110890"/>
                  </a:lnTo>
                  <a:lnTo>
                    <a:pt x="279417" y="134512"/>
                  </a:lnTo>
                  <a:lnTo>
                    <a:pt x="283209" y="164536"/>
                  </a:lnTo>
                  <a:lnTo>
                    <a:pt x="279417" y="194188"/>
                  </a:lnTo>
                  <a:lnTo>
                    <a:pt x="268062" y="217972"/>
                  </a:lnTo>
                  <a:lnTo>
                    <a:pt x="249174" y="233784"/>
                  </a:lnTo>
                  <a:lnTo>
                    <a:pt x="222785" y="239522"/>
                  </a:lnTo>
                  <a:lnTo>
                    <a:pt x="294181" y="239522"/>
                  </a:lnTo>
                  <a:lnTo>
                    <a:pt x="311491" y="208159"/>
                  </a:lnTo>
                  <a:lnTo>
                    <a:pt x="318024" y="164536"/>
                  </a:lnTo>
                  <a:lnTo>
                    <a:pt x="311538" y="121176"/>
                  </a:lnTo>
                  <a:lnTo>
                    <a:pt x="294293" y="89883"/>
                  </a:lnTo>
                  <a:close/>
                </a:path>
                <a:path w="318135" h="333375">
                  <a:moveTo>
                    <a:pt x="174578" y="0"/>
                  </a:moveTo>
                  <a:lnTo>
                    <a:pt x="143446" y="0"/>
                  </a:lnTo>
                  <a:lnTo>
                    <a:pt x="141603" y="2008"/>
                  </a:lnTo>
                  <a:lnTo>
                    <a:pt x="141603" y="76158"/>
                  </a:lnTo>
                  <a:lnTo>
                    <a:pt x="176420" y="76158"/>
                  </a:lnTo>
                  <a:lnTo>
                    <a:pt x="176420" y="2008"/>
                  </a:lnTo>
                  <a:lnTo>
                    <a:pt x="174578" y="0"/>
                  </a:lnTo>
                  <a:close/>
                </a:path>
                <a:path w="318135" h="333375">
                  <a:moveTo>
                    <a:pt x="223788" y="57411"/>
                  </a:moveTo>
                  <a:lnTo>
                    <a:pt x="211256" y="58457"/>
                  </a:lnTo>
                  <a:lnTo>
                    <a:pt x="198974" y="61763"/>
                  </a:lnTo>
                  <a:lnTo>
                    <a:pt x="187258" y="67580"/>
                  </a:lnTo>
                  <a:lnTo>
                    <a:pt x="176420" y="76158"/>
                  </a:lnTo>
                  <a:lnTo>
                    <a:pt x="277870" y="76158"/>
                  </a:lnTo>
                  <a:lnTo>
                    <a:pt x="263228" y="65276"/>
                  </a:lnTo>
                  <a:lnTo>
                    <a:pt x="223788" y="57411"/>
                  </a:lnTo>
                  <a:close/>
                </a:path>
              </a:pathLst>
            </a:custGeom>
            <a:solidFill>
              <a:srgbClr val="C2B3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50365" y="2706720"/>
              <a:ext cx="213076" cy="21458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987534" y="2709918"/>
              <a:ext cx="226060" cy="257175"/>
            </a:xfrm>
            <a:custGeom>
              <a:avLst/>
              <a:gdLst/>
              <a:ahLst/>
              <a:cxnLst/>
              <a:rect l="l" t="t" r="r" b="b"/>
              <a:pathLst>
                <a:path w="226060" h="257175">
                  <a:moveTo>
                    <a:pt x="224124" y="175917"/>
                  </a:moveTo>
                  <a:lnTo>
                    <a:pt x="1507" y="175917"/>
                  </a:lnTo>
                  <a:lnTo>
                    <a:pt x="0" y="177424"/>
                  </a:lnTo>
                  <a:lnTo>
                    <a:pt x="0" y="255088"/>
                  </a:lnTo>
                  <a:lnTo>
                    <a:pt x="1842" y="256929"/>
                  </a:lnTo>
                  <a:lnTo>
                    <a:pt x="31635" y="256929"/>
                  </a:lnTo>
                  <a:lnTo>
                    <a:pt x="32808" y="254252"/>
                  </a:lnTo>
                  <a:lnTo>
                    <a:pt x="32808" y="251239"/>
                  </a:lnTo>
                  <a:lnTo>
                    <a:pt x="34313" y="208389"/>
                  </a:lnTo>
                  <a:lnTo>
                    <a:pt x="225629" y="208389"/>
                  </a:lnTo>
                  <a:lnTo>
                    <a:pt x="225629" y="177424"/>
                  </a:lnTo>
                  <a:lnTo>
                    <a:pt x="224124" y="175917"/>
                  </a:lnTo>
                  <a:close/>
                </a:path>
                <a:path w="226060" h="257175">
                  <a:moveTo>
                    <a:pt x="225629" y="208389"/>
                  </a:moveTo>
                  <a:lnTo>
                    <a:pt x="191317" y="208389"/>
                  </a:lnTo>
                  <a:lnTo>
                    <a:pt x="192794" y="251239"/>
                  </a:lnTo>
                  <a:lnTo>
                    <a:pt x="192823" y="255423"/>
                  </a:lnTo>
                  <a:lnTo>
                    <a:pt x="194663" y="256929"/>
                  </a:lnTo>
                  <a:lnTo>
                    <a:pt x="223789" y="256929"/>
                  </a:lnTo>
                  <a:lnTo>
                    <a:pt x="225629" y="255088"/>
                  </a:lnTo>
                  <a:lnTo>
                    <a:pt x="225629" y="208389"/>
                  </a:lnTo>
                  <a:close/>
                </a:path>
                <a:path w="226060" h="257175">
                  <a:moveTo>
                    <a:pt x="200355" y="0"/>
                  </a:moveTo>
                  <a:lnTo>
                    <a:pt x="55067" y="0"/>
                  </a:lnTo>
                  <a:lnTo>
                    <a:pt x="53562" y="1506"/>
                  </a:lnTo>
                  <a:lnTo>
                    <a:pt x="53060" y="4184"/>
                  </a:lnTo>
                  <a:lnTo>
                    <a:pt x="32808" y="156334"/>
                  </a:lnTo>
                  <a:lnTo>
                    <a:pt x="31386" y="167548"/>
                  </a:lnTo>
                  <a:lnTo>
                    <a:pt x="31301" y="168218"/>
                  </a:lnTo>
                  <a:lnTo>
                    <a:pt x="24437" y="175917"/>
                  </a:lnTo>
                  <a:lnTo>
                    <a:pt x="63773" y="175917"/>
                  </a:lnTo>
                  <a:lnTo>
                    <a:pt x="65447" y="172068"/>
                  </a:lnTo>
                  <a:lnTo>
                    <a:pt x="66450" y="167548"/>
                  </a:lnTo>
                  <a:lnTo>
                    <a:pt x="67287" y="162192"/>
                  </a:lnTo>
                  <a:lnTo>
                    <a:pt x="84193" y="32472"/>
                  </a:lnTo>
                  <a:lnTo>
                    <a:pt x="202363" y="32472"/>
                  </a:lnTo>
                  <a:lnTo>
                    <a:pt x="202363" y="1841"/>
                  </a:lnTo>
                  <a:lnTo>
                    <a:pt x="200355" y="0"/>
                  </a:lnTo>
                  <a:close/>
                </a:path>
                <a:path w="226060" h="257175">
                  <a:moveTo>
                    <a:pt x="202363" y="32472"/>
                  </a:moveTo>
                  <a:lnTo>
                    <a:pt x="167548" y="32472"/>
                  </a:lnTo>
                  <a:lnTo>
                    <a:pt x="167548" y="175917"/>
                  </a:lnTo>
                  <a:lnTo>
                    <a:pt x="202363" y="175917"/>
                  </a:lnTo>
                  <a:lnTo>
                    <a:pt x="202363" y="32472"/>
                  </a:lnTo>
                  <a:close/>
                </a:path>
              </a:pathLst>
            </a:custGeom>
            <a:solidFill>
              <a:srgbClr val="C2B3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38771" y="2706720"/>
              <a:ext cx="213076" cy="21458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494855" y="2706721"/>
              <a:ext cx="207645" cy="276225"/>
            </a:xfrm>
            <a:custGeom>
              <a:avLst/>
              <a:gdLst/>
              <a:ahLst/>
              <a:cxnLst/>
              <a:rect l="l" t="t" r="r" b="b"/>
              <a:pathLst>
                <a:path w="207645" h="276225">
                  <a:moveTo>
                    <a:pt x="28287" y="3180"/>
                  </a:moveTo>
                  <a:lnTo>
                    <a:pt x="2007" y="3180"/>
                  </a:lnTo>
                  <a:lnTo>
                    <a:pt x="0" y="5021"/>
                  </a:lnTo>
                  <a:lnTo>
                    <a:pt x="0" y="274002"/>
                  </a:lnTo>
                  <a:lnTo>
                    <a:pt x="2007" y="275844"/>
                  </a:lnTo>
                  <a:lnTo>
                    <a:pt x="32974" y="275844"/>
                  </a:lnTo>
                  <a:lnTo>
                    <a:pt x="34814" y="274002"/>
                  </a:lnTo>
                  <a:lnTo>
                    <a:pt x="34814" y="190144"/>
                  </a:lnTo>
                  <a:lnTo>
                    <a:pt x="169241" y="190144"/>
                  </a:lnTo>
                  <a:lnTo>
                    <a:pt x="176942" y="185123"/>
                  </a:lnTo>
                  <a:lnTo>
                    <a:pt x="178912" y="182110"/>
                  </a:lnTo>
                  <a:lnTo>
                    <a:pt x="101767" y="182110"/>
                  </a:lnTo>
                  <a:lnTo>
                    <a:pt x="82290" y="180267"/>
                  </a:lnTo>
                  <a:lnTo>
                    <a:pt x="64587" y="174516"/>
                  </a:lnTo>
                  <a:lnTo>
                    <a:pt x="48735" y="164528"/>
                  </a:lnTo>
                  <a:lnTo>
                    <a:pt x="34814" y="149974"/>
                  </a:lnTo>
                  <a:lnTo>
                    <a:pt x="34814" y="64608"/>
                  </a:lnTo>
                  <a:lnTo>
                    <a:pt x="48900" y="50125"/>
                  </a:lnTo>
                  <a:lnTo>
                    <a:pt x="65026" y="40129"/>
                  </a:lnTo>
                  <a:lnTo>
                    <a:pt x="82785" y="34339"/>
                  </a:lnTo>
                  <a:lnTo>
                    <a:pt x="101767" y="32472"/>
                  </a:lnTo>
                  <a:lnTo>
                    <a:pt x="178755" y="32472"/>
                  </a:lnTo>
                  <a:lnTo>
                    <a:pt x="176942" y="29689"/>
                  </a:lnTo>
                  <a:lnTo>
                    <a:pt x="167924" y="23767"/>
                  </a:lnTo>
                  <a:lnTo>
                    <a:pt x="32973" y="23767"/>
                  </a:lnTo>
                  <a:lnTo>
                    <a:pt x="30630" y="8536"/>
                  </a:lnTo>
                  <a:lnTo>
                    <a:pt x="30345" y="5544"/>
                  </a:lnTo>
                  <a:lnTo>
                    <a:pt x="30295" y="5021"/>
                  </a:lnTo>
                  <a:lnTo>
                    <a:pt x="28287" y="3180"/>
                  </a:lnTo>
                  <a:close/>
                </a:path>
                <a:path w="207645" h="276225">
                  <a:moveTo>
                    <a:pt x="169241" y="190144"/>
                  </a:moveTo>
                  <a:lnTo>
                    <a:pt x="34814" y="190144"/>
                  </a:lnTo>
                  <a:lnTo>
                    <a:pt x="49253" y="201236"/>
                  </a:lnTo>
                  <a:lnTo>
                    <a:pt x="65340" y="208829"/>
                  </a:lnTo>
                  <a:lnTo>
                    <a:pt x="82902" y="213188"/>
                  </a:lnTo>
                  <a:lnTo>
                    <a:pt x="101767" y="214582"/>
                  </a:lnTo>
                  <a:lnTo>
                    <a:pt x="143568" y="206883"/>
                  </a:lnTo>
                  <a:lnTo>
                    <a:pt x="169241" y="190144"/>
                  </a:lnTo>
                  <a:close/>
                </a:path>
                <a:path w="207645" h="276225">
                  <a:moveTo>
                    <a:pt x="178755" y="32472"/>
                  </a:moveTo>
                  <a:lnTo>
                    <a:pt x="101767" y="32472"/>
                  </a:lnTo>
                  <a:lnTo>
                    <a:pt x="130219" y="37856"/>
                  </a:lnTo>
                  <a:lnTo>
                    <a:pt x="152504" y="53080"/>
                  </a:lnTo>
                  <a:lnTo>
                    <a:pt x="167037" y="76746"/>
                  </a:lnTo>
                  <a:lnTo>
                    <a:pt x="172233" y="107458"/>
                  </a:lnTo>
                  <a:lnTo>
                    <a:pt x="167037" y="138047"/>
                  </a:lnTo>
                  <a:lnTo>
                    <a:pt x="152504" y="161606"/>
                  </a:lnTo>
                  <a:lnTo>
                    <a:pt x="130219" y="176754"/>
                  </a:lnTo>
                  <a:lnTo>
                    <a:pt x="101767" y="182110"/>
                  </a:lnTo>
                  <a:lnTo>
                    <a:pt x="178912" y="182110"/>
                  </a:lnTo>
                  <a:lnTo>
                    <a:pt x="199050" y="151312"/>
                  </a:lnTo>
                  <a:lnTo>
                    <a:pt x="207050" y="107458"/>
                  </a:lnTo>
                  <a:lnTo>
                    <a:pt x="199050" y="63622"/>
                  </a:lnTo>
                  <a:lnTo>
                    <a:pt x="178755" y="32472"/>
                  </a:lnTo>
                  <a:close/>
                </a:path>
                <a:path w="207645" h="276225">
                  <a:moveTo>
                    <a:pt x="101767" y="0"/>
                  </a:moveTo>
                  <a:lnTo>
                    <a:pt x="82845" y="1336"/>
                  </a:lnTo>
                  <a:lnTo>
                    <a:pt x="65257" y="5544"/>
                  </a:lnTo>
                  <a:lnTo>
                    <a:pt x="49395" y="12922"/>
                  </a:lnTo>
                  <a:lnTo>
                    <a:pt x="35652" y="23767"/>
                  </a:lnTo>
                  <a:lnTo>
                    <a:pt x="167924" y="23767"/>
                  </a:lnTo>
                  <a:lnTo>
                    <a:pt x="143568" y="7775"/>
                  </a:lnTo>
                  <a:lnTo>
                    <a:pt x="101767" y="0"/>
                  </a:lnTo>
                  <a:close/>
                </a:path>
              </a:pathLst>
            </a:custGeom>
            <a:solidFill>
              <a:srgbClr val="C2B3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2557" y="2706720"/>
              <a:ext cx="199184" cy="21458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58188" y="2709918"/>
              <a:ext cx="224291" cy="210733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6235679" y="2706720"/>
            <a:ext cx="856615" cy="214629"/>
            <a:chOff x="6235679" y="2706720"/>
            <a:chExt cx="856615" cy="214629"/>
          </a:xfrm>
        </p:grpSpPr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5679" y="2709918"/>
              <a:ext cx="179767" cy="20838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54790" y="2709918"/>
              <a:ext cx="182110" cy="20838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78940" y="2706720"/>
              <a:ext cx="199182" cy="21458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11393" y="2709918"/>
              <a:ext cx="180604" cy="208389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7241158" y="2630597"/>
            <a:ext cx="1489710" cy="346710"/>
            <a:chOff x="7241158" y="2630597"/>
            <a:chExt cx="1489710" cy="346710"/>
          </a:xfrm>
        </p:grpSpPr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41158" y="2706720"/>
              <a:ext cx="198179" cy="21458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58924" y="2709918"/>
              <a:ext cx="224291" cy="210733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7718349" y="2630607"/>
              <a:ext cx="782955" cy="346710"/>
            </a:xfrm>
            <a:custGeom>
              <a:avLst/>
              <a:gdLst/>
              <a:ahLst/>
              <a:cxnLst/>
              <a:rect l="l" t="t" r="r" b="b"/>
              <a:pathLst>
                <a:path w="782954" h="346710">
                  <a:moveTo>
                    <a:pt x="210400" y="81495"/>
                  </a:moveTo>
                  <a:lnTo>
                    <a:pt x="209562" y="79311"/>
                  </a:lnTo>
                  <a:lnTo>
                    <a:pt x="206222" y="79311"/>
                  </a:lnTo>
                  <a:lnTo>
                    <a:pt x="174078" y="79311"/>
                  </a:lnTo>
                  <a:lnTo>
                    <a:pt x="172402" y="80314"/>
                  </a:lnTo>
                  <a:lnTo>
                    <a:pt x="112814" y="239496"/>
                  </a:lnTo>
                  <a:lnTo>
                    <a:pt x="108966" y="239496"/>
                  </a:lnTo>
                  <a:lnTo>
                    <a:pt x="39344" y="81495"/>
                  </a:lnTo>
                  <a:lnTo>
                    <a:pt x="38506" y="79984"/>
                  </a:lnTo>
                  <a:lnTo>
                    <a:pt x="37503" y="79311"/>
                  </a:lnTo>
                  <a:lnTo>
                    <a:pt x="673" y="79311"/>
                  </a:lnTo>
                  <a:lnTo>
                    <a:pt x="0" y="80314"/>
                  </a:lnTo>
                  <a:lnTo>
                    <a:pt x="673" y="82334"/>
                  </a:lnTo>
                  <a:lnTo>
                    <a:pt x="92570" y="281178"/>
                  </a:lnTo>
                  <a:lnTo>
                    <a:pt x="89547" y="289712"/>
                  </a:lnTo>
                  <a:lnTo>
                    <a:pt x="84010" y="300456"/>
                  </a:lnTo>
                  <a:lnTo>
                    <a:pt x="76377" y="308089"/>
                  </a:lnTo>
                  <a:lnTo>
                    <a:pt x="66903" y="312635"/>
                  </a:lnTo>
                  <a:lnTo>
                    <a:pt x="55905" y="314147"/>
                  </a:lnTo>
                  <a:lnTo>
                    <a:pt x="51562" y="314147"/>
                  </a:lnTo>
                  <a:lnTo>
                    <a:pt x="42354" y="312978"/>
                  </a:lnTo>
                  <a:lnTo>
                    <a:pt x="40843" y="314820"/>
                  </a:lnTo>
                  <a:lnTo>
                    <a:pt x="40843" y="342442"/>
                  </a:lnTo>
                  <a:lnTo>
                    <a:pt x="42354" y="344284"/>
                  </a:lnTo>
                  <a:lnTo>
                    <a:pt x="45529" y="345122"/>
                  </a:lnTo>
                  <a:lnTo>
                    <a:pt x="48882" y="346290"/>
                  </a:lnTo>
                  <a:lnTo>
                    <a:pt x="54241" y="346621"/>
                  </a:lnTo>
                  <a:lnTo>
                    <a:pt x="59258" y="346621"/>
                  </a:lnTo>
                  <a:lnTo>
                    <a:pt x="80314" y="342976"/>
                  </a:lnTo>
                  <a:lnTo>
                    <a:pt x="97675" y="332841"/>
                  </a:lnTo>
                  <a:lnTo>
                    <a:pt x="111518" y="317461"/>
                  </a:lnTo>
                  <a:lnTo>
                    <a:pt x="122021" y="298081"/>
                  </a:lnTo>
                  <a:lnTo>
                    <a:pt x="210400" y="81495"/>
                  </a:lnTo>
                  <a:close/>
                </a:path>
                <a:path w="782954" h="346710">
                  <a:moveTo>
                    <a:pt x="552500" y="284695"/>
                  </a:moveTo>
                  <a:lnTo>
                    <a:pt x="549821" y="281686"/>
                  </a:lnTo>
                  <a:lnTo>
                    <a:pt x="458431" y="163347"/>
                  </a:lnTo>
                  <a:lnTo>
                    <a:pt x="539940" y="86512"/>
                  </a:lnTo>
                  <a:lnTo>
                    <a:pt x="543458" y="82994"/>
                  </a:lnTo>
                  <a:lnTo>
                    <a:pt x="542620" y="79311"/>
                  </a:lnTo>
                  <a:lnTo>
                    <a:pt x="501281" y="79311"/>
                  </a:lnTo>
                  <a:lnTo>
                    <a:pt x="497928" y="80314"/>
                  </a:lnTo>
                  <a:lnTo>
                    <a:pt x="495249" y="82664"/>
                  </a:lnTo>
                  <a:lnTo>
                    <a:pt x="411060" y="165011"/>
                  </a:lnTo>
                  <a:lnTo>
                    <a:pt x="411060" y="81153"/>
                  </a:lnTo>
                  <a:lnTo>
                    <a:pt x="409054" y="79311"/>
                  </a:lnTo>
                  <a:lnTo>
                    <a:pt x="405701" y="79311"/>
                  </a:lnTo>
                  <a:lnTo>
                    <a:pt x="378421" y="79311"/>
                  </a:lnTo>
                  <a:lnTo>
                    <a:pt x="376580" y="81153"/>
                  </a:lnTo>
                  <a:lnTo>
                    <a:pt x="376580" y="165011"/>
                  </a:lnTo>
                  <a:lnTo>
                    <a:pt x="292392" y="82664"/>
                  </a:lnTo>
                  <a:lnTo>
                    <a:pt x="289712" y="80314"/>
                  </a:lnTo>
                  <a:lnTo>
                    <a:pt x="286359" y="79311"/>
                  </a:lnTo>
                  <a:lnTo>
                    <a:pt x="245021" y="79311"/>
                  </a:lnTo>
                  <a:lnTo>
                    <a:pt x="244182" y="82994"/>
                  </a:lnTo>
                  <a:lnTo>
                    <a:pt x="247700" y="86512"/>
                  </a:lnTo>
                  <a:lnTo>
                    <a:pt x="329044" y="163347"/>
                  </a:lnTo>
                  <a:lnTo>
                    <a:pt x="237655" y="281686"/>
                  </a:lnTo>
                  <a:lnTo>
                    <a:pt x="234975" y="284695"/>
                  </a:lnTo>
                  <a:lnTo>
                    <a:pt x="236143" y="287705"/>
                  </a:lnTo>
                  <a:lnTo>
                    <a:pt x="275653" y="287705"/>
                  </a:lnTo>
                  <a:lnTo>
                    <a:pt x="277825" y="286537"/>
                  </a:lnTo>
                  <a:lnTo>
                    <a:pt x="279831" y="284353"/>
                  </a:lnTo>
                  <a:lnTo>
                    <a:pt x="353644" y="183591"/>
                  </a:lnTo>
                  <a:lnTo>
                    <a:pt x="376580" y="202336"/>
                  </a:lnTo>
                  <a:lnTo>
                    <a:pt x="376580" y="285864"/>
                  </a:lnTo>
                  <a:lnTo>
                    <a:pt x="378421" y="287705"/>
                  </a:lnTo>
                  <a:lnTo>
                    <a:pt x="409054" y="287705"/>
                  </a:lnTo>
                  <a:lnTo>
                    <a:pt x="411060" y="285864"/>
                  </a:lnTo>
                  <a:lnTo>
                    <a:pt x="411060" y="202336"/>
                  </a:lnTo>
                  <a:lnTo>
                    <a:pt x="433997" y="183591"/>
                  </a:lnTo>
                  <a:lnTo>
                    <a:pt x="507809" y="284353"/>
                  </a:lnTo>
                  <a:lnTo>
                    <a:pt x="509651" y="286537"/>
                  </a:lnTo>
                  <a:lnTo>
                    <a:pt x="511657" y="287705"/>
                  </a:lnTo>
                  <a:lnTo>
                    <a:pt x="551319" y="287705"/>
                  </a:lnTo>
                  <a:lnTo>
                    <a:pt x="552500" y="284695"/>
                  </a:lnTo>
                  <a:close/>
                </a:path>
                <a:path w="782954" h="346710">
                  <a:moveTo>
                    <a:pt x="782345" y="186791"/>
                  </a:moveTo>
                  <a:lnTo>
                    <a:pt x="774661" y="144678"/>
                  </a:lnTo>
                  <a:lnTo>
                    <a:pt x="755408" y="115150"/>
                  </a:lnTo>
                  <a:lnTo>
                    <a:pt x="753198" y="111760"/>
                  </a:lnTo>
                  <a:lnTo>
                    <a:pt x="747864" y="108292"/>
                  </a:lnTo>
                  <a:lnTo>
                    <a:pt x="747864" y="186791"/>
                  </a:lnTo>
                  <a:lnTo>
                    <a:pt x="742454" y="215404"/>
                  </a:lnTo>
                  <a:lnTo>
                    <a:pt x="727570" y="238036"/>
                  </a:lnTo>
                  <a:lnTo>
                    <a:pt x="705218" y="252907"/>
                  </a:lnTo>
                  <a:lnTo>
                    <a:pt x="677392" y="258267"/>
                  </a:lnTo>
                  <a:lnTo>
                    <a:pt x="649465" y="252539"/>
                  </a:lnTo>
                  <a:lnTo>
                    <a:pt x="627176" y="237032"/>
                  </a:lnTo>
                  <a:lnTo>
                    <a:pt x="612432" y="214274"/>
                  </a:lnTo>
                  <a:lnTo>
                    <a:pt x="607098" y="186791"/>
                  </a:lnTo>
                  <a:lnTo>
                    <a:pt x="612787" y="158153"/>
                  </a:lnTo>
                  <a:lnTo>
                    <a:pt x="612825" y="158013"/>
                  </a:lnTo>
                  <a:lnTo>
                    <a:pt x="628205" y="135470"/>
                  </a:lnTo>
                  <a:lnTo>
                    <a:pt x="650875" y="120535"/>
                  </a:lnTo>
                  <a:lnTo>
                    <a:pt x="650709" y="120535"/>
                  </a:lnTo>
                  <a:lnTo>
                    <a:pt x="673950" y="115989"/>
                  </a:lnTo>
                  <a:lnTo>
                    <a:pt x="678230" y="115150"/>
                  </a:lnTo>
                  <a:lnTo>
                    <a:pt x="707186" y="120535"/>
                  </a:lnTo>
                  <a:lnTo>
                    <a:pt x="729119" y="135470"/>
                  </a:lnTo>
                  <a:lnTo>
                    <a:pt x="742924" y="158013"/>
                  </a:lnTo>
                  <a:lnTo>
                    <a:pt x="743013" y="158153"/>
                  </a:lnTo>
                  <a:lnTo>
                    <a:pt x="747864" y="186791"/>
                  </a:lnTo>
                  <a:lnTo>
                    <a:pt x="747864" y="108292"/>
                  </a:lnTo>
                  <a:lnTo>
                    <a:pt x="720280" y="90335"/>
                  </a:lnTo>
                  <a:lnTo>
                    <a:pt x="678230" y="82677"/>
                  </a:lnTo>
                  <a:lnTo>
                    <a:pt x="658672" y="84874"/>
                  </a:lnTo>
                  <a:lnTo>
                    <a:pt x="640130" y="91300"/>
                  </a:lnTo>
                  <a:lnTo>
                    <a:pt x="623316" y="101752"/>
                  </a:lnTo>
                  <a:lnTo>
                    <a:pt x="608939" y="115989"/>
                  </a:lnTo>
                  <a:lnTo>
                    <a:pt x="607098" y="114820"/>
                  </a:lnTo>
                  <a:lnTo>
                    <a:pt x="634707" y="73304"/>
                  </a:lnTo>
                  <a:lnTo>
                    <a:pt x="685431" y="57912"/>
                  </a:lnTo>
                  <a:lnTo>
                    <a:pt x="718172" y="56146"/>
                  </a:lnTo>
                  <a:lnTo>
                    <a:pt x="743470" y="49809"/>
                  </a:lnTo>
                  <a:lnTo>
                    <a:pt x="761555" y="37363"/>
                  </a:lnTo>
                  <a:lnTo>
                    <a:pt x="772629" y="17233"/>
                  </a:lnTo>
                  <a:lnTo>
                    <a:pt x="773811" y="13893"/>
                  </a:lnTo>
                  <a:lnTo>
                    <a:pt x="772629" y="11544"/>
                  </a:lnTo>
                  <a:lnTo>
                    <a:pt x="769962" y="10375"/>
                  </a:lnTo>
                  <a:lnTo>
                    <a:pt x="749706" y="1168"/>
                  </a:lnTo>
                  <a:lnTo>
                    <a:pt x="746696" y="0"/>
                  </a:lnTo>
                  <a:lnTo>
                    <a:pt x="744347" y="838"/>
                  </a:lnTo>
                  <a:lnTo>
                    <a:pt x="742835" y="3848"/>
                  </a:lnTo>
                  <a:lnTo>
                    <a:pt x="736434" y="13017"/>
                  </a:lnTo>
                  <a:lnTo>
                    <a:pt x="726579" y="19304"/>
                  </a:lnTo>
                  <a:lnTo>
                    <a:pt x="711187" y="22936"/>
                  </a:lnTo>
                  <a:lnTo>
                    <a:pt x="688111" y="24104"/>
                  </a:lnTo>
                  <a:lnTo>
                    <a:pt x="653605" y="28930"/>
                  </a:lnTo>
                  <a:lnTo>
                    <a:pt x="595350" y="72580"/>
                  </a:lnTo>
                  <a:lnTo>
                    <a:pt x="578650" y="111760"/>
                  </a:lnTo>
                  <a:lnTo>
                    <a:pt x="570776" y="172567"/>
                  </a:lnTo>
                  <a:lnTo>
                    <a:pt x="578015" y="219913"/>
                  </a:lnTo>
                  <a:lnTo>
                    <a:pt x="598982" y="257327"/>
                  </a:lnTo>
                  <a:lnTo>
                    <a:pt x="632485" y="281901"/>
                  </a:lnTo>
                  <a:lnTo>
                    <a:pt x="677392" y="290741"/>
                  </a:lnTo>
                  <a:lnTo>
                    <a:pt x="718362" y="282879"/>
                  </a:lnTo>
                  <a:lnTo>
                    <a:pt x="751713" y="261112"/>
                  </a:lnTo>
                  <a:lnTo>
                    <a:pt x="753643" y="258267"/>
                  </a:lnTo>
                  <a:lnTo>
                    <a:pt x="774141" y="228168"/>
                  </a:lnTo>
                  <a:lnTo>
                    <a:pt x="782345" y="186791"/>
                  </a:lnTo>
                  <a:close/>
                </a:path>
              </a:pathLst>
            </a:custGeom>
            <a:solidFill>
              <a:srgbClr val="C2B3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31336" y="2706720"/>
              <a:ext cx="199184" cy="214582"/>
            </a:xfrm>
            <a:prstGeom prst="rect">
              <a:avLst/>
            </a:prstGeom>
          </p:spPr>
        </p:pic>
      </p:grpSp>
      <p:grpSp>
        <p:nvGrpSpPr>
          <p:cNvPr id="22" name="object 22" descr=""/>
          <p:cNvGrpSpPr/>
          <p:nvPr/>
        </p:nvGrpSpPr>
        <p:grpSpPr>
          <a:xfrm>
            <a:off x="4405388" y="3120350"/>
            <a:ext cx="435609" cy="214629"/>
            <a:chOff x="4405388" y="3120350"/>
            <a:chExt cx="435609" cy="214629"/>
          </a:xfrm>
        </p:grpSpPr>
        <p:pic>
          <p:nvPicPr>
            <p:cNvPr id="23" name="object 2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05388" y="3123351"/>
              <a:ext cx="177593" cy="20855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25644" y="3120350"/>
              <a:ext cx="215084" cy="214582"/>
            </a:xfrm>
            <a:prstGeom prst="rect">
              <a:avLst/>
            </a:prstGeom>
          </p:spPr>
        </p:pic>
      </p:grpSp>
      <p:grpSp>
        <p:nvGrpSpPr>
          <p:cNvPr id="25" name="object 25" descr=""/>
          <p:cNvGrpSpPr/>
          <p:nvPr/>
        </p:nvGrpSpPr>
        <p:grpSpPr>
          <a:xfrm>
            <a:off x="4980185" y="3120350"/>
            <a:ext cx="2526665" cy="276225"/>
            <a:chOff x="4980185" y="3120350"/>
            <a:chExt cx="2526665" cy="276225"/>
          </a:xfrm>
        </p:grpSpPr>
        <p:pic>
          <p:nvPicPr>
            <p:cNvPr id="26" name="object 2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80185" y="3120350"/>
              <a:ext cx="199350" cy="214582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22355" y="3123351"/>
              <a:ext cx="188973" cy="208556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42973" y="3123351"/>
              <a:ext cx="188971" cy="208556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5663612" y="3120350"/>
              <a:ext cx="207645" cy="276225"/>
            </a:xfrm>
            <a:custGeom>
              <a:avLst/>
              <a:gdLst/>
              <a:ahLst/>
              <a:cxnLst/>
              <a:rect l="l" t="t" r="r" b="b"/>
              <a:pathLst>
                <a:path w="207645" h="276225">
                  <a:moveTo>
                    <a:pt x="28287" y="3012"/>
                  </a:moveTo>
                  <a:lnTo>
                    <a:pt x="2009" y="3012"/>
                  </a:lnTo>
                  <a:lnTo>
                    <a:pt x="0" y="5021"/>
                  </a:lnTo>
                  <a:lnTo>
                    <a:pt x="0" y="273835"/>
                  </a:lnTo>
                  <a:lnTo>
                    <a:pt x="2009" y="275844"/>
                  </a:lnTo>
                  <a:lnTo>
                    <a:pt x="32974" y="275844"/>
                  </a:lnTo>
                  <a:lnTo>
                    <a:pt x="34814" y="273835"/>
                  </a:lnTo>
                  <a:lnTo>
                    <a:pt x="34814" y="190144"/>
                  </a:lnTo>
                  <a:lnTo>
                    <a:pt x="169241" y="190144"/>
                  </a:lnTo>
                  <a:lnTo>
                    <a:pt x="176942" y="185123"/>
                  </a:lnTo>
                  <a:lnTo>
                    <a:pt x="178912" y="182110"/>
                  </a:lnTo>
                  <a:lnTo>
                    <a:pt x="101767" y="182110"/>
                  </a:lnTo>
                  <a:lnTo>
                    <a:pt x="82290" y="180267"/>
                  </a:lnTo>
                  <a:lnTo>
                    <a:pt x="64587" y="174515"/>
                  </a:lnTo>
                  <a:lnTo>
                    <a:pt x="48735" y="164527"/>
                  </a:lnTo>
                  <a:lnTo>
                    <a:pt x="34814" y="149973"/>
                  </a:lnTo>
                  <a:lnTo>
                    <a:pt x="34814" y="64608"/>
                  </a:lnTo>
                  <a:lnTo>
                    <a:pt x="48900" y="50054"/>
                  </a:lnTo>
                  <a:lnTo>
                    <a:pt x="65026" y="40066"/>
                  </a:lnTo>
                  <a:lnTo>
                    <a:pt x="82785" y="34315"/>
                  </a:lnTo>
                  <a:lnTo>
                    <a:pt x="101767" y="32472"/>
                  </a:lnTo>
                  <a:lnTo>
                    <a:pt x="178796" y="32472"/>
                  </a:lnTo>
                  <a:lnTo>
                    <a:pt x="176942" y="29626"/>
                  </a:lnTo>
                  <a:lnTo>
                    <a:pt x="168004" y="23767"/>
                  </a:lnTo>
                  <a:lnTo>
                    <a:pt x="32973" y="23767"/>
                  </a:lnTo>
                  <a:lnTo>
                    <a:pt x="30630" y="8369"/>
                  </a:lnTo>
                  <a:lnTo>
                    <a:pt x="30347" y="5544"/>
                  </a:lnTo>
                  <a:lnTo>
                    <a:pt x="30295" y="5021"/>
                  </a:lnTo>
                  <a:lnTo>
                    <a:pt x="28287" y="3012"/>
                  </a:lnTo>
                  <a:close/>
                </a:path>
                <a:path w="207645" h="276225">
                  <a:moveTo>
                    <a:pt x="169241" y="190144"/>
                  </a:moveTo>
                  <a:lnTo>
                    <a:pt x="34814" y="190144"/>
                  </a:lnTo>
                  <a:lnTo>
                    <a:pt x="49253" y="201236"/>
                  </a:lnTo>
                  <a:lnTo>
                    <a:pt x="65340" y="208829"/>
                  </a:lnTo>
                  <a:lnTo>
                    <a:pt x="82902" y="213188"/>
                  </a:lnTo>
                  <a:lnTo>
                    <a:pt x="101767" y="214582"/>
                  </a:lnTo>
                  <a:lnTo>
                    <a:pt x="143568" y="206883"/>
                  </a:lnTo>
                  <a:lnTo>
                    <a:pt x="169241" y="190144"/>
                  </a:lnTo>
                  <a:close/>
                </a:path>
                <a:path w="207645" h="276225">
                  <a:moveTo>
                    <a:pt x="178796" y="32472"/>
                  </a:moveTo>
                  <a:lnTo>
                    <a:pt x="101767" y="32472"/>
                  </a:lnTo>
                  <a:lnTo>
                    <a:pt x="130219" y="37833"/>
                  </a:lnTo>
                  <a:lnTo>
                    <a:pt x="152505" y="53017"/>
                  </a:lnTo>
                  <a:lnTo>
                    <a:pt x="167039" y="76676"/>
                  </a:lnTo>
                  <a:lnTo>
                    <a:pt x="172236" y="107458"/>
                  </a:lnTo>
                  <a:lnTo>
                    <a:pt x="167039" y="138047"/>
                  </a:lnTo>
                  <a:lnTo>
                    <a:pt x="152505" y="161606"/>
                  </a:lnTo>
                  <a:lnTo>
                    <a:pt x="130219" y="176754"/>
                  </a:lnTo>
                  <a:lnTo>
                    <a:pt x="101767" y="182110"/>
                  </a:lnTo>
                  <a:lnTo>
                    <a:pt x="178912" y="182110"/>
                  </a:lnTo>
                  <a:lnTo>
                    <a:pt x="199050" y="151312"/>
                  </a:lnTo>
                  <a:lnTo>
                    <a:pt x="207050" y="107458"/>
                  </a:lnTo>
                  <a:lnTo>
                    <a:pt x="199050" y="63552"/>
                  </a:lnTo>
                  <a:lnTo>
                    <a:pt x="178796" y="32472"/>
                  </a:lnTo>
                  <a:close/>
                </a:path>
                <a:path w="207645" h="276225">
                  <a:moveTo>
                    <a:pt x="101767" y="0"/>
                  </a:moveTo>
                  <a:lnTo>
                    <a:pt x="82845" y="1336"/>
                  </a:lnTo>
                  <a:lnTo>
                    <a:pt x="65257" y="5544"/>
                  </a:lnTo>
                  <a:lnTo>
                    <a:pt x="49395" y="12922"/>
                  </a:lnTo>
                  <a:lnTo>
                    <a:pt x="35652" y="23767"/>
                  </a:lnTo>
                  <a:lnTo>
                    <a:pt x="168004" y="23767"/>
                  </a:lnTo>
                  <a:lnTo>
                    <a:pt x="143568" y="7751"/>
                  </a:lnTo>
                  <a:lnTo>
                    <a:pt x="101767" y="0"/>
                  </a:lnTo>
                  <a:close/>
                </a:path>
              </a:pathLst>
            </a:custGeom>
            <a:solidFill>
              <a:srgbClr val="C2B3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03815" y="3120350"/>
              <a:ext cx="213076" cy="214582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6140945" y="3123352"/>
              <a:ext cx="226060" cy="257175"/>
            </a:xfrm>
            <a:custGeom>
              <a:avLst/>
              <a:gdLst/>
              <a:ahLst/>
              <a:cxnLst/>
              <a:rect l="l" t="t" r="r" b="b"/>
              <a:pathLst>
                <a:path w="226060" h="257175">
                  <a:moveTo>
                    <a:pt x="224122" y="176084"/>
                  </a:moveTo>
                  <a:lnTo>
                    <a:pt x="1507" y="176084"/>
                  </a:lnTo>
                  <a:lnTo>
                    <a:pt x="0" y="177591"/>
                  </a:lnTo>
                  <a:lnTo>
                    <a:pt x="0" y="255256"/>
                  </a:lnTo>
                  <a:lnTo>
                    <a:pt x="1840" y="257097"/>
                  </a:lnTo>
                  <a:lnTo>
                    <a:pt x="31802" y="257097"/>
                  </a:lnTo>
                  <a:lnTo>
                    <a:pt x="32973" y="254418"/>
                  </a:lnTo>
                  <a:lnTo>
                    <a:pt x="32973" y="251406"/>
                  </a:lnTo>
                  <a:lnTo>
                    <a:pt x="34479" y="208556"/>
                  </a:lnTo>
                  <a:lnTo>
                    <a:pt x="225629" y="208556"/>
                  </a:lnTo>
                  <a:lnTo>
                    <a:pt x="225629" y="177591"/>
                  </a:lnTo>
                  <a:lnTo>
                    <a:pt x="224122" y="176084"/>
                  </a:lnTo>
                  <a:close/>
                </a:path>
                <a:path w="226060" h="257175">
                  <a:moveTo>
                    <a:pt x="225629" y="208556"/>
                  </a:moveTo>
                  <a:lnTo>
                    <a:pt x="191315" y="208556"/>
                  </a:lnTo>
                  <a:lnTo>
                    <a:pt x="192800" y="251406"/>
                  </a:lnTo>
                  <a:lnTo>
                    <a:pt x="192823" y="255591"/>
                  </a:lnTo>
                  <a:lnTo>
                    <a:pt x="194663" y="257097"/>
                  </a:lnTo>
                  <a:lnTo>
                    <a:pt x="223789" y="257097"/>
                  </a:lnTo>
                  <a:lnTo>
                    <a:pt x="225629" y="255256"/>
                  </a:lnTo>
                  <a:lnTo>
                    <a:pt x="225629" y="208556"/>
                  </a:lnTo>
                  <a:close/>
                </a:path>
                <a:path w="226060" h="257175">
                  <a:moveTo>
                    <a:pt x="200523" y="0"/>
                  </a:moveTo>
                  <a:lnTo>
                    <a:pt x="55067" y="0"/>
                  </a:lnTo>
                  <a:lnTo>
                    <a:pt x="53560" y="1506"/>
                  </a:lnTo>
                  <a:lnTo>
                    <a:pt x="53226" y="4184"/>
                  </a:lnTo>
                  <a:lnTo>
                    <a:pt x="32973" y="156501"/>
                  </a:lnTo>
                  <a:lnTo>
                    <a:pt x="31417" y="167548"/>
                  </a:lnTo>
                  <a:lnTo>
                    <a:pt x="31299" y="168385"/>
                  </a:lnTo>
                  <a:lnTo>
                    <a:pt x="24437" y="176084"/>
                  </a:lnTo>
                  <a:lnTo>
                    <a:pt x="63938" y="176084"/>
                  </a:lnTo>
                  <a:lnTo>
                    <a:pt x="65445" y="172234"/>
                  </a:lnTo>
                  <a:lnTo>
                    <a:pt x="66618" y="167548"/>
                  </a:lnTo>
                  <a:lnTo>
                    <a:pt x="67287" y="162192"/>
                  </a:lnTo>
                  <a:lnTo>
                    <a:pt x="84193" y="32472"/>
                  </a:lnTo>
                  <a:lnTo>
                    <a:pt x="202363" y="32472"/>
                  </a:lnTo>
                  <a:lnTo>
                    <a:pt x="202363" y="2008"/>
                  </a:lnTo>
                  <a:lnTo>
                    <a:pt x="200523" y="0"/>
                  </a:lnTo>
                  <a:close/>
                </a:path>
                <a:path w="226060" h="257175">
                  <a:moveTo>
                    <a:pt x="202363" y="32472"/>
                  </a:moveTo>
                  <a:lnTo>
                    <a:pt x="167548" y="32472"/>
                  </a:lnTo>
                  <a:lnTo>
                    <a:pt x="167548" y="176084"/>
                  </a:lnTo>
                  <a:lnTo>
                    <a:pt x="202363" y="176084"/>
                  </a:lnTo>
                  <a:lnTo>
                    <a:pt x="202363" y="32472"/>
                  </a:lnTo>
                  <a:close/>
                </a:path>
              </a:pathLst>
            </a:custGeom>
            <a:solidFill>
              <a:srgbClr val="C2B3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07108" y="3123351"/>
              <a:ext cx="188304" cy="208556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628396" y="3123351"/>
              <a:ext cx="186965" cy="208556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38574" y="3120350"/>
              <a:ext cx="199352" cy="214582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7080628" y="3123352"/>
              <a:ext cx="200025" cy="257175"/>
            </a:xfrm>
            <a:custGeom>
              <a:avLst/>
              <a:gdLst/>
              <a:ahLst/>
              <a:cxnLst/>
              <a:rect l="l" t="t" r="r" b="b"/>
              <a:pathLst>
                <a:path w="200025" h="257175">
                  <a:moveTo>
                    <a:pt x="174075" y="0"/>
                  </a:moveTo>
                  <a:lnTo>
                    <a:pt x="143111" y="0"/>
                  </a:lnTo>
                  <a:lnTo>
                    <a:pt x="141268" y="2008"/>
                  </a:lnTo>
                  <a:lnTo>
                    <a:pt x="141268" y="176084"/>
                  </a:lnTo>
                  <a:lnTo>
                    <a:pt x="34814" y="176084"/>
                  </a:lnTo>
                  <a:lnTo>
                    <a:pt x="34814" y="2008"/>
                  </a:lnTo>
                  <a:lnTo>
                    <a:pt x="32974" y="0"/>
                  </a:lnTo>
                  <a:lnTo>
                    <a:pt x="1840" y="0"/>
                  </a:lnTo>
                  <a:lnTo>
                    <a:pt x="0" y="2008"/>
                  </a:lnTo>
                  <a:lnTo>
                    <a:pt x="0" y="206548"/>
                  </a:lnTo>
                  <a:lnTo>
                    <a:pt x="1840" y="208556"/>
                  </a:lnTo>
                  <a:lnTo>
                    <a:pt x="5355" y="208556"/>
                  </a:lnTo>
                  <a:lnTo>
                    <a:pt x="165372" y="208556"/>
                  </a:lnTo>
                  <a:lnTo>
                    <a:pt x="166878" y="251741"/>
                  </a:lnTo>
                  <a:lnTo>
                    <a:pt x="166878" y="255256"/>
                  </a:lnTo>
                  <a:lnTo>
                    <a:pt x="168720" y="257097"/>
                  </a:lnTo>
                  <a:lnTo>
                    <a:pt x="195836" y="257097"/>
                  </a:lnTo>
                  <a:lnTo>
                    <a:pt x="197843" y="255591"/>
                  </a:lnTo>
                  <a:lnTo>
                    <a:pt x="199684" y="177926"/>
                  </a:lnTo>
                  <a:lnTo>
                    <a:pt x="198179" y="176084"/>
                  </a:lnTo>
                  <a:lnTo>
                    <a:pt x="175917" y="176084"/>
                  </a:lnTo>
                  <a:lnTo>
                    <a:pt x="175917" y="2008"/>
                  </a:lnTo>
                  <a:lnTo>
                    <a:pt x="174075" y="0"/>
                  </a:lnTo>
                  <a:close/>
                </a:path>
              </a:pathLst>
            </a:custGeom>
            <a:solidFill>
              <a:srgbClr val="C2B3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318312" y="3123351"/>
              <a:ext cx="188136" cy="208556"/>
            </a:xfrm>
            <a:prstGeom prst="rect">
              <a:avLst/>
            </a:prstGeom>
          </p:spPr>
        </p:pic>
      </p:grpSp>
      <p:pic>
        <p:nvPicPr>
          <p:cNvPr id="37" name="object 37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559508" y="3123351"/>
            <a:ext cx="188136" cy="208556"/>
          </a:xfrm>
          <a:prstGeom prst="rect">
            <a:avLst/>
          </a:prstGeom>
        </p:spPr>
      </p:pic>
      <p:sp>
        <p:nvSpPr>
          <p:cNvPr id="38" name="object 38" descr=""/>
          <p:cNvSpPr/>
          <p:nvPr/>
        </p:nvSpPr>
        <p:spPr>
          <a:xfrm>
            <a:off x="4405217" y="2031027"/>
            <a:ext cx="264795" cy="307340"/>
          </a:xfrm>
          <a:custGeom>
            <a:avLst/>
            <a:gdLst/>
            <a:ahLst/>
            <a:cxnLst/>
            <a:rect l="l" t="t" r="r" b="b"/>
            <a:pathLst>
              <a:path w="264795" h="307339">
                <a:moveTo>
                  <a:pt x="148632" y="0"/>
                </a:moveTo>
                <a:lnTo>
                  <a:pt x="3681" y="0"/>
                </a:lnTo>
                <a:lnTo>
                  <a:pt x="0" y="3681"/>
                </a:lnTo>
                <a:lnTo>
                  <a:pt x="0" y="302959"/>
                </a:lnTo>
                <a:lnTo>
                  <a:pt x="3681" y="306810"/>
                </a:lnTo>
                <a:lnTo>
                  <a:pt x="51720" y="306810"/>
                </a:lnTo>
                <a:lnTo>
                  <a:pt x="54899" y="303127"/>
                </a:lnTo>
                <a:lnTo>
                  <a:pt x="54899" y="221445"/>
                </a:lnTo>
                <a:lnTo>
                  <a:pt x="148632" y="221445"/>
                </a:lnTo>
                <a:lnTo>
                  <a:pt x="195143" y="213141"/>
                </a:lnTo>
                <a:lnTo>
                  <a:pt x="231863" y="190040"/>
                </a:lnTo>
                <a:lnTo>
                  <a:pt x="245780" y="169724"/>
                </a:lnTo>
                <a:lnTo>
                  <a:pt x="54899" y="169724"/>
                </a:lnTo>
                <a:lnTo>
                  <a:pt x="54899" y="51553"/>
                </a:lnTo>
                <a:lnTo>
                  <a:pt x="245369" y="51553"/>
                </a:lnTo>
                <a:lnTo>
                  <a:pt x="231424" y="31551"/>
                </a:lnTo>
                <a:lnTo>
                  <a:pt x="194649" y="8384"/>
                </a:lnTo>
                <a:lnTo>
                  <a:pt x="148632" y="0"/>
                </a:lnTo>
                <a:close/>
              </a:path>
              <a:path w="264795" h="307339">
                <a:moveTo>
                  <a:pt x="245369" y="51553"/>
                </a:moveTo>
                <a:lnTo>
                  <a:pt x="148632" y="51553"/>
                </a:lnTo>
                <a:lnTo>
                  <a:pt x="173828" y="55719"/>
                </a:lnTo>
                <a:lnTo>
                  <a:pt x="193030" y="67559"/>
                </a:lnTo>
                <a:lnTo>
                  <a:pt x="205265" y="86083"/>
                </a:lnTo>
                <a:lnTo>
                  <a:pt x="209559" y="110303"/>
                </a:lnTo>
                <a:lnTo>
                  <a:pt x="205265" y="134840"/>
                </a:lnTo>
                <a:lnTo>
                  <a:pt x="193030" y="153572"/>
                </a:lnTo>
                <a:lnTo>
                  <a:pt x="173828" y="165524"/>
                </a:lnTo>
                <a:lnTo>
                  <a:pt x="148632" y="169724"/>
                </a:lnTo>
                <a:lnTo>
                  <a:pt x="245780" y="169724"/>
                </a:lnTo>
                <a:lnTo>
                  <a:pt x="255966" y="154855"/>
                </a:lnTo>
                <a:lnTo>
                  <a:pt x="264628" y="110303"/>
                </a:lnTo>
                <a:lnTo>
                  <a:pt x="255801" y="66517"/>
                </a:lnTo>
                <a:lnTo>
                  <a:pt x="245369" y="51553"/>
                </a:lnTo>
                <a:close/>
              </a:path>
            </a:pathLst>
          </a:custGeom>
          <a:solidFill>
            <a:srgbClr val="E30D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4727785" y="2026486"/>
            <a:ext cx="316865" cy="316230"/>
          </a:xfrm>
          <a:custGeom>
            <a:avLst/>
            <a:gdLst/>
            <a:ahLst/>
            <a:cxnLst/>
            <a:rect l="l" t="t" r="r" b="b"/>
            <a:pathLst>
              <a:path w="316864" h="316230">
                <a:moveTo>
                  <a:pt x="158176" y="0"/>
                </a:moveTo>
                <a:lnTo>
                  <a:pt x="107082" y="7789"/>
                </a:lnTo>
                <a:lnTo>
                  <a:pt x="63524" y="29694"/>
                </a:lnTo>
                <a:lnTo>
                  <a:pt x="29695" y="63523"/>
                </a:lnTo>
                <a:lnTo>
                  <a:pt x="7789" y="107081"/>
                </a:lnTo>
                <a:lnTo>
                  <a:pt x="0" y="158175"/>
                </a:lnTo>
                <a:lnTo>
                  <a:pt x="7789" y="209071"/>
                </a:lnTo>
                <a:lnTo>
                  <a:pt x="29695" y="252447"/>
                </a:lnTo>
                <a:lnTo>
                  <a:pt x="63524" y="286125"/>
                </a:lnTo>
                <a:lnTo>
                  <a:pt x="107082" y="307929"/>
                </a:lnTo>
                <a:lnTo>
                  <a:pt x="158176" y="315680"/>
                </a:lnTo>
                <a:lnTo>
                  <a:pt x="209270" y="307929"/>
                </a:lnTo>
                <a:lnTo>
                  <a:pt x="252828" y="286125"/>
                </a:lnTo>
                <a:lnTo>
                  <a:pt x="275091" y="263960"/>
                </a:lnTo>
                <a:lnTo>
                  <a:pt x="158176" y="263960"/>
                </a:lnTo>
                <a:lnTo>
                  <a:pt x="116652" y="256187"/>
                </a:lnTo>
                <a:lnTo>
                  <a:pt x="84214" y="234417"/>
                </a:lnTo>
                <a:lnTo>
                  <a:pt x="63106" y="200972"/>
                </a:lnTo>
                <a:lnTo>
                  <a:pt x="55571" y="158175"/>
                </a:lnTo>
                <a:lnTo>
                  <a:pt x="63106" y="115061"/>
                </a:lnTo>
                <a:lnTo>
                  <a:pt x="84214" y="81410"/>
                </a:lnTo>
                <a:lnTo>
                  <a:pt x="116652" y="59528"/>
                </a:lnTo>
                <a:lnTo>
                  <a:pt x="158176" y="51721"/>
                </a:lnTo>
                <a:lnTo>
                  <a:pt x="274854" y="51721"/>
                </a:lnTo>
                <a:lnTo>
                  <a:pt x="252828" y="29694"/>
                </a:lnTo>
                <a:lnTo>
                  <a:pt x="209270" y="7789"/>
                </a:lnTo>
                <a:lnTo>
                  <a:pt x="158176" y="0"/>
                </a:lnTo>
                <a:close/>
              </a:path>
              <a:path w="316864" h="316230">
                <a:moveTo>
                  <a:pt x="274854" y="51721"/>
                </a:moveTo>
                <a:lnTo>
                  <a:pt x="158176" y="51721"/>
                </a:lnTo>
                <a:lnTo>
                  <a:pt x="199700" y="59528"/>
                </a:lnTo>
                <a:lnTo>
                  <a:pt x="232138" y="81410"/>
                </a:lnTo>
                <a:lnTo>
                  <a:pt x="253246" y="115061"/>
                </a:lnTo>
                <a:lnTo>
                  <a:pt x="260781" y="158175"/>
                </a:lnTo>
                <a:lnTo>
                  <a:pt x="253246" y="200972"/>
                </a:lnTo>
                <a:lnTo>
                  <a:pt x="232138" y="234417"/>
                </a:lnTo>
                <a:lnTo>
                  <a:pt x="199700" y="256187"/>
                </a:lnTo>
                <a:lnTo>
                  <a:pt x="158176" y="263960"/>
                </a:lnTo>
                <a:lnTo>
                  <a:pt x="275091" y="263960"/>
                </a:lnTo>
                <a:lnTo>
                  <a:pt x="286656" y="252447"/>
                </a:lnTo>
                <a:lnTo>
                  <a:pt x="308561" y="209071"/>
                </a:lnTo>
                <a:lnTo>
                  <a:pt x="316351" y="158175"/>
                </a:lnTo>
                <a:lnTo>
                  <a:pt x="308561" y="107081"/>
                </a:lnTo>
                <a:lnTo>
                  <a:pt x="286656" y="63523"/>
                </a:lnTo>
                <a:lnTo>
                  <a:pt x="274854" y="51721"/>
                </a:lnTo>
                <a:close/>
              </a:path>
            </a:pathLst>
          </a:custGeom>
          <a:solidFill>
            <a:srgbClr val="E30D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5103207" y="2026486"/>
            <a:ext cx="292100" cy="316230"/>
          </a:xfrm>
          <a:custGeom>
            <a:avLst/>
            <a:gdLst/>
            <a:ahLst/>
            <a:cxnLst/>
            <a:rect l="l" t="t" r="r" b="b"/>
            <a:pathLst>
              <a:path w="292100" h="316230">
                <a:moveTo>
                  <a:pt x="158677" y="0"/>
                </a:moveTo>
                <a:lnTo>
                  <a:pt x="107466" y="7769"/>
                </a:lnTo>
                <a:lnTo>
                  <a:pt x="63776" y="29614"/>
                </a:lnTo>
                <a:lnTo>
                  <a:pt x="29823" y="63342"/>
                </a:lnTo>
                <a:lnTo>
                  <a:pt x="7825" y="106760"/>
                </a:lnTo>
                <a:lnTo>
                  <a:pt x="0" y="157673"/>
                </a:lnTo>
                <a:lnTo>
                  <a:pt x="7825" y="208686"/>
                </a:lnTo>
                <a:lnTo>
                  <a:pt x="29823" y="252194"/>
                </a:lnTo>
                <a:lnTo>
                  <a:pt x="63776" y="285997"/>
                </a:lnTo>
                <a:lnTo>
                  <a:pt x="107466" y="307893"/>
                </a:lnTo>
                <a:lnTo>
                  <a:pt x="158677" y="315680"/>
                </a:lnTo>
                <a:lnTo>
                  <a:pt x="197334" y="311381"/>
                </a:lnTo>
                <a:lnTo>
                  <a:pt x="232429" y="298733"/>
                </a:lnTo>
                <a:lnTo>
                  <a:pt x="263162" y="278114"/>
                </a:lnTo>
                <a:lnTo>
                  <a:pt x="275989" y="263960"/>
                </a:lnTo>
                <a:lnTo>
                  <a:pt x="158677" y="263960"/>
                </a:lnTo>
                <a:lnTo>
                  <a:pt x="117357" y="256015"/>
                </a:lnTo>
                <a:lnTo>
                  <a:pt x="84715" y="233915"/>
                </a:lnTo>
                <a:lnTo>
                  <a:pt x="63277" y="200267"/>
                </a:lnTo>
                <a:lnTo>
                  <a:pt x="55569" y="157673"/>
                </a:lnTo>
                <a:lnTo>
                  <a:pt x="63277" y="115203"/>
                </a:lnTo>
                <a:lnTo>
                  <a:pt x="84715" y="81661"/>
                </a:lnTo>
                <a:lnTo>
                  <a:pt x="117357" y="59637"/>
                </a:lnTo>
                <a:lnTo>
                  <a:pt x="158677" y="51721"/>
                </a:lnTo>
                <a:lnTo>
                  <a:pt x="274923" y="51721"/>
                </a:lnTo>
                <a:lnTo>
                  <a:pt x="262926" y="38273"/>
                </a:lnTo>
                <a:lnTo>
                  <a:pt x="232220" y="17407"/>
                </a:lnTo>
                <a:lnTo>
                  <a:pt x="197088" y="4451"/>
                </a:lnTo>
                <a:lnTo>
                  <a:pt x="158677" y="0"/>
                </a:lnTo>
                <a:close/>
              </a:path>
              <a:path w="292100" h="316230">
                <a:moveTo>
                  <a:pt x="256092" y="212742"/>
                </a:moveTo>
                <a:lnTo>
                  <a:pt x="251908" y="213077"/>
                </a:lnTo>
                <a:lnTo>
                  <a:pt x="248393" y="217261"/>
                </a:lnTo>
                <a:lnTo>
                  <a:pt x="229290" y="237833"/>
                </a:lnTo>
                <a:lnTo>
                  <a:pt x="208054" y="252411"/>
                </a:lnTo>
                <a:lnTo>
                  <a:pt x="184558" y="261089"/>
                </a:lnTo>
                <a:lnTo>
                  <a:pt x="158677" y="263960"/>
                </a:lnTo>
                <a:lnTo>
                  <a:pt x="275989" y="263960"/>
                </a:lnTo>
                <a:lnTo>
                  <a:pt x="288732" y="249900"/>
                </a:lnTo>
                <a:lnTo>
                  <a:pt x="292080" y="245213"/>
                </a:lnTo>
                <a:lnTo>
                  <a:pt x="291578" y="241028"/>
                </a:lnTo>
                <a:lnTo>
                  <a:pt x="287226" y="237346"/>
                </a:lnTo>
                <a:lnTo>
                  <a:pt x="260946" y="216257"/>
                </a:lnTo>
                <a:lnTo>
                  <a:pt x="256092" y="212742"/>
                </a:lnTo>
                <a:close/>
              </a:path>
              <a:path w="292100" h="316230">
                <a:moveTo>
                  <a:pt x="274923" y="51721"/>
                </a:moveTo>
                <a:lnTo>
                  <a:pt x="158677" y="51721"/>
                </a:lnTo>
                <a:lnTo>
                  <a:pt x="184566" y="54483"/>
                </a:lnTo>
                <a:lnTo>
                  <a:pt x="207741" y="62893"/>
                </a:lnTo>
                <a:lnTo>
                  <a:pt x="228562" y="77142"/>
                </a:lnTo>
                <a:lnTo>
                  <a:pt x="247390" y="97416"/>
                </a:lnTo>
                <a:lnTo>
                  <a:pt x="250235" y="101098"/>
                </a:lnTo>
                <a:lnTo>
                  <a:pt x="255422" y="103106"/>
                </a:lnTo>
                <a:lnTo>
                  <a:pt x="260444" y="99424"/>
                </a:lnTo>
                <a:lnTo>
                  <a:pt x="286556" y="79004"/>
                </a:lnTo>
                <a:lnTo>
                  <a:pt x="291076" y="75322"/>
                </a:lnTo>
                <a:lnTo>
                  <a:pt x="291577" y="71137"/>
                </a:lnTo>
                <a:lnTo>
                  <a:pt x="288062" y="66450"/>
                </a:lnTo>
                <a:lnTo>
                  <a:pt x="274923" y="51721"/>
                </a:lnTo>
                <a:close/>
              </a:path>
            </a:pathLst>
          </a:custGeom>
          <a:solidFill>
            <a:srgbClr val="E30D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5450513" y="2026486"/>
            <a:ext cx="292735" cy="316230"/>
          </a:xfrm>
          <a:custGeom>
            <a:avLst/>
            <a:gdLst/>
            <a:ahLst/>
            <a:cxnLst/>
            <a:rect l="l" t="t" r="r" b="b"/>
            <a:pathLst>
              <a:path w="292735" h="316230">
                <a:moveTo>
                  <a:pt x="283342" y="269651"/>
                </a:moveTo>
                <a:lnTo>
                  <a:pt x="228140" y="269651"/>
                </a:lnTo>
                <a:lnTo>
                  <a:pt x="243706" y="308818"/>
                </a:lnTo>
                <a:lnTo>
                  <a:pt x="245882" y="314007"/>
                </a:lnTo>
                <a:lnTo>
                  <a:pt x="251071" y="316016"/>
                </a:lnTo>
                <a:lnTo>
                  <a:pt x="286054" y="303294"/>
                </a:lnTo>
                <a:lnTo>
                  <a:pt x="288230" y="302457"/>
                </a:lnTo>
                <a:lnTo>
                  <a:pt x="290740" y="301119"/>
                </a:lnTo>
                <a:lnTo>
                  <a:pt x="291744" y="298441"/>
                </a:lnTo>
                <a:lnTo>
                  <a:pt x="292581" y="296432"/>
                </a:lnTo>
                <a:lnTo>
                  <a:pt x="292248" y="294089"/>
                </a:lnTo>
                <a:lnTo>
                  <a:pt x="291243" y="291578"/>
                </a:lnTo>
                <a:lnTo>
                  <a:pt x="285050" y="275007"/>
                </a:lnTo>
                <a:lnTo>
                  <a:pt x="283342" y="269651"/>
                </a:lnTo>
                <a:close/>
              </a:path>
              <a:path w="292735" h="316230">
                <a:moveTo>
                  <a:pt x="258456" y="51721"/>
                </a:moveTo>
                <a:lnTo>
                  <a:pt x="149805" y="51721"/>
                </a:lnTo>
                <a:lnTo>
                  <a:pt x="178419" y="55032"/>
                </a:lnTo>
                <a:lnTo>
                  <a:pt x="200082" y="64525"/>
                </a:lnTo>
                <a:lnTo>
                  <a:pt x="213805" y="79542"/>
                </a:lnTo>
                <a:lnTo>
                  <a:pt x="218598" y="99424"/>
                </a:lnTo>
                <a:lnTo>
                  <a:pt x="218598" y="106789"/>
                </a:lnTo>
                <a:lnTo>
                  <a:pt x="101266" y="122021"/>
                </a:lnTo>
                <a:lnTo>
                  <a:pt x="59457" y="133458"/>
                </a:lnTo>
                <a:lnTo>
                  <a:pt x="27520" y="154660"/>
                </a:lnTo>
                <a:lnTo>
                  <a:pt x="7160" y="183949"/>
                </a:lnTo>
                <a:lnTo>
                  <a:pt x="0" y="219771"/>
                </a:lnTo>
                <a:lnTo>
                  <a:pt x="8170" y="258978"/>
                </a:lnTo>
                <a:lnTo>
                  <a:pt x="31216" y="289255"/>
                </a:lnTo>
                <a:lnTo>
                  <a:pt x="67033" y="308818"/>
                </a:lnTo>
                <a:lnTo>
                  <a:pt x="67277" y="308818"/>
                </a:lnTo>
                <a:lnTo>
                  <a:pt x="113149" y="315680"/>
                </a:lnTo>
                <a:lnTo>
                  <a:pt x="146152" y="312796"/>
                </a:lnTo>
                <a:lnTo>
                  <a:pt x="176315" y="304152"/>
                </a:lnTo>
                <a:lnTo>
                  <a:pt x="203559" y="289765"/>
                </a:lnTo>
                <a:lnTo>
                  <a:pt x="227805" y="269651"/>
                </a:lnTo>
                <a:lnTo>
                  <a:pt x="283342" y="269651"/>
                </a:lnTo>
                <a:lnTo>
                  <a:pt x="281527" y="263960"/>
                </a:lnTo>
                <a:lnTo>
                  <a:pt x="116496" y="263960"/>
                </a:lnTo>
                <a:lnTo>
                  <a:pt x="94400" y="261507"/>
                </a:lnTo>
                <a:lnTo>
                  <a:pt x="74672" y="253499"/>
                </a:lnTo>
                <a:lnTo>
                  <a:pt x="60500" y="238963"/>
                </a:lnTo>
                <a:lnTo>
                  <a:pt x="55069" y="216926"/>
                </a:lnTo>
                <a:lnTo>
                  <a:pt x="58693" y="200949"/>
                </a:lnTo>
                <a:lnTo>
                  <a:pt x="69003" y="187655"/>
                </a:lnTo>
                <a:lnTo>
                  <a:pt x="85149" y="177782"/>
                </a:lnTo>
                <a:lnTo>
                  <a:pt x="106286" y="172068"/>
                </a:lnTo>
                <a:lnTo>
                  <a:pt x="218598" y="154660"/>
                </a:lnTo>
                <a:lnTo>
                  <a:pt x="273500" y="154660"/>
                </a:lnTo>
                <a:lnTo>
                  <a:pt x="273500" y="102604"/>
                </a:lnTo>
                <a:lnTo>
                  <a:pt x="262835" y="56703"/>
                </a:lnTo>
                <a:lnTo>
                  <a:pt x="258456" y="51721"/>
                </a:lnTo>
                <a:close/>
              </a:path>
              <a:path w="292735" h="316230">
                <a:moveTo>
                  <a:pt x="273500" y="154660"/>
                </a:moveTo>
                <a:lnTo>
                  <a:pt x="218598" y="154660"/>
                </a:lnTo>
                <a:lnTo>
                  <a:pt x="218598" y="215587"/>
                </a:lnTo>
                <a:lnTo>
                  <a:pt x="199208" y="235997"/>
                </a:lnTo>
                <a:lnTo>
                  <a:pt x="174954" y="251197"/>
                </a:lnTo>
                <a:lnTo>
                  <a:pt x="146996" y="260686"/>
                </a:lnTo>
                <a:lnTo>
                  <a:pt x="116496" y="263960"/>
                </a:lnTo>
                <a:lnTo>
                  <a:pt x="281527" y="263960"/>
                </a:lnTo>
                <a:lnTo>
                  <a:pt x="279997" y="259163"/>
                </a:lnTo>
                <a:lnTo>
                  <a:pt x="276388" y="242660"/>
                </a:lnTo>
                <a:lnTo>
                  <a:pt x="274222" y="225342"/>
                </a:lnTo>
                <a:lnTo>
                  <a:pt x="273500" y="207050"/>
                </a:lnTo>
                <a:lnTo>
                  <a:pt x="273500" y="154660"/>
                </a:lnTo>
                <a:close/>
              </a:path>
              <a:path w="292735" h="316230">
                <a:moveTo>
                  <a:pt x="149805" y="0"/>
                </a:moveTo>
                <a:lnTo>
                  <a:pt x="79233" y="10607"/>
                </a:lnTo>
                <a:lnTo>
                  <a:pt x="18579" y="42180"/>
                </a:lnTo>
                <a:lnTo>
                  <a:pt x="14562" y="48708"/>
                </a:lnTo>
                <a:lnTo>
                  <a:pt x="14227" y="51051"/>
                </a:lnTo>
                <a:lnTo>
                  <a:pt x="15064" y="53562"/>
                </a:lnTo>
                <a:lnTo>
                  <a:pt x="17073" y="55738"/>
                </a:lnTo>
                <a:lnTo>
                  <a:pt x="35819" y="81012"/>
                </a:lnTo>
                <a:lnTo>
                  <a:pt x="36991" y="83188"/>
                </a:lnTo>
                <a:lnTo>
                  <a:pt x="39167" y="84695"/>
                </a:lnTo>
                <a:lnTo>
                  <a:pt x="41677" y="85197"/>
                </a:lnTo>
                <a:lnTo>
                  <a:pt x="44523" y="85699"/>
                </a:lnTo>
                <a:lnTo>
                  <a:pt x="47703" y="85029"/>
                </a:lnTo>
                <a:lnTo>
                  <a:pt x="49711" y="83523"/>
                </a:lnTo>
                <a:lnTo>
                  <a:pt x="72200" y="69656"/>
                </a:lnTo>
                <a:lnTo>
                  <a:pt x="96431" y="59713"/>
                </a:lnTo>
                <a:lnTo>
                  <a:pt x="122326" y="53724"/>
                </a:lnTo>
                <a:lnTo>
                  <a:pt x="149805" y="51721"/>
                </a:lnTo>
                <a:lnTo>
                  <a:pt x="258456" y="51721"/>
                </a:lnTo>
                <a:lnTo>
                  <a:pt x="234751" y="24751"/>
                </a:lnTo>
                <a:lnTo>
                  <a:pt x="195118" y="6075"/>
                </a:lnTo>
                <a:lnTo>
                  <a:pt x="149805" y="0"/>
                </a:lnTo>
                <a:close/>
              </a:path>
            </a:pathLst>
          </a:custGeom>
          <a:solidFill>
            <a:srgbClr val="E30D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5817098" y="2031027"/>
            <a:ext cx="277495" cy="307340"/>
          </a:xfrm>
          <a:custGeom>
            <a:avLst/>
            <a:gdLst/>
            <a:ahLst/>
            <a:cxnLst/>
            <a:rect l="l" t="t" r="r" b="b"/>
            <a:pathLst>
              <a:path w="277495" h="307339">
                <a:moveTo>
                  <a:pt x="51217" y="0"/>
                </a:moveTo>
                <a:lnTo>
                  <a:pt x="3681" y="0"/>
                </a:lnTo>
                <a:lnTo>
                  <a:pt x="0" y="3681"/>
                </a:lnTo>
                <a:lnTo>
                  <a:pt x="0" y="302959"/>
                </a:lnTo>
                <a:lnTo>
                  <a:pt x="3681" y="306810"/>
                </a:lnTo>
                <a:lnTo>
                  <a:pt x="51217" y="306810"/>
                </a:lnTo>
                <a:lnTo>
                  <a:pt x="55067" y="302959"/>
                </a:lnTo>
                <a:lnTo>
                  <a:pt x="55067" y="200690"/>
                </a:lnTo>
                <a:lnTo>
                  <a:pt x="95071" y="168385"/>
                </a:lnTo>
                <a:lnTo>
                  <a:pt x="166035" y="168385"/>
                </a:lnTo>
                <a:lnTo>
                  <a:pt x="139580" y="137754"/>
                </a:lnTo>
                <a:lnTo>
                  <a:pt x="55067" y="137754"/>
                </a:lnTo>
                <a:lnTo>
                  <a:pt x="55067" y="3681"/>
                </a:lnTo>
                <a:lnTo>
                  <a:pt x="51217" y="0"/>
                </a:lnTo>
                <a:close/>
              </a:path>
              <a:path w="277495" h="307339">
                <a:moveTo>
                  <a:pt x="166035" y="168385"/>
                </a:moveTo>
                <a:lnTo>
                  <a:pt x="95071" y="168385"/>
                </a:lnTo>
                <a:lnTo>
                  <a:pt x="205209" y="298775"/>
                </a:lnTo>
                <a:lnTo>
                  <a:pt x="210063" y="304131"/>
                </a:lnTo>
                <a:lnTo>
                  <a:pt x="215921" y="306810"/>
                </a:lnTo>
                <a:lnTo>
                  <a:pt x="271660" y="306810"/>
                </a:lnTo>
                <a:lnTo>
                  <a:pt x="274839" y="304968"/>
                </a:lnTo>
                <a:lnTo>
                  <a:pt x="276011" y="301955"/>
                </a:lnTo>
                <a:lnTo>
                  <a:pt x="277183" y="299277"/>
                </a:lnTo>
                <a:lnTo>
                  <a:pt x="276514" y="295929"/>
                </a:lnTo>
                <a:lnTo>
                  <a:pt x="274170" y="293586"/>
                </a:lnTo>
                <a:lnTo>
                  <a:pt x="166035" y="168385"/>
                </a:lnTo>
                <a:close/>
              </a:path>
              <a:path w="277495" h="307339">
                <a:moveTo>
                  <a:pt x="265132" y="0"/>
                </a:moveTo>
                <a:lnTo>
                  <a:pt x="204705" y="0"/>
                </a:lnTo>
                <a:lnTo>
                  <a:pt x="198681" y="2343"/>
                </a:lnTo>
                <a:lnTo>
                  <a:pt x="194329" y="6695"/>
                </a:lnTo>
                <a:lnTo>
                  <a:pt x="55067" y="137754"/>
                </a:lnTo>
                <a:lnTo>
                  <a:pt x="139580" y="137754"/>
                </a:lnTo>
                <a:lnTo>
                  <a:pt x="135243" y="132733"/>
                </a:lnTo>
                <a:lnTo>
                  <a:pt x="266804" y="12721"/>
                </a:lnTo>
                <a:lnTo>
                  <a:pt x="269148" y="10210"/>
                </a:lnTo>
                <a:lnTo>
                  <a:pt x="269985" y="7030"/>
                </a:lnTo>
                <a:lnTo>
                  <a:pt x="268980" y="4184"/>
                </a:lnTo>
                <a:lnTo>
                  <a:pt x="267809" y="1673"/>
                </a:lnTo>
                <a:lnTo>
                  <a:pt x="265132" y="0"/>
                </a:lnTo>
                <a:close/>
              </a:path>
            </a:pathLst>
          </a:custGeom>
          <a:solidFill>
            <a:srgbClr val="E30D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6152493" y="2031027"/>
            <a:ext cx="277495" cy="307340"/>
          </a:xfrm>
          <a:custGeom>
            <a:avLst/>
            <a:gdLst/>
            <a:ahLst/>
            <a:cxnLst/>
            <a:rect l="l" t="t" r="r" b="b"/>
            <a:pathLst>
              <a:path w="277495" h="307339">
                <a:moveTo>
                  <a:pt x="51219" y="0"/>
                </a:moveTo>
                <a:lnTo>
                  <a:pt x="3851" y="0"/>
                </a:lnTo>
                <a:lnTo>
                  <a:pt x="0" y="3681"/>
                </a:lnTo>
                <a:lnTo>
                  <a:pt x="0" y="302959"/>
                </a:lnTo>
                <a:lnTo>
                  <a:pt x="3851" y="306810"/>
                </a:lnTo>
                <a:lnTo>
                  <a:pt x="51219" y="306810"/>
                </a:lnTo>
                <a:lnTo>
                  <a:pt x="55069" y="302959"/>
                </a:lnTo>
                <a:lnTo>
                  <a:pt x="55069" y="200690"/>
                </a:lnTo>
                <a:lnTo>
                  <a:pt x="95241" y="168385"/>
                </a:lnTo>
                <a:lnTo>
                  <a:pt x="166037" y="168385"/>
                </a:lnTo>
                <a:lnTo>
                  <a:pt x="139582" y="137754"/>
                </a:lnTo>
                <a:lnTo>
                  <a:pt x="55069" y="137754"/>
                </a:lnTo>
                <a:lnTo>
                  <a:pt x="55069" y="3681"/>
                </a:lnTo>
                <a:lnTo>
                  <a:pt x="51219" y="0"/>
                </a:lnTo>
                <a:close/>
              </a:path>
              <a:path w="277495" h="307339">
                <a:moveTo>
                  <a:pt x="166037" y="168385"/>
                </a:moveTo>
                <a:lnTo>
                  <a:pt x="95241" y="168385"/>
                </a:lnTo>
                <a:lnTo>
                  <a:pt x="205209" y="298775"/>
                </a:lnTo>
                <a:lnTo>
                  <a:pt x="210063" y="304131"/>
                </a:lnTo>
                <a:lnTo>
                  <a:pt x="216091" y="306810"/>
                </a:lnTo>
                <a:lnTo>
                  <a:pt x="271827" y="306810"/>
                </a:lnTo>
                <a:lnTo>
                  <a:pt x="274839" y="304968"/>
                </a:lnTo>
                <a:lnTo>
                  <a:pt x="276011" y="301955"/>
                </a:lnTo>
                <a:lnTo>
                  <a:pt x="277350" y="299277"/>
                </a:lnTo>
                <a:lnTo>
                  <a:pt x="276514" y="295929"/>
                </a:lnTo>
                <a:lnTo>
                  <a:pt x="274170" y="293586"/>
                </a:lnTo>
                <a:lnTo>
                  <a:pt x="166037" y="168385"/>
                </a:lnTo>
                <a:close/>
              </a:path>
              <a:path w="277495" h="307339">
                <a:moveTo>
                  <a:pt x="265132" y="0"/>
                </a:moveTo>
                <a:lnTo>
                  <a:pt x="204875" y="0"/>
                </a:lnTo>
                <a:lnTo>
                  <a:pt x="198683" y="2343"/>
                </a:lnTo>
                <a:lnTo>
                  <a:pt x="194331" y="6695"/>
                </a:lnTo>
                <a:lnTo>
                  <a:pt x="55069" y="137754"/>
                </a:lnTo>
                <a:lnTo>
                  <a:pt x="139582" y="137754"/>
                </a:lnTo>
                <a:lnTo>
                  <a:pt x="135245" y="132733"/>
                </a:lnTo>
                <a:lnTo>
                  <a:pt x="266806" y="12721"/>
                </a:lnTo>
                <a:lnTo>
                  <a:pt x="269317" y="10210"/>
                </a:lnTo>
                <a:lnTo>
                  <a:pt x="270154" y="7030"/>
                </a:lnTo>
                <a:lnTo>
                  <a:pt x="268982" y="4184"/>
                </a:lnTo>
                <a:lnTo>
                  <a:pt x="267811" y="1673"/>
                </a:lnTo>
                <a:lnTo>
                  <a:pt x="265132" y="0"/>
                </a:lnTo>
                <a:close/>
              </a:path>
            </a:pathLst>
          </a:custGeom>
          <a:solidFill>
            <a:srgbClr val="E30D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6487927" y="2026486"/>
            <a:ext cx="304800" cy="405130"/>
          </a:xfrm>
          <a:custGeom>
            <a:avLst/>
            <a:gdLst/>
            <a:ahLst/>
            <a:cxnLst/>
            <a:rect l="l" t="t" r="r" b="b"/>
            <a:pathLst>
              <a:path w="304800" h="405130">
                <a:moveTo>
                  <a:pt x="44356" y="4519"/>
                </a:moveTo>
                <a:lnTo>
                  <a:pt x="3849" y="4519"/>
                </a:lnTo>
                <a:lnTo>
                  <a:pt x="0" y="8201"/>
                </a:lnTo>
                <a:lnTo>
                  <a:pt x="0" y="400711"/>
                </a:lnTo>
                <a:lnTo>
                  <a:pt x="3849" y="404561"/>
                </a:lnTo>
                <a:lnTo>
                  <a:pt x="51387" y="404561"/>
                </a:lnTo>
                <a:lnTo>
                  <a:pt x="55069" y="400711"/>
                </a:lnTo>
                <a:lnTo>
                  <a:pt x="55069" y="283209"/>
                </a:lnTo>
                <a:lnTo>
                  <a:pt x="247416" y="283209"/>
                </a:lnTo>
                <a:lnTo>
                  <a:pt x="266318" y="263960"/>
                </a:lnTo>
                <a:lnTo>
                  <a:pt x="149973" y="263960"/>
                </a:lnTo>
                <a:lnTo>
                  <a:pt x="121351" y="261185"/>
                </a:lnTo>
                <a:lnTo>
                  <a:pt x="96118" y="252808"/>
                </a:lnTo>
                <a:lnTo>
                  <a:pt x="74087" y="238751"/>
                </a:lnTo>
                <a:lnTo>
                  <a:pt x="55069" y="218935"/>
                </a:lnTo>
                <a:lnTo>
                  <a:pt x="55069" y="96746"/>
                </a:lnTo>
                <a:lnTo>
                  <a:pt x="74040" y="77142"/>
                </a:lnTo>
                <a:lnTo>
                  <a:pt x="96244" y="63061"/>
                </a:lnTo>
                <a:lnTo>
                  <a:pt x="121586" y="54566"/>
                </a:lnTo>
                <a:lnTo>
                  <a:pt x="149973" y="51721"/>
                </a:lnTo>
                <a:lnTo>
                  <a:pt x="265072" y="51721"/>
                </a:lnTo>
                <a:lnTo>
                  <a:pt x="248205" y="34480"/>
                </a:lnTo>
                <a:lnTo>
                  <a:pt x="52055" y="34480"/>
                </a:lnTo>
                <a:lnTo>
                  <a:pt x="49043" y="14228"/>
                </a:lnTo>
                <a:lnTo>
                  <a:pt x="48288" y="8641"/>
                </a:lnTo>
                <a:lnTo>
                  <a:pt x="48206" y="8034"/>
                </a:lnTo>
                <a:lnTo>
                  <a:pt x="44356" y="4519"/>
                </a:lnTo>
                <a:close/>
              </a:path>
              <a:path w="304800" h="405130">
                <a:moveTo>
                  <a:pt x="247416" y="283209"/>
                </a:moveTo>
                <a:lnTo>
                  <a:pt x="55069" y="283209"/>
                </a:lnTo>
                <a:lnTo>
                  <a:pt x="74864" y="297392"/>
                </a:lnTo>
                <a:lnTo>
                  <a:pt x="97311" y="307542"/>
                </a:lnTo>
                <a:lnTo>
                  <a:pt x="122363" y="313643"/>
                </a:lnTo>
                <a:lnTo>
                  <a:pt x="149973" y="315680"/>
                </a:lnTo>
                <a:lnTo>
                  <a:pt x="201022" y="308202"/>
                </a:lnTo>
                <a:lnTo>
                  <a:pt x="243749" y="286945"/>
                </a:lnTo>
                <a:lnTo>
                  <a:pt x="247416" y="283209"/>
                </a:lnTo>
                <a:close/>
              </a:path>
              <a:path w="304800" h="405130">
                <a:moveTo>
                  <a:pt x="265072" y="51721"/>
                </a:moveTo>
                <a:lnTo>
                  <a:pt x="149973" y="51721"/>
                </a:lnTo>
                <a:lnTo>
                  <a:pt x="190699" y="59386"/>
                </a:lnTo>
                <a:lnTo>
                  <a:pt x="222198" y="81033"/>
                </a:lnTo>
                <a:lnTo>
                  <a:pt x="242525" y="114638"/>
                </a:lnTo>
                <a:lnTo>
                  <a:pt x="249733" y="158175"/>
                </a:lnTo>
                <a:lnTo>
                  <a:pt x="242525" y="201396"/>
                </a:lnTo>
                <a:lnTo>
                  <a:pt x="222198" y="234794"/>
                </a:lnTo>
                <a:lnTo>
                  <a:pt x="190699" y="256329"/>
                </a:lnTo>
                <a:lnTo>
                  <a:pt x="149973" y="263960"/>
                </a:lnTo>
                <a:lnTo>
                  <a:pt x="266318" y="263960"/>
                </a:lnTo>
                <a:lnTo>
                  <a:pt x="276416" y="253676"/>
                </a:lnTo>
                <a:lnTo>
                  <a:pt x="297289" y="210164"/>
                </a:lnTo>
                <a:lnTo>
                  <a:pt x="304633" y="158175"/>
                </a:lnTo>
                <a:lnTo>
                  <a:pt x="297145" y="106502"/>
                </a:lnTo>
                <a:lnTo>
                  <a:pt x="276074" y="63061"/>
                </a:lnTo>
                <a:lnTo>
                  <a:pt x="275982" y="62872"/>
                </a:lnTo>
                <a:lnTo>
                  <a:pt x="265072" y="51721"/>
                </a:lnTo>
                <a:close/>
              </a:path>
              <a:path w="304800" h="405130">
                <a:moveTo>
                  <a:pt x="149973" y="0"/>
                </a:moveTo>
                <a:lnTo>
                  <a:pt x="120707" y="2162"/>
                </a:lnTo>
                <a:lnTo>
                  <a:pt x="94737" y="8641"/>
                </a:lnTo>
                <a:lnTo>
                  <a:pt x="72157" y="19418"/>
                </a:lnTo>
                <a:lnTo>
                  <a:pt x="53060" y="34480"/>
                </a:lnTo>
                <a:lnTo>
                  <a:pt x="248205" y="34480"/>
                </a:lnTo>
                <a:lnTo>
                  <a:pt x="243098" y="29261"/>
                </a:lnTo>
                <a:lnTo>
                  <a:pt x="200444" y="7644"/>
                </a:lnTo>
                <a:lnTo>
                  <a:pt x="149973" y="0"/>
                </a:lnTo>
                <a:close/>
              </a:path>
            </a:pathLst>
          </a:custGeom>
          <a:solidFill>
            <a:srgbClr val="E30D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6851821" y="2026486"/>
            <a:ext cx="313690" cy="316230"/>
          </a:xfrm>
          <a:custGeom>
            <a:avLst/>
            <a:gdLst/>
            <a:ahLst/>
            <a:cxnLst/>
            <a:rect l="l" t="t" r="r" b="b"/>
            <a:pathLst>
              <a:path w="313690" h="316230">
                <a:moveTo>
                  <a:pt x="159179" y="0"/>
                </a:moveTo>
                <a:lnTo>
                  <a:pt x="107209" y="7644"/>
                </a:lnTo>
                <a:lnTo>
                  <a:pt x="63306" y="29261"/>
                </a:lnTo>
                <a:lnTo>
                  <a:pt x="29469" y="62872"/>
                </a:lnTo>
                <a:lnTo>
                  <a:pt x="7700" y="106502"/>
                </a:lnTo>
                <a:lnTo>
                  <a:pt x="0" y="158175"/>
                </a:lnTo>
                <a:lnTo>
                  <a:pt x="5376" y="202040"/>
                </a:lnTo>
                <a:lnTo>
                  <a:pt x="20805" y="240223"/>
                </a:lnTo>
                <a:lnTo>
                  <a:pt x="45235" y="271701"/>
                </a:lnTo>
                <a:lnTo>
                  <a:pt x="77616" y="295452"/>
                </a:lnTo>
                <a:lnTo>
                  <a:pt x="116896" y="310453"/>
                </a:lnTo>
                <a:lnTo>
                  <a:pt x="162026" y="315680"/>
                </a:lnTo>
                <a:lnTo>
                  <a:pt x="197526" y="312798"/>
                </a:lnTo>
                <a:lnTo>
                  <a:pt x="261873" y="289836"/>
                </a:lnTo>
                <a:lnTo>
                  <a:pt x="294758" y="266136"/>
                </a:lnTo>
                <a:lnTo>
                  <a:pt x="295069" y="263960"/>
                </a:lnTo>
                <a:lnTo>
                  <a:pt x="162026" y="263960"/>
                </a:lnTo>
                <a:lnTo>
                  <a:pt x="123816" y="258400"/>
                </a:lnTo>
                <a:lnTo>
                  <a:pt x="92730" y="242452"/>
                </a:lnTo>
                <a:lnTo>
                  <a:pt x="70180" y="217214"/>
                </a:lnTo>
                <a:lnTo>
                  <a:pt x="57580" y="183785"/>
                </a:lnTo>
                <a:lnTo>
                  <a:pt x="310326" y="183785"/>
                </a:lnTo>
                <a:lnTo>
                  <a:pt x="313504" y="180437"/>
                </a:lnTo>
                <a:lnTo>
                  <a:pt x="313504" y="158175"/>
                </a:lnTo>
                <a:lnTo>
                  <a:pt x="309803" y="132566"/>
                </a:lnTo>
                <a:lnTo>
                  <a:pt x="57077" y="132566"/>
                </a:lnTo>
                <a:lnTo>
                  <a:pt x="69019" y="100092"/>
                </a:lnTo>
                <a:lnTo>
                  <a:pt x="69123" y="99809"/>
                </a:lnTo>
                <a:lnTo>
                  <a:pt x="91557" y="74255"/>
                </a:lnTo>
                <a:lnTo>
                  <a:pt x="122103" y="57739"/>
                </a:lnTo>
                <a:lnTo>
                  <a:pt x="121690" y="57739"/>
                </a:lnTo>
                <a:lnTo>
                  <a:pt x="159179" y="51721"/>
                </a:lnTo>
                <a:lnTo>
                  <a:pt x="274039" y="51721"/>
                </a:lnTo>
                <a:lnTo>
                  <a:pt x="252115" y="29261"/>
                </a:lnTo>
                <a:lnTo>
                  <a:pt x="209552" y="7644"/>
                </a:lnTo>
                <a:lnTo>
                  <a:pt x="159179" y="0"/>
                </a:lnTo>
                <a:close/>
              </a:path>
              <a:path w="313690" h="316230">
                <a:moveTo>
                  <a:pt x="262789" y="225462"/>
                </a:moveTo>
                <a:lnTo>
                  <a:pt x="260779" y="226299"/>
                </a:lnTo>
                <a:lnTo>
                  <a:pt x="258770" y="227973"/>
                </a:lnTo>
                <a:lnTo>
                  <a:pt x="235792" y="244400"/>
                </a:lnTo>
                <a:lnTo>
                  <a:pt x="212783" y="255570"/>
                </a:lnTo>
                <a:lnTo>
                  <a:pt x="188581" y="261938"/>
                </a:lnTo>
                <a:lnTo>
                  <a:pt x="162026" y="263960"/>
                </a:lnTo>
                <a:lnTo>
                  <a:pt x="295069" y="263960"/>
                </a:lnTo>
                <a:lnTo>
                  <a:pt x="295359" y="261938"/>
                </a:lnTo>
                <a:lnTo>
                  <a:pt x="295429" y="261449"/>
                </a:lnTo>
                <a:lnTo>
                  <a:pt x="291914" y="256595"/>
                </a:lnTo>
                <a:lnTo>
                  <a:pt x="270823" y="229981"/>
                </a:lnTo>
                <a:lnTo>
                  <a:pt x="268982" y="227471"/>
                </a:lnTo>
                <a:lnTo>
                  <a:pt x="266974" y="225964"/>
                </a:lnTo>
                <a:lnTo>
                  <a:pt x="264798" y="225797"/>
                </a:lnTo>
                <a:lnTo>
                  <a:pt x="262789" y="225462"/>
                </a:lnTo>
                <a:close/>
              </a:path>
              <a:path w="313690" h="316230">
                <a:moveTo>
                  <a:pt x="274039" y="51721"/>
                </a:moveTo>
                <a:lnTo>
                  <a:pt x="159179" y="51721"/>
                </a:lnTo>
                <a:lnTo>
                  <a:pt x="194484" y="57739"/>
                </a:lnTo>
                <a:lnTo>
                  <a:pt x="224060" y="74506"/>
                </a:lnTo>
                <a:lnTo>
                  <a:pt x="245634" y="100092"/>
                </a:lnTo>
                <a:lnTo>
                  <a:pt x="256929" y="132566"/>
                </a:lnTo>
                <a:lnTo>
                  <a:pt x="309803" y="132566"/>
                </a:lnTo>
                <a:lnTo>
                  <a:pt x="306035" y="106502"/>
                </a:lnTo>
                <a:lnTo>
                  <a:pt x="284924" y="62872"/>
                </a:lnTo>
                <a:lnTo>
                  <a:pt x="274039" y="51721"/>
                </a:lnTo>
                <a:close/>
              </a:path>
            </a:pathLst>
          </a:custGeom>
          <a:solidFill>
            <a:srgbClr val="E30D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7211210" y="2031027"/>
            <a:ext cx="332105" cy="377825"/>
          </a:xfrm>
          <a:custGeom>
            <a:avLst/>
            <a:gdLst/>
            <a:ahLst/>
            <a:cxnLst/>
            <a:rect l="l" t="t" r="r" b="b"/>
            <a:pathLst>
              <a:path w="332104" h="377825">
                <a:moveTo>
                  <a:pt x="328569" y="255088"/>
                </a:moveTo>
                <a:lnTo>
                  <a:pt x="3348" y="255088"/>
                </a:lnTo>
                <a:lnTo>
                  <a:pt x="0" y="258269"/>
                </a:lnTo>
                <a:lnTo>
                  <a:pt x="0" y="373427"/>
                </a:lnTo>
                <a:lnTo>
                  <a:pt x="3851" y="377277"/>
                </a:lnTo>
                <a:lnTo>
                  <a:pt x="48708" y="377277"/>
                </a:lnTo>
                <a:lnTo>
                  <a:pt x="52389" y="373427"/>
                </a:lnTo>
                <a:lnTo>
                  <a:pt x="52390" y="366732"/>
                </a:lnTo>
                <a:lnTo>
                  <a:pt x="54566" y="306810"/>
                </a:lnTo>
                <a:lnTo>
                  <a:pt x="331918" y="306810"/>
                </a:lnTo>
                <a:lnTo>
                  <a:pt x="331918" y="258436"/>
                </a:lnTo>
                <a:lnTo>
                  <a:pt x="328569" y="255088"/>
                </a:lnTo>
                <a:close/>
              </a:path>
              <a:path w="332104" h="377825">
                <a:moveTo>
                  <a:pt x="331918" y="306810"/>
                </a:moveTo>
                <a:lnTo>
                  <a:pt x="277519" y="306810"/>
                </a:lnTo>
                <a:lnTo>
                  <a:pt x="279659" y="366732"/>
                </a:lnTo>
                <a:lnTo>
                  <a:pt x="279695" y="373929"/>
                </a:lnTo>
                <a:lnTo>
                  <a:pt x="283210" y="377277"/>
                </a:lnTo>
                <a:lnTo>
                  <a:pt x="328069" y="377277"/>
                </a:lnTo>
                <a:lnTo>
                  <a:pt x="331918" y="373427"/>
                </a:lnTo>
                <a:lnTo>
                  <a:pt x="331918" y="306810"/>
                </a:lnTo>
                <a:close/>
              </a:path>
              <a:path w="332104" h="377825">
                <a:moveTo>
                  <a:pt x="294257" y="0"/>
                </a:moveTo>
                <a:lnTo>
                  <a:pt x="81348" y="0"/>
                </a:lnTo>
                <a:lnTo>
                  <a:pt x="78001" y="2845"/>
                </a:lnTo>
                <a:lnTo>
                  <a:pt x="77164" y="8033"/>
                </a:lnTo>
                <a:lnTo>
                  <a:pt x="47872" y="228809"/>
                </a:lnTo>
                <a:lnTo>
                  <a:pt x="45189" y="239412"/>
                </a:lnTo>
                <a:lnTo>
                  <a:pt x="40466" y="247724"/>
                </a:lnTo>
                <a:lnTo>
                  <a:pt x="34173" y="253148"/>
                </a:lnTo>
                <a:lnTo>
                  <a:pt x="26782" y="255088"/>
                </a:lnTo>
                <a:lnTo>
                  <a:pt x="98252" y="255088"/>
                </a:lnTo>
                <a:lnTo>
                  <a:pt x="99926" y="250067"/>
                </a:lnTo>
                <a:lnTo>
                  <a:pt x="101267" y="244209"/>
                </a:lnTo>
                <a:lnTo>
                  <a:pt x="102271" y="237681"/>
                </a:lnTo>
                <a:lnTo>
                  <a:pt x="126373" y="51553"/>
                </a:lnTo>
                <a:lnTo>
                  <a:pt x="298107" y="51553"/>
                </a:lnTo>
                <a:lnTo>
                  <a:pt x="298107" y="3681"/>
                </a:lnTo>
                <a:lnTo>
                  <a:pt x="294257" y="0"/>
                </a:lnTo>
                <a:close/>
              </a:path>
              <a:path w="332104" h="377825">
                <a:moveTo>
                  <a:pt x="298107" y="51553"/>
                </a:moveTo>
                <a:lnTo>
                  <a:pt x="243038" y="51553"/>
                </a:lnTo>
                <a:lnTo>
                  <a:pt x="243038" y="255088"/>
                </a:lnTo>
                <a:lnTo>
                  <a:pt x="298107" y="255088"/>
                </a:lnTo>
                <a:lnTo>
                  <a:pt x="298107" y="51553"/>
                </a:lnTo>
                <a:close/>
              </a:path>
            </a:pathLst>
          </a:custGeom>
          <a:solidFill>
            <a:srgbClr val="E30D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7612764" y="2031027"/>
            <a:ext cx="278130" cy="307340"/>
          </a:xfrm>
          <a:custGeom>
            <a:avLst/>
            <a:gdLst/>
            <a:ahLst/>
            <a:cxnLst/>
            <a:rect l="l" t="t" r="r" b="b"/>
            <a:pathLst>
              <a:path w="278129" h="307339">
                <a:moveTo>
                  <a:pt x="274170" y="0"/>
                </a:moveTo>
                <a:lnTo>
                  <a:pt x="267977" y="0"/>
                </a:lnTo>
                <a:lnTo>
                  <a:pt x="228643" y="0"/>
                </a:lnTo>
                <a:lnTo>
                  <a:pt x="223789" y="2176"/>
                </a:lnTo>
                <a:lnTo>
                  <a:pt x="220777" y="6360"/>
                </a:lnTo>
                <a:lnTo>
                  <a:pt x="99760" y="161689"/>
                </a:lnTo>
                <a:lnTo>
                  <a:pt x="50717" y="229646"/>
                </a:lnTo>
                <a:lnTo>
                  <a:pt x="54398" y="143110"/>
                </a:lnTo>
                <a:lnTo>
                  <a:pt x="54398" y="3681"/>
                </a:lnTo>
                <a:lnTo>
                  <a:pt x="50717" y="0"/>
                </a:lnTo>
                <a:lnTo>
                  <a:pt x="3348" y="0"/>
                </a:lnTo>
                <a:lnTo>
                  <a:pt x="0" y="3514"/>
                </a:lnTo>
                <a:lnTo>
                  <a:pt x="0" y="303294"/>
                </a:lnTo>
                <a:lnTo>
                  <a:pt x="3348" y="306810"/>
                </a:lnTo>
                <a:lnTo>
                  <a:pt x="49713" y="306810"/>
                </a:lnTo>
                <a:lnTo>
                  <a:pt x="53731" y="304633"/>
                </a:lnTo>
                <a:lnTo>
                  <a:pt x="56241" y="300951"/>
                </a:lnTo>
                <a:lnTo>
                  <a:pt x="173909" y="149974"/>
                </a:lnTo>
                <a:lnTo>
                  <a:pt x="226299" y="75990"/>
                </a:lnTo>
                <a:lnTo>
                  <a:pt x="222953" y="163029"/>
                </a:lnTo>
                <a:lnTo>
                  <a:pt x="222953" y="303127"/>
                </a:lnTo>
                <a:lnTo>
                  <a:pt x="226970" y="306810"/>
                </a:lnTo>
                <a:lnTo>
                  <a:pt x="274171" y="306810"/>
                </a:lnTo>
                <a:lnTo>
                  <a:pt x="277519" y="303127"/>
                </a:lnTo>
                <a:lnTo>
                  <a:pt x="277519" y="3514"/>
                </a:lnTo>
                <a:lnTo>
                  <a:pt x="274170" y="0"/>
                </a:lnTo>
                <a:close/>
              </a:path>
            </a:pathLst>
          </a:custGeom>
          <a:solidFill>
            <a:srgbClr val="E30D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7949018" y="2031027"/>
            <a:ext cx="276225" cy="307340"/>
          </a:xfrm>
          <a:custGeom>
            <a:avLst/>
            <a:gdLst/>
            <a:ahLst/>
            <a:cxnLst/>
            <a:rect l="l" t="t" r="r" b="b"/>
            <a:pathLst>
              <a:path w="276225" h="307339">
                <a:moveTo>
                  <a:pt x="271994" y="0"/>
                </a:moveTo>
                <a:lnTo>
                  <a:pt x="265801" y="0"/>
                </a:lnTo>
                <a:lnTo>
                  <a:pt x="3681" y="0"/>
                </a:lnTo>
                <a:lnTo>
                  <a:pt x="0" y="3681"/>
                </a:lnTo>
                <a:lnTo>
                  <a:pt x="0" y="47870"/>
                </a:lnTo>
                <a:lnTo>
                  <a:pt x="3681" y="51553"/>
                </a:lnTo>
                <a:lnTo>
                  <a:pt x="110471" y="51553"/>
                </a:lnTo>
                <a:lnTo>
                  <a:pt x="110471" y="302959"/>
                </a:lnTo>
                <a:lnTo>
                  <a:pt x="114153" y="306810"/>
                </a:lnTo>
                <a:lnTo>
                  <a:pt x="161858" y="306810"/>
                </a:lnTo>
                <a:lnTo>
                  <a:pt x="165372" y="301620"/>
                </a:lnTo>
                <a:lnTo>
                  <a:pt x="165372" y="51553"/>
                </a:lnTo>
                <a:lnTo>
                  <a:pt x="271994" y="51553"/>
                </a:lnTo>
                <a:lnTo>
                  <a:pt x="275844" y="47870"/>
                </a:lnTo>
                <a:lnTo>
                  <a:pt x="275844" y="3681"/>
                </a:lnTo>
                <a:lnTo>
                  <a:pt x="271994" y="0"/>
                </a:lnTo>
                <a:close/>
              </a:path>
            </a:pathLst>
          </a:custGeom>
          <a:solidFill>
            <a:srgbClr val="E30D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8269563" y="2026486"/>
            <a:ext cx="292735" cy="316230"/>
          </a:xfrm>
          <a:custGeom>
            <a:avLst/>
            <a:gdLst/>
            <a:ahLst/>
            <a:cxnLst/>
            <a:rect l="l" t="t" r="r" b="b"/>
            <a:pathLst>
              <a:path w="292734" h="316230">
                <a:moveTo>
                  <a:pt x="283340" y="269651"/>
                </a:moveTo>
                <a:lnTo>
                  <a:pt x="228140" y="269651"/>
                </a:lnTo>
                <a:lnTo>
                  <a:pt x="243538" y="308818"/>
                </a:lnTo>
                <a:lnTo>
                  <a:pt x="245881" y="314007"/>
                </a:lnTo>
                <a:lnTo>
                  <a:pt x="251071" y="316016"/>
                </a:lnTo>
                <a:lnTo>
                  <a:pt x="256427" y="314007"/>
                </a:lnTo>
                <a:lnTo>
                  <a:pt x="286054" y="303294"/>
                </a:lnTo>
                <a:lnTo>
                  <a:pt x="288062" y="302457"/>
                </a:lnTo>
                <a:lnTo>
                  <a:pt x="290572" y="301119"/>
                </a:lnTo>
                <a:lnTo>
                  <a:pt x="291744" y="298441"/>
                </a:lnTo>
                <a:lnTo>
                  <a:pt x="292414" y="296432"/>
                </a:lnTo>
                <a:lnTo>
                  <a:pt x="292246" y="294089"/>
                </a:lnTo>
                <a:lnTo>
                  <a:pt x="291074" y="291578"/>
                </a:lnTo>
                <a:lnTo>
                  <a:pt x="285048" y="275007"/>
                </a:lnTo>
                <a:lnTo>
                  <a:pt x="283340" y="269651"/>
                </a:lnTo>
                <a:close/>
              </a:path>
              <a:path w="292734" h="316230">
                <a:moveTo>
                  <a:pt x="258456" y="51721"/>
                </a:moveTo>
                <a:lnTo>
                  <a:pt x="149805" y="51721"/>
                </a:lnTo>
                <a:lnTo>
                  <a:pt x="178393" y="55032"/>
                </a:lnTo>
                <a:lnTo>
                  <a:pt x="199998" y="64525"/>
                </a:lnTo>
                <a:lnTo>
                  <a:pt x="213663" y="79542"/>
                </a:lnTo>
                <a:lnTo>
                  <a:pt x="218431" y="99424"/>
                </a:lnTo>
                <a:lnTo>
                  <a:pt x="218431" y="106789"/>
                </a:lnTo>
                <a:lnTo>
                  <a:pt x="101264" y="122021"/>
                </a:lnTo>
                <a:lnTo>
                  <a:pt x="59455" y="133458"/>
                </a:lnTo>
                <a:lnTo>
                  <a:pt x="27519" y="154660"/>
                </a:lnTo>
                <a:lnTo>
                  <a:pt x="7160" y="183949"/>
                </a:lnTo>
                <a:lnTo>
                  <a:pt x="0" y="219771"/>
                </a:lnTo>
                <a:lnTo>
                  <a:pt x="8146" y="258978"/>
                </a:lnTo>
                <a:lnTo>
                  <a:pt x="31152" y="289255"/>
                </a:lnTo>
                <a:lnTo>
                  <a:pt x="66961" y="308818"/>
                </a:lnTo>
                <a:lnTo>
                  <a:pt x="67205" y="308818"/>
                </a:lnTo>
                <a:lnTo>
                  <a:pt x="113147" y="315680"/>
                </a:lnTo>
                <a:lnTo>
                  <a:pt x="146080" y="312796"/>
                </a:lnTo>
                <a:lnTo>
                  <a:pt x="176251" y="304152"/>
                </a:lnTo>
                <a:lnTo>
                  <a:pt x="203535" y="289765"/>
                </a:lnTo>
                <a:lnTo>
                  <a:pt x="227805" y="269651"/>
                </a:lnTo>
                <a:lnTo>
                  <a:pt x="283340" y="269651"/>
                </a:lnTo>
                <a:lnTo>
                  <a:pt x="281525" y="263960"/>
                </a:lnTo>
                <a:lnTo>
                  <a:pt x="116496" y="263960"/>
                </a:lnTo>
                <a:lnTo>
                  <a:pt x="94302" y="261507"/>
                </a:lnTo>
                <a:lnTo>
                  <a:pt x="74525" y="253499"/>
                </a:lnTo>
                <a:lnTo>
                  <a:pt x="60334" y="238963"/>
                </a:lnTo>
                <a:lnTo>
                  <a:pt x="54899" y="216926"/>
                </a:lnTo>
                <a:lnTo>
                  <a:pt x="58550" y="200949"/>
                </a:lnTo>
                <a:lnTo>
                  <a:pt x="68918" y="187655"/>
                </a:lnTo>
                <a:lnTo>
                  <a:pt x="85123" y="177782"/>
                </a:lnTo>
                <a:lnTo>
                  <a:pt x="106286" y="172068"/>
                </a:lnTo>
                <a:lnTo>
                  <a:pt x="218431" y="154660"/>
                </a:lnTo>
                <a:lnTo>
                  <a:pt x="273500" y="154660"/>
                </a:lnTo>
                <a:lnTo>
                  <a:pt x="273500" y="102604"/>
                </a:lnTo>
                <a:lnTo>
                  <a:pt x="262835" y="56703"/>
                </a:lnTo>
                <a:lnTo>
                  <a:pt x="258456" y="51721"/>
                </a:lnTo>
                <a:close/>
              </a:path>
              <a:path w="292734" h="316230">
                <a:moveTo>
                  <a:pt x="273500" y="154660"/>
                </a:moveTo>
                <a:lnTo>
                  <a:pt x="218431" y="154660"/>
                </a:lnTo>
                <a:lnTo>
                  <a:pt x="218431" y="215587"/>
                </a:lnTo>
                <a:lnTo>
                  <a:pt x="199067" y="235997"/>
                </a:lnTo>
                <a:lnTo>
                  <a:pt x="174870" y="251197"/>
                </a:lnTo>
                <a:lnTo>
                  <a:pt x="146970" y="260686"/>
                </a:lnTo>
                <a:lnTo>
                  <a:pt x="116496" y="263960"/>
                </a:lnTo>
                <a:lnTo>
                  <a:pt x="281525" y="263960"/>
                </a:lnTo>
                <a:lnTo>
                  <a:pt x="279996" y="259163"/>
                </a:lnTo>
                <a:lnTo>
                  <a:pt x="276387" y="242660"/>
                </a:lnTo>
                <a:lnTo>
                  <a:pt x="274222" y="225342"/>
                </a:lnTo>
                <a:lnTo>
                  <a:pt x="273500" y="207050"/>
                </a:lnTo>
                <a:lnTo>
                  <a:pt x="273500" y="154660"/>
                </a:lnTo>
                <a:close/>
              </a:path>
              <a:path w="292734" h="316230">
                <a:moveTo>
                  <a:pt x="149805" y="0"/>
                </a:moveTo>
                <a:lnTo>
                  <a:pt x="79149" y="10607"/>
                </a:lnTo>
                <a:lnTo>
                  <a:pt x="18411" y="42180"/>
                </a:lnTo>
                <a:lnTo>
                  <a:pt x="14059" y="51051"/>
                </a:lnTo>
                <a:lnTo>
                  <a:pt x="15062" y="53562"/>
                </a:lnTo>
                <a:lnTo>
                  <a:pt x="17071" y="55738"/>
                </a:lnTo>
                <a:lnTo>
                  <a:pt x="35652" y="81012"/>
                </a:lnTo>
                <a:lnTo>
                  <a:pt x="36991" y="83188"/>
                </a:lnTo>
                <a:lnTo>
                  <a:pt x="38999" y="84695"/>
                </a:lnTo>
                <a:lnTo>
                  <a:pt x="41677" y="85197"/>
                </a:lnTo>
                <a:lnTo>
                  <a:pt x="44523" y="85699"/>
                </a:lnTo>
                <a:lnTo>
                  <a:pt x="47535" y="85029"/>
                </a:lnTo>
                <a:lnTo>
                  <a:pt x="49544" y="83523"/>
                </a:lnTo>
                <a:lnTo>
                  <a:pt x="72036" y="69656"/>
                </a:lnTo>
                <a:lnTo>
                  <a:pt x="96285" y="59713"/>
                </a:lnTo>
                <a:lnTo>
                  <a:pt x="122229" y="53724"/>
                </a:lnTo>
                <a:lnTo>
                  <a:pt x="149805" y="51721"/>
                </a:lnTo>
                <a:lnTo>
                  <a:pt x="258456" y="51721"/>
                </a:lnTo>
                <a:lnTo>
                  <a:pt x="234751" y="24751"/>
                </a:lnTo>
                <a:lnTo>
                  <a:pt x="195118" y="6075"/>
                </a:lnTo>
                <a:lnTo>
                  <a:pt x="149805" y="0"/>
                </a:lnTo>
                <a:close/>
              </a:path>
            </a:pathLst>
          </a:custGeom>
          <a:solidFill>
            <a:srgbClr val="E30D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8635937" y="2031027"/>
            <a:ext cx="294640" cy="377825"/>
          </a:xfrm>
          <a:custGeom>
            <a:avLst/>
            <a:gdLst/>
            <a:ahLst/>
            <a:cxnLst/>
            <a:rect l="l" t="t" r="r" b="b"/>
            <a:pathLst>
              <a:path w="294640" h="377825">
                <a:moveTo>
                  <a:pt x="256094" y="0"/>
                </a:moveTo>
                <a:lnTo>
                  <a:pt x="208558" y="0"/>
                </a:lnTo>
                <a:lnTo>
                  <a:pt x="204709" y="3681"/>
                </a:lnTo>
                <a:lnTo>
                  <a:pt x="204709" y="255088"/>
                </a:lnTo>
                <a:lnTo>
                  <a:pt x="55069" y="255088"/>
                </a:lnTo>
                <a:lnTo>
                  <a:pt x="55069" y="3681"/>
                </a:lnTo>
                <a:lnTo>
                  <a:pt x="51387" y="0"/>
                </a:lnTo>
                <a:lnTo>
                  <a:pt x="3851" y="0"/>
                </a:lnTo>
                <a:lnTo>
                  <a:pt x="0" y="3681"/>
                </a:lnTo>
                <a:lnTo>
                  <a:pt x="0" y="302959"/>
                </a:lnTo>
                <a:lnTo>
                  <a:pt x="3851" y="306810"/>
                </a:lnTo>
                <a:lnTo>
                  <a:pt x="239858" y="306810"/>
                </a:lnTo>
                <a:lnTo>
                  <a:pt x="241867" y="367234"/>
                </a:lnTo>
                <a:lnTo>
                  <a:pt x="241867" y="373427"/>
                </a:lnTo>
                <a:lnTo>
                  <a:pt x="245716" y="377277"/>
                </a:lnTo>
                <a:lnTo>
                  <a:pt x="287896" y="377277"/>
                </a:lnTo>
                <a:lnTo>
                  <a:pt x="291411" y="373929"/>
                </a:lnTo>
                <a:lnTo>
                  <a:pt x="291411" y="367736"/>
                </a:lnTo>
                <a:lnTo>
                  <a:pt x="294090" y="265634"/>
                </a:lnTo>
                <a:lnTo>
                  <a:pt x="294090" y="256930"/>
                </a:lnTo>
                <a:lnTo>
                  <a:pt x="289067" y="255088"/>
                </a:lnTo>
                <a:lnTo>
                  <a:pt x="284715" y="255088"/>
                </a:lnTo>
                <a:lnTo>
                  <a:pt x="259776" y="255088"/>
                </a:lnTo>
                <a:lnTo>
                  <a:pt x="259776" y="3681"/>
                </a:lnTo>
                <a:lnTo>
                  <a:pt x="256094" y="0"/>
                </a:lnTo>
                <a:close/>
              </a:path>
            </a:pathLst>
          </a:custGeom>
          <a:solidFill>
            <a:srgbClr val="E30D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8996128" y="2031027"/>
            <a:ext cx="278130" cy="307340"/>
          </a:xfrm>
          <a:custGeom>
            <a:avLst/>
            <a:gdLst/>
            <a:ahLst/>
            <a:cxnLst/>
            <a:rect l="l" t="t" r="r" b="b"/>
            <a:pathLst>
              <a:path w="278129" h="307339">
                <a:moveTo>
                  <a:pt x="274003" y="0"/>
                </a:moveTo>
                <a:lnTo>
                  <a:pt x="267977" y="0"/>
                </a:lnTo>
                <a:lnTo>
                  <a:pt x="228643" y="0"/>
                </a:lnTo>
                <a:lnTo>
                  <a:pt x="223622" y="2176"/>
                </a:lnTo>
                <a:lnTo>
                  <a:pt x="220609" y="6360"/>
                </a:lnTo>
                <a:lnTo>
                  <a:pt x="99593" y="161689"/>
                </a:lnTo>
                <a:lnTo>
                  <a:pt x="50717" y="229646"/>
                </a:lnTo>
                <a:lnTo>
                  <a:pt x="54398" y="143110"/>
                </a:lnTo>
                <a:lnTo>
                  <a:pt x="54398" y="3681"/>
                </a:lnTo>
                <a:lnTo>
                  <a:pt x="50716" y="0"/>
                </a:lnTo>
                <a:lnTo>
                  <a:pt x="3348" y="0"/>
                </a:lnTo>
                <a:lnTo>
                  <a:pt x="0" y="3514"/>
                </a:lnTo>
                <a:lnTo>
                  <a:pt x="0" y="303294"/>
                </a:lnTo>
                <a:lnTo>
                  <a:pt x="3348" y="306810"/>
                </a:lnTo>
                <a:lnTo>
                  <a:pt x="49713" y="306810"/>
                </a:lnTo>
                <a:lnTo>
                  <a:pt x="53729" y="304633"/>
                </a:lnTo>
                <a:lnTo>
                  <a:pt x="56239" y="300951"/>
                </a:lnTo>
                <a:lnTo>
                  <a:pt x="173909" y="149974"/>
                </a:lnTo>
                <a:lnTo>
                  <a:pt x="226132" y="75990"/>
                </a:lnTo>
                <a:lnTo>
                  <a:pt x="222953" y="163029"/>
                </a:lnTo>
                <a:lnTo>
                  <a:pt x="222953" y="303127"/>
                </a:lnTo>
                <a:lnTo>
                  <a:pt x="226802" y="306810"/>
                </a:lnTo>
                <a:lnTo>
                  <a:pt x="274171" y="306810"/>
                </a:lnTo>
                <a:lnTo>
                  <a:pt x="277519" y="303127"/>
                </a:lnTo>
                <a:lnTo>
                  <a:pt x="277519" y="3514"/>
                </a:lnTo>
                <a:lnTo>
                  <a:pt x="274003" y="0"/>
                </a:lnTo>
                <a:close/>
              </a:path>
            </a:pathLst>
          </a:custGeom>
          <a:solidFill>
            <a:srgbClr val="E30D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9350821" y="2031027"/>
            <a:ext cx="265430" cy="307340"/>
          </a:xfrm>
          <a:custGeom>
            <a:avLst/>
            <a:gdLst/>
            <a:ahLst/>
            <a:cxnLst/>
            <a:rect l="l" t="t" r="r" b="b"/>
            <a:pathLst>
              <a:path w="265429" h="307339">
                <a:moveTo>
                  <a:pt x="261449" y="0"/>
                </a:moveTo>
                <a:lnTo>
                  <a:pt x="116496" y="0"/>
                </a:lnTo>
                <a:lnTo>
                  <a:pt x="70260" y="8384"/>
                </a:lnTo>
                <a:lnTo>
                  <a:pt x="33329" y="31551"/>
                </a:lnTo>
                <a:lnTo>
                  <a:pt x="8858" y="66517"/>
                </a:lnTo>
                <a:lnTo>
                  <a:pt x="0" y="110303"/>
                </a:lnTo>
                <a:lnTo>
                  <a:pt x="3831" y="142224"/>
                </a:lnTo>
                <a:lnTo>
                  <a:pt x="15210" y="169452"/>
                </a:lnTo>
                <a:lnTo>
                  <a:pt x="33964" y="191628"/>
                </a:lnTo>
                <a:lnTo>
                  <a:pt x="59921" y="208389"/>
                </a:lnTo>
                <a:lnTo>
                  <a:pt x="3179" y="294256"/>
                </a:lnTo>
                <a:lnTo>
                  <a:pt x="333" y="297939"/>
                </a:lnTo>
                <a:lnTo>
                  <a:pt x="1004" y="300784"/>
                </a:lnTo>
                <a:lnTo>
                  <a:pt x="1840" y="302123"/>
                </a:lnTo>
                <a:lnTo>
                  <a:pt x="3179" y="305135"/>
                </a:lnTo>
                <a:lnTo>
                  <a:pt x="6693" y="306810"/>
                </a:lnTo>
                <a:lnTo>
                  <a:pt x="55402" y="306810"/>
                </a:lnTo>
                <a:lnTo>
                  <a:pt x="62098" y="302123"/>
                </a:lnTo>
                <a:lnTo>
                  <a:pt x="64608" y="297939"/>
                </a:lnTo>
                <a:lnTo>
                  <a:pt x="113317" y="221445"/>
                </a:lnTo>
                <a:lnTo>
                  <a:pt x="265131" y="221445"/>
                </a:lnTo>
                <a:lnTo>
                  <a:pt x="265131" y="169724"/>
                </a:lnTo>
                <a:lnTo>
                  <a:pt x="116496" y="169724"/>
                </a:lnTo>
                <a:lnTo>
                  <a:pt x="91054" y="165524"/>
                </a:lnTo>
                <a:lnTo>
                  <a:pt x="71639" y="153572"/>
                </a:lnTo>
                <a:lnTo>
                  <a:pt x="59253" y="134840"/>
                </a:lnTo>
                <a:lnTo>
                  <a:pt x="54901" y="110303"/>
                </a:lnTo>
                <a:lnTo>
                  <a:pt x="59253" y="86083"/>
                </a:lnTo>
                <a:lnTo>
                  <a:pt x="71639" y="67559"/>
                </a:lnTo>
                <a:lnTo>
                  <a:pt x="91054" y="55719"/>
                </a:lnTo>
                <a:lnTo>
                  <a:pt x="116496" y="51553"/>
                </a:lnTo>
                <a:lnTo>
                  <a:pt x="265131" y="51553"/>
                </a:lnTo>
                <a:lnTo>
                  <a:pt x="265131" y="3681"/>
                </a:lnTo>
                <a:lnTo>
                  <a:pt x="261449" y="0"/>
                </a:lnTo>
                <a:close/>
              </a:path>
              <a:path w="265429" h="307339">
                <a:moveTo>
                  <a:pt x="265131" y="221445"/>
                </a:moveTo>
                <a:lnTo>
                  <a:pt x="210062" y="221445"/>
                </a:lnTo>
                <a:lnTo>
                  <a:pt x="210062" y="303294"/>
                </a:lnTo>
                <a:lnTo>
                  <a:pt x="213578" y="306810"/>
                </a:lnTo>
                <a:lnTo>
                  <a:pt x="262453" y="306810"/>
                </a:lnTo>
                <a:lnTo>
                  <a:pt x="265131" y="301453"/>
                </a:lnTo>
                <a:lnTo>
                  <a:pt x="265131" y="221445"/>
                </a:lnTo>
                <a:close/>
              </a:path>
              <a:path w="265429" h="307339">
                <a:moveTo>
                  <a:pt x="265131" y="51553"/>
                </a:moveTo>
                <a:lnTo>
                  <a:pt x="210062" y="51553"/>
                </a:lnTo>
                <a:lnTo>
                  <a:pt x="210062" y="169724"/>
                </a:lnTo>
                <a:lnTo>
                  <a:pt x="265131" y="169724"/>
                </a:lnTo>
                <a:lnTo>
                  <a:pt x="265131" y="51553"/>
                </a:lnTo>
                <a:close/>
              </a:path>
            </a:pathLst>
          </a:custGeom>
          <a:solidFill>
            <a:srgbClr val="E30D4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3" name="object 53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292278" y="8931836"/>
            <a:ext cx="5952176" cy="2376718"/>
          </a:xfrm>
          <a:prstGeom prst="rect">
            <a:avLst/>
          </a:prstGeom>
        </p:spPr>
      </p:pic>
      <p:sp>
        <p:nvSpPr>
          <p:cNvPr id="54" name="object 54" descr=""/>
          <p:cNvSpPr/>
          <p:nvPr/>
        </p:nvSpPr>
        <p:spPr>
          <a:xfrm>
            <a:off x="18352602" y="9773511"/>
            <a:ext cx="1751964" cy="1535430"/>
          </a:xfrm>
          <a:custGeom>
            <a:avLst/>
            <a:gdLst/>
            <a:ahLst/>
            <a:cxnLst/>
            <a:rect l="l" t="t" r="r" b="b"/>
            <a:pathLst>
              <a:path w="1751965" h="1535429">
                <a:moveTo>
                  <a:pt x="1751497" y="0"/>
                </a:moveTo>
                <a:lnTo>
                  <a:pt x="1669896" y="13838"/>
                </a:lnTo>
                <a:lnTo>
                  <a:pt x="1626594" y="25601"/>
                </a:lnTo>
                <a:lnTo>
                  <a:pt x="1584011" y="40306"/>
                </a:lnTo>
                <a:lnTo>
                  <a:pt x="1542307" y="57952"/>
                </a:lnTo>
                <a:lnTo>
                  <a:pt x="1501642" y="78538"/>
                </a:lnTo>
                <a:lnTo>
                  <a:pt x="1462176" y="102066"/>
                </a:lnTo>
                <a:lnTo>
                  <a:pt x="1424069" y="128534"/>
                </a:lnTo>
                <a:lnTo>
                  <a:pt x="1387480" y="157944"/>
                </a:lnTo>
                <a:lnTo>
                  <a:pt x="1352570" y="190294"/>
                </a:lnTo>
                <a:lnTo>
                  <a:pt x="0" y="1535044"/>
                </a:lnTo>
                <a:lnTo>
                  <a:pt x="1751497" y="1535044"/>
                </a:lnTo>
                <a:lnTo>
                  <a:pt x="1751497" y="0"/>
                </a:lnTo>
                <a:close/>
              </a:path>
            </a:pathLst>
          </a:custGeom>
          <a:solidFill>
            <a:srgbClr val="231F20">
              <a:alpha val="1299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5" name="object 55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162885" y="1"/>
            <a:ext cx="4772166" cy="1919878"/>
          </a:xfrm>
          <a:prstGeom prst="rect">
            <a:avLst/>
          </a:prstGeom>
        </p:spPr>
      </p:pic>
      <p:pic>
        <p:nvPicPr>
          <p:cNvPr id="56" name="object 56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301150" y="5246407"/>
            <a:ext cx="7339480" cy="2126131"/>
          </a:xfrm>
          <a:prstGeom prst="rect">
            <a:avLst/>
          </a:prstGeom>
        </p:spPr>
      </p:pic>
      <p:grpSp>
        <p:nvGrpSpPr>
          <p:cNvPr id="57" name="object 57" descr=""/>
          <p:cNvGrpSpPr/>
          <p:nvPr/>
        </p:nvGrpSpPr>
        <p:grpSpPr>
          <a:xfrm>
            <a:off x="10198642" y="0"/>
            <a:ext cx="9906000" cy="11308715"/>
            <a:chOff x="10198642" y="0"/>
            <a:chExt cx="9906000" cy="11308715"/>
          </a:xfrm>
        </p:grpSpPr>
        <p:pic>
          <p:nvPicPr>
            <p:cNvPr id="58" name="object 58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198642" y="0"/>
              <a:ext cx="9905457" cy="11308556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10198642" y="0"/>
              <a:ext cx="9906000" cy="11308715"/>
            </a:xfrm>
            <a:custGeom>
              <a:avLst/>
              <a:gdLst/>
              <a:ahLst/>
              <a:cxnLst/>
              <a:rect l="l" t="t" r="r" b="b"/>
              <a:pathLst>
                <a:path w="9906000" h="11308715">
                  <a:moveTo>
                    <a:pt x="9905457" y="0"/>
                  </a:moveTo>
                  <a:lnTo>
                    <a:pt x="7027139" y="0"/>
                  </a:lnTo>
                  <a:lnTo>
                    <a:pt x="340613" y="6661300"/>
                  </a:lnTo>
                  <a:lnTo>
                    <a:pt x="307403" y="6695749"/>
                  </a:lnTo>
                  <a:lnTo>
                    <a:pt x="275896" y="6731199"/>
                  </a:lnTo>
                  <a:lnTo>
                    <a:pt x="246093" y="6767598"/>
                  </a:lnTo>
                  <a:lnTo>
                    <a:pt x="217992" y="6804894"/>
                  </a:lnTo>
                  <a:lnTo>
                    <a:pt x="191595" y="6843032"/>
                  </a:lnTo>
                  <a:lnTo>
                    <a:pt x="166900" y="6881961"/>
                  </a:lnTo>
                  <a:lnTo>
                    <a:pt x="143909" y="6921628"/>
                  </a:lnTo>
                  <a:lnTo>
                    <a:pt x="122620" y="6961980"/>
                  </a:lnTo>
                  <a:lnTo>
                    <a:pt x="103035" y="7002965"/>
                  </a:lnTo>
                  <a:lnTo>
                    <a:pt x="85153" y="7044529"/>
                  </a:lnTo>
                  <a:lnTo>
                    <a:pt x="68974" y="7086621"/>
                  </a:lnTo>
                  <a:lnTo>
                    <a:pt x="54498" y="7129187"/>
                  </a:lnTo>
                  <a:lnTo>
                    <a:pt x="41725" y="7172174"/>
                  </a:lnTo>
                  <a:lnTo>
                    <a:pt x="30655" y="7215531"/>
                  </a:lnTo>
                  <a:lnTo>
                    <a:pt x="21288" y="7259203"/>
                  </a:lnTo>
                  <a:lnTo>
                    <a:pt x="13624" y="7303140"/>
                  </a:lnTo>
                  <a:lnTo>
                    <a:pt x="7663" y="7347287"/>
                  </a:lnTo>
                  <a:lnTo>
                    <a:pt x="3406" y="7391592"/>
                  </a:lnTo>
                  <a:lnTo>
                    <a:pt x="851" y="7436002"/>
                  </a:lnTo>
                  <a:lnTo>
                    <a:pt x="0" y="7480466"/>
                  </a:lnTo>
                  <a:lnTo>
                    <a:pt x="851" y="7524929"/>
                  </a:lnTo>
                  <a:lnTo>
                    <a:pt x="3406" y="7569339"/>
                  </a:lnTo>
                  <a:lnTo>
                    <a:pt x="7663" y="7613644"/>
                  </a:lnTo>
                  <a:lnTo>
                    <a:pt x="13624" y="7657791"/>
                  </a:lnTo>
                  <a:lnTo>
                    <a:pt x="21288" y="7701728"/>
                  </a:lnTo>
                  <a:lnTo>
                    <a:pt x="30655" y="7745400"/>
                  </a:lnTo>
                  <a:lnTo>
                    <a:pt x="41725" y="7788757"/>
                  </a:lnTo>
                  <a:lnTo>
                    <a:pt x="54498" y="7831744"/>
                  </a:lnTo>
                  <a:lnTo>
                    <a:pt x="68974" y="7874310"/>
                  </a:lnTo>
                  <a:lnTo>
                    <a:pt x="85153" y="7916402"/>
                  </a:lnTo>
                  <a:lnTo>
                    <a:pt x="103035" y="7957966"/>
                  </a:lnTo>
                  <a:lnTo>
                    <a:pt x="122620" y="7998951"/>
                  </a:lnTo>
                  <a:lnTo>
                    <a:pt x="143909" y="8039303"/>
                  </a:lnTo>
                  <a:lnTo>
                    <a:pt x="166900" y="8078970"/>
                  </a:lnTo>
                  <a:lnTo>
                    <a:pt x="191595" y="8117899"/>
                  </a:lnTo>
                  <a:lnTo>
                    <a:pt x="217992" y="8156037"/>
                  </a:lnTo>
                  <a:lnTo>
                    <a:pt x="246093" y="8193333"/>
                  </a:lnTo>
                  <a:lnTo>
                    <a:pt x="275896" y="8229732"/>
                  </a:lnTo>
                  <a:lnTo>
                    <a:pt x="307403" y="8265182"/>
                  </a:lnTo>
                  <a:lnTo>
                    <a:pt x="340613" y="8299631"/>
                  </a:lnTo>
                  <a:lnTo>
                    <a:pt x="3360947" y="11308556"/>
                  </a:lnTo>
                  <a:lnTo>
                    <a:pt x="9905457" y="11308556"/>
                  </a:lnTo>
                  <a:lnTo>
                    <a:pt x="9905457" y="0"/>
                  </a:lnTo>
                  <a:close/>
                </a:path>
              </a:pathLst>
            </a:custGeom>
            <a:solidFill>
              <a:srgbClr val="AEA291">
                <a:alpha val="5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6254705" y="7216717"/>
              <a:ext cx="1466850" cy="1271905"/>
            </a:xfrm>
            <a:custGeom>
              <a:avLst/>
              <a:gdLst/>
              <a:ahLst/>
              <a:cxnLst/>
              <a:rect l="l" t="t" r="r" b="b"/>
              <a:pathLst>
                <a:path w="1466850" h="1271904">
                  <a:moveTo>
                    <a:pt x="926084" y="718527"/>
                  </a:moveTo>
                  <a:lnTo>
                    <a:pt x="866927" y="568718"/>
                  </a:lnTo>
                  <a:lnTo>
                    <a:pt x="602005" y="846137"/>
                  </a:lnTo>
                  <a:lnTo>
                    <a:pt x="602132" y="846455"/>
                  </a:lnTo>
                  <a:lnTo>
                    <a:pt x="633196" y="875830"/>
                  </a:lnTo>
                  <a:lnTo>
                    <a:pt x="686028" y="892048"/>
                  </a:lnTo>
                  <a:lnTo>
                    <a:pt x="744169" y="898918"/>
                  </a:lnTo>
                  <a:lnTo>
                    <a:pt x="791159" y="900264"/>
                  </a:lnTo>
                  <a:lnTo>
                    <a:pt x="810514" y="899896"/>
                  </a:lnTo>
                  <a:lnTo>
                    <a:pt x="832015" y="880275"/>
                  </a:lnTo>
                  <a:lnTo>
                    <a:pt x="877481" y="832472"/>
                  </a:lnTo>
                  <a:lnTo>
                    <a:pt x="918362" y="773023"/>
                  </a:lnTo>
                  <a:lnTo>
                    <a:pt x="926084" y="718527"/>
                  </a:lnTo>
                  <a:close/>
                </a:path>
                <a:path w="1466850" h="1271904">
                  <a:moveTo>
                    <a:pt x="1093533" y="1142555"/>
                  </a:moveTo>
                  <a:lnTo>
                    <a:pt x="1036396" y="997877"/>
                  </a:lnTo>
                  <a:lnTo>
                    <a:pt x="1010412" y="932078"/>
                  </a:lnTo>
                  <a:lnTo>
                    <a:pt x="961656" y="986307"/>
                  </a:lnTo>
                  <a:lnTo>
                    <a:pt x="917981" y="1027137"/>
                  </a:lnTo>
                  <a:lnTo>
                    <a:pt x="886536" y="1052868"/>
                  </a:lnTo>
                  <a:lnTo>
                    <a:pt x="874458" y="1061821"/>
                  </a:lnTo>
                  <a:lnTo>
                    <a:pt x="810501" y="1066520"/>
                  </a:lnTo>
                  <a:lnTo>
                    <a:pt x="661555" y="1055979"/>
                  </a:lnTo>
                  <a:lnTo>
                    <a:pt x="491985" y="993241"/>
                  </a:lnTo>
                  <a:lnTo>
                    <a:pt x="366179" y="841336"/>
                  </a:lnTo>
                  <a:lnTo>
                    <a:pt x="617321" y="578281"/>
                  </a:lnTo>
                  <a:lnTo>
                    <a:pt x="796569" y="390537"/>
                  </a:lnTo>
                  <a:lnTo>
                    <a:pt x="752271" y="389534"/>
                  </a:lnTo>
                  <a:lnTo>
                    <a:pt x="707428" y="392391"/>
                  </a:lnTo>
                  <a:lnTo>
                    <a:pt x="662660" y="400189"/>
                  </a:lnTo>
                  <a:lnTo>
                    <a:pt x="618629" y="413981"/>
                  </a:lnTo>
                  <a:lnTo>
                    <a:pt x="577011" y="434009"/>
                  </a:lnTo>
                  <a:lnTo>
                    <a:pt x="538975" y="458914"/>
                  </a:lnTo>
                  <a:lnTo>
                    <a:pt x="504266" y="487476"/>
                  </a:lnTo>
                  <a:lnTo>
                    <a:pt x="472605" y="518477"/>
                  </a:lnTo>
                  <a:lnTo>
                    <a:pt x="512572" y="619658"/>
                  </a:lnTo>
                  <a:lnTo>
                    <a:pt x="480745" y="627748"/>
                  </a:lnTo>
                  <a:lnTo>
                    <a:pt x="433616" y="633691"/>
                  </a:lnTo>
                  <a:lnTo>
                    <a:pt x="378942" y="635495"/>
                  </a:lnTo>
                  <a:lnTo>
                    <a:pt x="324535" y="631139"/>
                  </a:lnTo>
                  <a:lnTo>
                    <a:pt x="278155" y="618667"/>
                  </a:lnTo>
                  <a:lnTo>
                    <a:pt x="238175" y="517410"/>
                  </a:lnTo>
                  <a:lnTo>
                    <a:pt x="247815" y="502221"/>
                  </a:lnTo>
                  <a:lnTo>
                    <a:pt x="280187" y="456869"/>
                  </a:lnTo>
                  <a:lnTo>
                    <a:pt x="311302" y="419938"/>
                  </a:lnTo>
                  <a:lnTo>
                    <a:pt x="345262" y="385254"/>
                  </a:lnTo>
                  <a:lnTo>
                    <a:pt x="381977" y="352996"/>
                  </a:lnTo>
                  <a:lnTo>
                    <a:pt x="421347" y="323354"/>
                  </a:lnTo>
                  <a:lnTo>
                    <a:pt x="463321" y="296519"/>
                  </a:lnTo>
                  <a:lnTo>
                    <a:pt x="507784" y="272694"/>
                  </a:lnTo>
                  <a:lnTo>
                    <a:pt x="554685" y="252044"/>
                  </a:lnTo>
                  <a:lnTo>
                    <a:pt x="596912" y="236994"/>
                  </a:lnTo>
                  <a:lnTo>
                    <a:pt x="639508" y="224980"/>
                  </a:lnTo>
                  <a:lnTo>
                    <a:pt x="682320" y="215976"/>
                  </a:lnTo>
                  <a:lnTo>
                    <a:pt x="725246" y="209931"/>
                  </a:lnTo>
                  <a:lnTo>
                    <a:pt x="716622" y="188099"/>
                  </a:lnTo>
                  <a:lnTo>
                    <a:pt x="642340" y="0"/>
                  </a:lnTo>
                  <a:lnTo>
                    <a:pt x="600189" y="9474"/>
                  </a:lnTo>
                  <a:lnTo>
                    <a:pt x="558152" y="20878"/>
                  </a:lnTo>
                  <a:lnTo>
                    <a:pt x="516318" y="34251"/>
                  </a:lnTo>
                  <a:lnTo>
                    <a:pt x="474738" y="49606"/>
                  </a:lnTo>
                  <a:lnTo>
                    <a:pt x="427431" y="69710"/>
                  </a:lnTo>
                  <a:lnTo>
                    <a:pt x="381736" y="91973"/>
                  </a:lnTo>
                  <a:lnTo>
                    <a:pt x="337667" y="116332"/>
                  </a:lnTo>
                  <a:lnTo>
                    <a:pt x="295287" y="142671"/>
                  </a:lnTo>
                  <a:lnTo>
                    <a:pt x="254596" y="170942"/>
                  </a:lnTo>
                  <a:lnTo>
                    <a:pt x="215658" y="201041"/>
                  </a:lnTo>
                  <a:lnTo>
                    <a:pt x="178511" y="232892"/>
                  </a:lnTo>
                  <a:lnTo>
                    <a:pt x="143167" y="266395"/>
                  </a:lnTo>
                  <a:lnTo>
                    <a:pt x="109677" y="301472"/>
                  </a:lnTo>
                  <a:lnTo>
                    <a:pt x="78092" y="338061"/>
                  </a:lnTo>
                  <a:lnTo>
                    <a:pt x="48412" y="376047"/>
                  </a:lnTo>
                  <a:lnTo>
                    <a:pt x="20701" y="415366"/>
                  </a:lnTo>
                  <a:lnTo>
                    <a:pt x="0" y="447586"/>
                  </a:lnTo>
                  <a:lnTo>
                    <a:pt x="191909" y="933564"/>
                  </a:lnTo>
                  <a:lnTo>
                    <a:pt x="380695" y="1161415"/>
                  </a:lnTo>
                  <a:lnTo>
                    <a:pt x="635050" y="1255522"/>
                  </a:lnTo>
                  <a:lnTo>
                    <a:pt x="858469" y="1271320"/>
                  </a:lnTo>
                  <a:lnTo>
                    <a:pt x="954405" y="1264272"/>
                  </a:lnTo>
                  <a:lnTo>
                    <a:pt x="965631" y="1256068"/>
                  </a:lnTo>
                  <a:lnTo>
                    <a:pt x="995934" y="1232242"/>
                  </a:lnTo>
                  <a:lnTo>
                    <a:pt x="1040257" y="1194015"/>
                  </a:lnTo>
                  <a:lnTo>
                    <a:pt x="1093533" y="1142555"/>
                  </a:lnTo>
                  <a:close/>
                </a:path>
                <a:path w="1466850" h="1271904">
                  <a:moveTo>
                    <a:pt x="1466697" y="699084"/>
                  </a:moveTo>
                  <a:lnTo>
                    <a:pt x="1456182" y="656577"/>
                  </a:lnTo>
                  <a:lnTo>
                    <a:pt x="1434820" y="618350"/>
                  </a:lnTo>
                  <a:lnTo>
                    <a:pt x="1405178" y="588124"/>
                  </a:lnTo>
                  <a:lnTo>
                    <a:pt x="1369301" y="566775"/>
                  </a:lnTo>
                  <a:lnTo>
                    <a:pt x="1329182" y="555167"/>
                  </a:lnTo>
                  <a:lnTo>
                    <a:pt x="1286865" y="554177"/>
                  </a:lnTo>
                  <a:lnTo>
                    <a:pt x="1244371" y="564692"/>
                  </a:lnTo>
                  <a:lnTo>
                    <a:pt x="1206144" y="586054"/>
                  </a:lnTo>
                  <a:lnTo>
                    <a:pt x="1175918" y="615683"/>
                  </a:lnTo>
                  <a:lnTo>
                    <a:pt x="1154557" y="651573"/>
                  </a:lnTo>
                  <a:lnTo>
                    <a:pt x="1142949" y="691680"/>
                  </a:lnTo>
                  <a:lnTo>
                    <a:pt x="1141971" y="734009"/>
                  </a:lnTo>
                  <a:lnTo>
                    <a:pt x="1152474" y="776503"/>
                  </a:lnTo>
                  <a:lnTo>
                    <a:pt x="1173848" y="814730"/>
                  </a:lnTo>
                  <a:lnTo>
                    <a:pt x="1203477" y="844956"/>
                  </a:lnTo>
                  <a:lnTo>
                    <a:pt x="1239367" y="866305"/>
                  </a:lnTo>
                  <a:lnTo>
                    <a:pt x="1279474" y="877925"/>
                  </a:lnTo>
                  <a:lnTo>
                    <a:pt x="1321790" y="878903"/>
                  </a:lnTo>
                  <a:lnTo>
                    <a:pt x="1364297" y="868387"/>
                  </a:lnTo>
                  <a:lnTo>
                    <a:pt x="1402511" y="847026"/>
                  </a:lnTo>
                  <a:lnTo>
                    <a:pt x="1432737" y="817397"/>
                  </a:lnTo>
                  <a:lnTo>
                    <a:pt x="1454099" y="781507"/>
                  </a:lnTo>
                  <a:lnTo>
                    <a:pt x="1465707" y="741400"/>
                  </a:lnTo>
                  <a:lnTo>
                    <a:pt x="1466697" y="699084"/>
                  </a:lnTo>
                  <a:close/>
                </a:path>
              </a:pathLst>
            </a:custGeom>
            <a:solidFill>
              <a:srgbClr val="FFFFFF">
                <a:alpha val="28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6940" y="1926586"/>
            <a:ext cx="3334754" cy="1330932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4623487" y="2299080"/>
            <a:ext cx="1660525" cy="325755"/>
          </a:xfrm>
          <a:custGeom>
            <a:avLst/>
            <a:gdLst/>
            <a:ahLst/>
            <a:cxnLst/>
            <a:rect l="l" t="t" r="r" b="b"/>
            <a:pathLst>
              <a:path w="1660525" h="325755">
                <a:moveTo>
                  <a:pt x="4133" y="197315"/>
                </a:moveTo>
                <a:lnTo>
                  <a:pt x="4133" y="238655"/>
                </a:lnTo>
                <a:lnTo>
                  <a:pt x="12431" y="241606"/>
                </a:lnTo>
                <a:lnTo>
                  <a:pt x="53780" y="249864"/>
                </a:lnTo>
                <a:lnTo>
                  <a:pt x="72820" y="250580"/>
                </a:lnTo>
                <a:lnTo>
                  <a:pt x="91354" y="249655"/>
                </a:lnTo>
                <a:lnTo>
                  <a:pt x="136578" y="235793"/>
                </a:lnTo>
                <a:lnTo>
                  <a:pt x="164576" y="209558"/>
                </a:lnTo>
                <a:lnTo>
                  <a:pt x="69958" y="209558"/>
                </a:lnTo>
                <a:lnTo>
                  <a:pt x="62148" y="209359"/>
                </a:lnTo>
                <a:lnTo>
                  <a:pt x="22021" y="202523"/>
                </a:lnTo>
                <a:lnTo>
                  <a:pt x="13256" y="200088"/>
                </a:lnTo>
                <a:lnTo>
                  <a:pt x="4133" y="197315"/>
                </a:lnTo>
                <a:close/>
              </a:path>
              <a:path w="1660525" h="325755">
                <a:moveTo>
                  <a:pt x="164548" y="52628"/>
                </a:moveTo>
                <a:lnTo>
                  <a:pt x="84957" y="52628"/>
                </a:lnTo>
                <a:lnTo>
                  <a:pt x="92589" y="53900"/>
                </a:lnTo>
                <a:lnTo>
                  <a:pt x="106263" y="58988"/>
                </a:lnTo>
                <a:lnTo>
                  <a:pt x="112199" y="62751"/>
                </a:lnTo>
                <a:lnTo>
                  <a:pt x="122163" y="72714"/>
                </a:lnTo>
                <a:lnTo>
                  <a:pt x="126032" y="78756"/>
                </a:lnTo>
                <a:lnTo>
                  <a:pt x="128787" y="85858"/>
                </a:lnTo>
                <a:lnTo>
                  <a:pt x="131543" y="92854"/>
                </a:lnTo>
                <a:lnTo>
                  <a:pt x="133080" y="100910"/>
                </a:lnTo>
                <a:lnTo>
                  <a:pt x="133398" y="110026"/>
                </a:lnTo>
                <a:lnTo>
                  <a:pt x="32912" y="110026"/>
                </a:lnTo>
                <a:lnTo>
                  <a:pt x="32912" y="150411"/>
                </a:lnTo>
                <a:lnTo>
                  <a:pt x="133716" y="150411"/>
                </a:lnTo>
                <a:lnTo>
                  <a:pt x="133150" y="157576"/>
                </a:lnTo>
                <a:lnTo>
                  <a:pt x="110609" y="199647"/>
                </a:lnTo>
                <a:lnTo>
                  <a:pt x="83364" y="208763"/>
                </a:lnTo>
                <a:lnTo>
                  <a:pt x="82844" y="208763"/>
                </a:lnTo>
                <a:lnTo>
                  <a:pt x="76916" y="209359"/>
                </a:lnTo>
                <a:lnTo>
                  <a:pt x="76266" y="209359"/>
                </a:lnTo>
                <a:lnTo>
                  <a:pt x="69958" y="209558"/>
                </a:lnTo>
                <a:lnTo>
                  <a:pt x="164576" y="209558"/>
                </a:lnTo>
                <a:lnTo>
                  <a:pt x="182529" y="165039"/>
                </a:lnTo>
                <a:lnTo>
                  <a:pt x="185550" y="131490"/>
                </a:lnTo>
                <a:lnTo>
                  <a:pt x="185092" y="117648"/>
                </a:lnTo>
                <a:lnTo>
                  <a:pt x="183721" y="104580"/>
                </a:lnTo>
                <a:lnTo>
                  <a:pt x="181541" y="92854"/>
                </a:lnTo>
                <a:lnTo>
                  <a:pt x="181436" y="92288"/>
                </a:lnTo>
                <a:lnTo>
                  <a:pt x="178236" y="80770"/>
                </a:lnTo>
                <a:lnTo>
                  <a:pt x="174231" y="70068"/>
                </a:lnTo>
                <a:lnTo>
                  <a:pt x="169372" y="60220"/>
                </a:lnTo>
                <a:lnTo>
                  <a:pt x="164548" y="52628"/>
                </a:lnTo>
                <a:close/>
              </a:path>
              <a:path w="1660525" h="325755">
                <a:moveTo>
                  <a:pt x="77431" y="11606"/>
                </a:moveTo>
                <a:lnTo>
                  <a:pt x="35811" y="16168"/>
                </a:lnTo>
                <a:lnTo>
                  <a:pt x="0" y="27983"/>
                </a:lnTo>
                <a:lnTo>
                  <a:pt x="15581" y="67732"/>
                </a:lnTo>
                <a:lnTo>
                  <a:pt x="22935" y="64741"/>
                </a:lnTo>
                <a:lnTo>
                  <a:pt x="30368" y="61969"/>
                </a:lnTo>
                <a:lnTo>
                  <a:pt x="68696" y="52906"/>
                </a:lnTo>
                <a:lnTo>
                  <a:pt x="76477" y="52628"/>
                </a:lnTo>
                <a:lnTo>
                  <a:pt x="164548" y="52628"/>
                </a:lnTo>
                <a:lnTo>
                  <a:pt x="163658" y="51227"/>
                </a:lnTo>
                <a:lnTo>
                  <a:pt x="132762" y="24157"/>
                </a:lnTo>
                <a:lnTo>
                  <a:pt x="89883" y="12113"/>
                </a:lnTo>
                <a:lnTo>
                  <a:pt x="77431" y="11606"/>
                </a:lnTo>
                <a:close/>
              </a:path>
              <a:path w="1660525" h="325755">
                <a:moveTo>
                  <a:pt x="359811" y="0"/>
                </a:moveTo>
                <a:lnTo>
                  <a:pt x="314815" y="0"/>
                </a:lnTo>
                <a:lnTo>
                  <a:pt x="314815" y="68686"/>
                </a:lnTo>
                <a:lnTo>
                  <a:pt x="299223" y="70326"/>
                </a:lnTo>
                <a:lnTo>
                  <a:pt x="260914" y="82519"/>
                </a:lnTo>
                <a:lnTo>
                  <a:pt x="229433" y="113683"/>
                </a:lnTo>
                <a:lnTo>
                  <a:pt x="219098" y="158520"/>
                </a:lnTo>
                <a:lnTo>
                  <a:pt x="219806" y="170584"/>
                </a:lnTo>
                <a:lnTo>
                  <a:pt x="236498" y="211734"/>
                </a:lnTo>
                <a:lnTo>
                  <a:pt x="274062" y="239281"/>
                </a:lnTo>
                <a:lnTo>
                  <a:pt x="286820" y="243663"/>
                </a:lnTo>
                <a:lnTo>
                  <a:pt x="286991" y="243663"/>
                </a:lnTo>
                <a:lnTo>
                  <a:pt x="300360" y="246744"/>
                </a:lnTo>
                <a:lnTo>
                  <a:pt x="300572" y="246744"/>
                </a:lnTo>
                <a:lnTo>
                  <a:pt x="314815" y="248672"/>
                </a:lnTo>
                <a:lnTo>
                  <a:pt x="314815" y="325626"/>
                </a:lnTo>
                <a:lnTo>
                  <a:pt x="359811" y="325626"/>
                </a:lnTo>
                <a:lnTo>
                  <a:pt x="359811" y="248672"/>
                </a:lnTo>
                <a:lnTo>
                  <a:pt x="375035" y="246744"/>
                </a:lnTo>
                <a:lnTo>
                  <a:pt x="388907" y="243663"/>
                </a:lnTo>
                <a:lnTo>
                  <a:pt x="431081" y="220251"/>
                </a:lnTo>
                <a:lnTo>
                  <a:pt x="438326" y="211953"/>
                </a:lnTo>
                <a:lnTo>
                  <a:pt x="314869" y="211953"/>
                </a:lnTo>
                <a:lnTo>
                  <a:pt x="307769" y="210661"/>
                </a:lnTo>
                <a:lnTo>
                  <a:pt x="274270" y="184437"/>
                </a:lnTo>
                <a:lnTo>
                  <a:pt x="269023" y="158520"/>
                </a:lnTo>
                <a:lnTo>
                  <a:pt x="269371" y="151623"/>
                </a:lnTo>
                <a:lnTo>
                  <a:pt x="290329" y="114319"/>
                </a:lnTo>
                <a:lnTo>
                  <a:pt x="314815" y="105097"/>
                </a:lnTo>
                <a:lnTo>
                  <a:pt x="437799" y="105097"/>
                </a:lnTo>
                <a:lnTo>
                  <a:pt x="430406" y="96829"/>
                </a:lnTo>
                <a:lnTo>
                  <a:pt x="388232" y="73576"/>
                </a:lnTo>
                <a:lnTo>
                  <a:pt x="359811" y="68686"/>
                </a:lnTo>
                <a:lnTo>
                  <a:pt x="359811" y="0"/>
                </a:lnTo>
                <a:close/>
              </a:path>
              <a:path w="1660525" h="325755">
                <a:moveTo>
                  <a:pt x="437799" y="105097"/>
                </a:moveTo>
                <a:lnTo>
                  <a:pt x="314815" y="105097"/>
                </a:lnTo>
                <a:lnTo>
                  <a:pt x="314815" y="211953"/>
                </a:lnTo>
                <a:lnTo>
                  <a:pt x="359811" y="211953"/>
                </a:lnTo>
                <a:lnTo>
                  <a:pt x="359811" y="105733"/>
                </a:lnTo>
                <a:lnTo>
                  <a:pt x="438221" y="105733"/>
                </a:lnTo>
                <a:lnTo>
                  <a:pt x="437799" y="105097"/>
                </a:lnTo>
                <a:close/>
              </a:path>
              <a:path w="1660525" h="325755">
                <a:moveTo>
                  <a:pt x="438221" y="105733"/>
                </a:moveTo>
                <a:lnTo>
                  <a:pt x="359811" y="105733"/>
                </a:lnTo>
                <a:lnTo>
                  <a:pt x="369748" y="107820"/>
                </a:lnTo>
                <a:lnTo>
                  <a:pt x="378573" y="111377"/>
                </a:lnTo>
                <a:lnTo>
                  <a:pt x="404360" y="148304"/>
                </a:lnTo>
                <a:lnTo>
                  <a:pt x="405125" y="158520"/>
                </a:lnTo>
                <a:lnTo>
                  <a:pt x="404787" y="165566"/>
                </a:lnTo>
                <a:lnTo>
                  <a:pt x="384296" y="202880"/>
                </a:lnTo>
                <a:lnTo>
                  <a:pt x="359757" y="211953"/>
                </a:lnTo>
                <a:lnTo>
                  <a:pt x="438326" y="211953"/>
                </a:lnTo>
                <a:lnTo>
                  <a:pt x="454226" y="170584"/>
                </a:lnTo>
                <a:lnTo>
                  <a:pt x="454891" y="158520"/>
                </a:lnTo>
                <a:lnTo>
                  <a:pt x="454314" y="148304"/>
                </a:lnTo>
                <a:lnTo>
                  <a:pt x="454206" y="146396"/>
                </a:lnTo>
                <a:lnTo>
                  <a:pt x="452149" y="134988"/>
                </a:lnTo>
                <a:lnTo>
                  <a:pt x="448720" y="124296"/>
                </a:lnTo>
                <a:lnTo>
                  <a:pt x="443921" y="114319"/>
                </a:lnTo>
                <a:lnTo>
                  <a:pt x="438221" y="105733"/>
                </a:lnTo>
                <a:close/>
              </a:path>
              <a:path w="1660525" h="325755">
                <a:moveTo>
                  <a:pt x="625019" y="0"/>
                </a:moveTo>
                <a:lnTo>
                  <a:pt x="580022" y="0"/>
                </a:lnTo>
                <a:lnTo>
                  <a:pt x="580022" y="68686"/>
                </a:lnTo>
                <a:lnTo>
                  <a:pt x="564431" y="70326"/>
                </a:lnTo>
                <a:lnTo>
                  <a:pt x="526122" y="82519"/>
                </a:lnTo>
                <a:lnTo>
                  <a:pt x="494641" y="113683"/>
                </a:lnTo>
                <a:lnTo>
                  <a:pt x="484306" y="158520"/>
                </a:lnTo>
                <a:lnTo>
                  <a:pt x="485014" y="170584"/>
                </a:lnTo>
                <a:lnTo>
                  <a:pt x="501706" y="211734"/>
                </a:lnTo>
                <a:lnTo>
                  <a:pt x="539269" y="239281"/>
                </a:lnTo>
                <a:lnTo>
                  <a:pt x="552028" y="243663"/>
                </a:lnTo>
                <a:lnTo>
                  <a:pt x="552199" y="243663"/>
                </a:lnTo>
                <a:lnTo>
                  <a:pt x="565567" y="246744"/>
                </a:lnTo>
                <a:lnTo>
                  <a:pt x="565779" y="246744"/>
                </a:lnTo>
                <a:lnTo>
                  <a:pt x="580022" y="248672"/>
                </a:lnTo>
                <a:lnTo>
                  <a:pt x="580022" y="325626"/>
                </a:lnTo>
                <a:lnTo>
                  <a:pt x="625019" y="325626"/>
                </a:lnTo>
                <a:lnTo>
                  <a:pt x="625019" y="248672"/>
                </a:lnTo>
                <a:lnTo>
                  <a:pt x="640243" y="246744"/>
                </a:lnTo>
                <a:lnTo>
                  <a:pt x="654115" y="243663"/>
                </a:lnTo>
                <a:lnTo>
                  <a:pt x="696289" y="220251"/>
                </a:lnTo>
                <a:lnTo>
                  <a:pt x="703534" y="211953"/>
                </a:lnTo>
                <a:lnTo>
                  <a:pt x="580077" y="211953"/>
                </a:lnTo>
                <a:lnTo>
                  <a:pt x="572977" y="210661"/>
                </a:lnTo>
                <a:lnTo>
                  <a:pt x="539478" y="184437"/>
                </a:lnTo>
                <a:lnTo>
                  <a:pt x="534231" y="158520"/>
                </a:lnTo>
                <a:lnTo>
                  <a:pt x="534579" y="151623"/>
                </a:lnTo>
                <a:lnTo>
                  <a:pt x="555537" y="114319"/>
                </a:lnTo>
                <a:lnTo>
                  <a:pt x="580022" y="105097"/>
                </a:lnTo>
                <a:lnTo>
                  <a:pt x="703007" y="105097"/>
                </a:lnTo>
                <a:lnTo>
                  <a:pt x="695614" y="96829"/>
                </a:lnTo>
                <a:lnTo>
                  <a:pt x="653439" y="73576"/>
                </a:lnTo>
                <a:lnTo>
                  <a:pt x="625019" y="68686"/>
                </a:lnTo>
                <a:lnTo>
                  <a:pt x="625019" y="0"/>
                </a:lnTo>
                <a:close/>
              </a:path>
              <a:path w="1660525" h="325755">
                <a:moveTo>
                  <a:pt x="703007" y="105097"/>
                </a:moveTo>
                <a:lnTo>
                  <a:pt x="580022" y="105097"/>
                </a:lnTo>
                <a:lnTo>
                  <a:pt x="580022" y="211953"/>
                </a:lnTo>
                <a:lnTo>
                  <a:pt x="625019" y="211953"/>
                </a:lnTo>
                <a:lnTo>
                  <a:pt x="625019" y="105733"/>
                </a:lnTo>
                <a:lnTo>
                  <a:pt x="703429" y="105733"/>
                </a:lnTo>
                <a:lnTo>
                  <a:pt x="703007" y="105097"/>
                </a:lnTo>
                <a:close/>
              </a:path>
              <a:path w="1660525" h="325755">
                <a:moveTo>
                  <a:pt x="703429" y="105733"/>
                </a:moveTo>
                <a:lnTo>
                  <a:pt x="625019" y="105733"/>
                </a:lnTo>
                <a:lnTo>
                  <a:pt x="634956" y="107820"/>
                </a:lnTo>
                <a:lnTo>
                  <a:pt x="643780" y="111377"/>
                </a:lnTo>
                <a:lnTo>
                  <a:pt x="669568" y="148304"/>
                </a:lnTo>
                <a:lnTo>
                  <a:pt x="670333" y="158520"/>
                </a:lnTo>
                <a:lnTo>
                  <a:pt x="669995" y="165566"/>
                </a:lnTo>
                <a:lnTo>
                  <a:pt x="649504" y="202880"/>
                </a:lnTo>
                <a:lnTo>
                  <a:pt x="624965" y="211953"/>
                </a:lnTo>
                <a:lnTo>
                  <a:pt x="703534" y="211953"/>
                </a:lnTo>
                <a:lnTo>
                  <a:pt x="719433" y="170584"/>
                </a:lnTo>
                <a:lnTo>
                  <a:pt x="720099" y="158520"/>
                </a:lnTo>
                <a:lnTo>
                  <a:pt x="719521" y="148304"/>
                </a:lnTo>
                <a:lnTo>
                  <a:pt x="719414" y="146396"/>
                </a:lnTo>
                <a:lnTo>
                  <a:pt x="717356" y="134988"/>
                </a:lnTo>
                <a:lnTo>
                  <a:pt x="713928" y="124296"/>
                </a:lnTo>
                <a:lnTo>
                  <a:pt x="709128" y="114319"/>
                </a:lnTo>
                <a:lnTo>
                  <a:pt x="703429" y="105733"/>
                </a:lnTo>
                <a:close/>
              </a:path>
              <a:path w="1660525" h="325755">
                <a:moveTo>
                  <a:pt x="833623" y="66301"/>
                </a:moveTo>
                <a:lnTo>
                  <a:pt x="789581" y="76795"/>
                </a:lnTo>
                <a:lnTo>
                  <a:pt x="760008" y="107959"/>
                </a:lnTo>
                <a:lnTo>
                  <a:pt x="750170" y="144866"/>
                </a:lnTo>
                <a:lnTo>
                  <a:pt x="749514" y="159792"/>
                </a:lnTo>
                <a:lnTo>
                  <a:pt x="750239" y="174479"/>
                </a:lnTo>
                <a:lnTo>
                  <a:pt x="767550" y="220122"/>
                </a:lnTo>
                <a:lnTo>
                  <a:pt x="804109" y="245035"/>
                </a:lnTo>
                <a:lnTo>
                  <a:pt x="840778" y="250580"/>
                </a:lnTo>
                <a:lnTo>
                  <a:pt x="850646" y="250391"/>
                </a:lnTo>
                <a:lnTo>
                  <a:pt x="889750" y="243663"/>
                </a:lnTo>
                <a:lnTo>
                  <a:pt x="903264" y="238019"/>
                </a:lnTo>
                <a:lnTo>
                  <a:pt x="903264" y="214487"/>
                </a:lnTo>
                <a:lnTo>
                  <a:pt x="843004" y="214487"/>
                </a:lnTo>
                <a:lnTo>
                  <a:pt x="833305" y="213762"/>
                </a:lnTo>
                <a:lnTo>
                  <a:pt x="802102" y="188928"/>
                </a:lnTo>
                <a:lnTo>
                  <a:pt x="798644" y="170604"/>
                </a:lnTo>
                <a:lnTo>
                  <a:pt x="913281" y="170604"/>
                </a:lnTo>
                <a:lnTo>
                  <a:pt x="913174" y="144866"/>
                </a:lnTo>
                <a:lnTo>
                  <a:pt x="912856" y="138327"/>
                </a:lnTo>
                <a:lnTo>
                  <a:pt x="799757" y="138327"/>
                </a:lnTo>
                <a:lnTo>
                  <a:pt x="800959" y="129274"/>
                </a:lnTo>
                <a:lnTo>
                  <a:pt x="824508" y="100804"/>
                </a:lnTo>
                <a:lnTo>
                  <a:pt x="902070" y="100804"/>
                </a:lnTo>
                <a:lnTo>
                  <a:pt x="898226" y="94742"/>
                </a:lnTo>
                <a:lnTo>
                  <a:pt x="866745" y="71668"/>
                </a:lnTo>
                <a:lnTo>
                  <a:pt x="845886" y="66957"/>
                </a:lnTo>
                <a:lnTo>
                  <a:pt x="846708" y="66957"/>
                </a:lnTo>
                <a:lnTo>
                  <a:pt x="833623" y="66301"/>
                </a:lnTo>
                <a:close/>
              </a:path>
              <a:path w="1660525" h="325755">
                <a:moveTo>
                  <a:pt x="903264" y="200495"/>
                </a:moveTo>
                <a:lnTo>
                  <a:pt x="866913" y="212520"/>
                </a:lnTo>
                <a:lnTo>
                  <a:pt x="843004" y="214487"/>
                </a:lnTo>
                <a:lnTo>
                  <a:pt x="903264" y="214487"/>
                </a:lnTo>
                <a:lnTo>
                  <a:pt x="903264" y="200495"/>
                </a:lnTo>
                <a:close/>
              </a:path>
              <a:path w="1660525" h="325755">
                <a:moveTo>
                  <a:pt x="902070" y="100804"/>
                </a:moveTo>
                <a:lnTo>
                  <a:pt x="841573" y="100804"/>
                </a:lnTo>
                <a:lnTo>
                  <a:pt x="847827" y="102447"/>
                </a:lnTo>
                <a:lnTo>
                  <a:pt x="852703" y="105733"/>
                </a:lnTo>
                <a:lnTo>
                  <a:pt x="857685" y="109019"/>
                </a:lnTo>
                <a:lnTo>
                  <a:pt x="861395" y="113471"/>
                </a:lnTo>
                <a:lnTo>
                  <a:pt x="863773" y="118949"/>
                </a:lnTo>
                <a:lnTo>
                  <a:pt x="866377" y="124707"/>
                </a:lnTo>
                <a:lnTo>
                  <a:pt x="867702" y="131119"/>
                </a:lnTo>
                <a:lnTo>
                  <a:pt x="867808" y="138327"/>
                </a:lnTo>
                <a:lnTo>
                  <a:pt x="912856" y="138327"/>
                </a:lnTo>
                <a:lnTo>
                  <a:pt x="912675" y="134611"/>
                </a:lnTo>
                <a:lnTo>
                  <a:pt x="910856" y="123143"/>
                </a:lnTo>
                <a:lnTo>
                  <a:pt x="907826" y="112669"/>
                </a:lnTo>
                <a:lnTo>
                  <a:pt x="903582" y="103189"/>
                </a:lnTo>
                <a:lnTo>
                  <a:pt x="902070" y="100804"/>
                </a:lnTo>
                <a:close/>
              </a:path>
              <a:path w="1660525" h="325755">
                <a:moveTo>
                  <a:pt x="1001207" y="69640"/>
                </a:moveTo>
                <a:lnTo>
                  <a:pt x="952713" y="69640"/>
                </a:lnTo>
                <a:lnTo>
                  <a:pt x="952713" y="247400"/>
                </a:lnTo>
                <a:lnTo>
                  <a:pt x="1001207" y="247400"/>
                </a:lnTo>
                <a:lnTo>
                  <a:pt x="1001207" y="157248"/>
                </a:lnTo>
                <a:lnTo>
                  <a:pt x="1054220" y="157248"/>
                </a:lnTo>
                <a:lnTo>
                  <a:pt x="1053167" y="155976"/>
                </a:lnTo>
                <a:lnTo>
                  <a:pt x="1001207" y="155976"/>
                </a:lnTo>
                <a:lnTo>
                  <a:pt x="1001207" y="69640"/>
                </a:lnTo>
                <a:close/>
              </a:path>
              <a:path w="1660525" h="325755">
                <a:moveTo>
                  <a:pt x="1054220" y="157248"/>
                </a:moveTo>
                <a:lnTo>
                  <a:pt x="1001207" y="157248"/>
                </a:lnTo>
                <a:lnTo>
                  <a:pt x="1073869" y="247400"/>
                </a:lnTo>
                <a:lnTo>
                  <a:pt x="1128882" y="247400"/>
                </a:lnTo>
                <a:lnTo>
                  <a:pt x="1054220" y="157248"/>
                </a:lnTo>
                <a:close/>
              </a:path>
              <a:path w="1660525" h="325755">
                <a:moveTo>
                  <a:pt x="1122681" y="69640"/>
                </a:moveTo>
                <a:lnTo>
                  <a:pt x="1069258" y="69640"/>
                </a:lnTo>
                <a:lnTo>
                  <a:pt x="1001207" y="155976"/>
                </a:lnTo>
                <a:lnTo>
                  <a:pt x="1053167" y="155976"/>
                </a:lnTo>
                <a:lnTo>
                  <a:pt x="1052245" y="154863"/>
                </a:lnTo>
                <a:lnTo>
                  <a:pt x="1122681" y="69640"/>
                </a:lnTo>
                <a:close/>
              </a:path>
              <a:path w="1660525" h="325755">
                <a:moveTo>
                  <a:pt x="1243201" y="106051"/>
                </a:moveTo>
                <a:lnTo>
                  <a:pt x="1194707" y="106051"/>
                </a:lnTo>
                <a:lnTo>
                  <a:pt x="1194707" y="247400"/>
                </a:lnTo>
                <a:lnTo>
                  <a:pt x="1243201" y="247400"/>
                </a:lnTo>
                <a:lnTo>
                  <a:pt x="1243201" y="106051"/>
                </a:lnTo>
                <a:close/>
              </a:path>
              <a:path w="1660525" h="325755">
                <a:moveTo>
                  <a:pt x="1301394" y="69640"/>
                </a:moveTo>
                <a:lnTo>
                  <a:pt x="1136355" y="69640"/>
                </a:lnTo>
                <a:lnTo>
                  <a:pt x="1136355" y="106051"/>
                </a:lnTo>
                <a:lnTo>
                  <a:pt x="1301394" y="106051"/>
                </a:lnTo>
                <a:lnTo>
                  <a:pt x="1301394" y="69640"/>
                </a:lnTo>
                <a:close/>
              </a:path>
              <a:path w="1660525" h="325755">
                <a:moveTo>
                  <a:pt x="1383119" y="69640"/>
                </a:moveTo>
                <a:lnTo>
                  <a:pt x="1334624" y="69640"/>
                </a:lnTo>
                <a:lnTo>
                  <a:pt x="1334624" y="247400"/>
                </a:lnTo>
                <a:lnTo>
                  <a:pt x="1408240" y="247400"/>
                </a:lnTo>
                <a:lnTo>
                  <a:pt x="1421487" y="246962"/>
                </a:lnTo>
                <a:lnTo>
                  <a:pt x="1461246" y="236548"/>
                </a:lnTo>
                <a:lnTo>
                  <a:pt x="1481905" y="213851"/>
                </a:lnTo>
                <a:lnTo>
                  <a:pt x="1383119" y="213851"/>
                </a:lnTo>
                <a:lnTo>
                  <a:pt x="1383119" y="171876"/>
                </a:lnTo>
                <a:lnTo>
                  <a:pt x="1483085" y="171876"/>
                </a:lnTo>
                <a:lnTo>
                  <a:pt x="1481479" y="167722"/>
                </a:lnTo>
                <a:lnTo>
                  <a:pt x="1451329" y="144051"/>
                </a:lnTo>
                <a:lnTo>
                  <a:pt x="1406491" y="138327"/>
                </a:lnTo>
                <a:lnTo>
                  <a:pt x="1383119" y="138327"/>
                </a:lnTo>
                <a:lnTo>
                  <a:pt x="1383119" y="69640"/>
                </a:lnTo>
                <a:close/>
              </a:path>
              <a:path w="1660525" h="325755">
                <a:moveTo>
                  <a:pt x="1483085" y="171876"/>
                </a:moveTo>
                <a:lnTo>
                  <a:pt x="1415819" y="171876"/>
                </a:lnTo>
                <a:lnTo>
                  <a:pt x="1424034" y="173413"/>
                </a:lnTo>
                <a:lnTo>
                  <a:pt x="1435058" y="179561"/>
                </a:lnTo>
                <a:lnTo>
                  <a:pt x="1437814" y="184543"/>
                </a:lnTo>
                <a:lnTo>
                  <a:pt x="1437814" y="199488"/>
                </a:lnTo>
                <a:lnTo>
                  <a:pt x="1434793" y="205265"/>
                </a:lnTo>
                <a:lnTo>
                  <a:pt x="1428751" y="208763"/>
                </a:lnTo>
                <a:lnTo>
                  <a:pt x="1422709" y="212155"/>
                </a:lnTo>
                <a:lnTo>
                  <a:pt x="1414971" y="213851"/>
                </a:lnTo>
                <a:lnTo>
                  <a:pt x="1481905" y="213851"/>
                </a:lnTo>
                <a:lnTo>
                  <a:pt x="1484321" y="206855"/>
                </a:lnTo>
                <a:lnTo>
                  <a:pt x="1485737" y="199488"/>
                </a:lnTo>
                <a:lnTo>
                  <a:pt x="1485811" y="199104"/>
                </a:lnTo>
                <a:lnTo>
                  <a:pt x="1486308" y="190796"/>
                </a:lnTo>
                <a:lnTo>
                  <a:pt x="1485772" y="182350"/>
                </a:lnTo>
                <a:lnTo>
                  <a:pt x="1484162" y="174658"/>
                </a:lnTo>
                <a:lnTo>
                  <a:pt x="1483085" y="171876"/>
                </a:lnTo>
                <a:close/>
              </a:path>
              <a:path w="1660525" h="325755">
                <a:moveTo>
                  <a:pt x="1560560" y="69640"/>
                </a:moveTo>
                <a:lnTo>
                  <a:pt x="1512066" y="69640"/>
                </a:lnTo>
                <a:lnTo>
                  <a:pt x="1512066" y="247400"/>
                </a:lnTo>
                <a:lnTo>
                  <a:pt x="1560560" y="247400"/>
                </a:lnTo>
                <a:lnTo>
                  <a:pt x="1560560" y="69640"/>
                </a:lnTo>
                <a:close/>
              </a:path>
              <a:path w="1660525" h="325755">
                <a:moveTo>
                  <a:pt x="1640271" y="197633"/>
                </a:moveTo>
                <a:lnTo>
                  <a:pt x="1625007" y="197633"/>
                </a:lnTo>
                <a:lnTo>
                  <a:pt x="1618382" y="199647"/>
                </a:lnTo>
                <a:lnTo>
                  <a:pt x="1612870" y="203675"/>
                </a:lnTo>
                <a:lnTo>
                  <a:pt x="1607464" y="207703"/>
                </a:lnTo>
                <a:lnTo>
                  <a:pt x="1604761" y="214699"/>
                </a:lnTo>
                <a:lnTo>
                  <a:pt x="1604761" y="234203"/>
                </a:lnTo>
                <a:lnTo>
                  <a:pt x="1607464" y="241093"/>
                </a:lnTo>
                <a:lnTo>
                  <a:pt x="1612870" y="245333"/>
                </a:lnTo>
                <a:lnTo>
                  <a:pt x="1618382" y="249573"/>
                </a:lnTo>
                <a:lnTo>
                  <a:pt x="1625007" y="251693"/>
                </a:lnTo>
                <a:lnTo>
                  <a:pt x="1640271" y="251693"/>
                </a:lnTo>
                <a:lnTo>
                  <a:pt x="1646737" y="249573"/>
                </a:lnTo>
                <a:lnTo>
                  <a:pt x="1652143" y="245333"/>
                </a:lnTo>
                <a:lnTo>
                  <a:pt x="1657655" y="241093"/>
                </a:lnTo>
                <a:lnTo>
                  <a:pt x="1660410" y="234203"/>
                </a:lnTo>
                <a:lnTo>
                  <a:pt x="1660410" y="214699"/>
                </a:lnTo>
                <a:lnTo>
                  <a:pt x="1657655" y="207703"/>
                </a:lnTo>
                <a:lnTo>
                  <a:pt x="1652143" y="203675"/>
                </a:lnTo>
                <a:lnTo>
                  <a:pt x="1646737" y="199647"/>
                </a:lnTo>
                <a:lnTo>
                  <a:pt x="1640271" y="197633"/>
                </a:lnTo>
                <a:close/>
              </a:path>
              <a:path w="1660525" h="325755">
                <a:moveTo>
                  <a:pt x="1640271" y="66301"/>
                </a:moveTo>
                <a:lnTo>
                  <a:pt x="1625007" y="66301"/>
                </a:lnTo>
                <a:lnTo>
                  <a:pt x="1618382" y="68315"/>
                </a:lnTo>
                <a:lnTo>
                  <a:pt x="1612870" y="72343"/>
                </a:lnTo>
                <a:lnTo>
                  <a:pt x="1607464" y="76371"/>
                </a:lnTo>
                <a:lnTo>
                  <a:pt x="1604761" y="83367"/>
                </a:lnTo>
                <a:lnTo>
                  <a:pt x="1604761" y="102977"/>
                </a:lnTo>
                <a:lnTo>
                  <a:pt x="1607464" y="109920"/>
                </a:lnTo>
                <a:lnTo>
                  <a:pt x="1612870" y="114160"/>
                </a:lnTo>
                <a:lnTo>
                  <a:pt x="1618382" y="118294"/>
                </a:lnTo>
                <a:lnTo>
                  <a:pt x="1625007" y="120361"/>
                </a:lnTo>
                <a:lnTo>
                  <a:pt x="1640271" y="120361"/>
                </a:lnTo>
                <a:lnTo>
                  <a:pt x="1646737" y="118294"/>
                </a:lnTo>
                <a:lnTo>
                  <a:pt x="1657655" y="109920"/>
                </a:lnTo>
                <a:lnTo>
                  <a:pt x="1660410" y="102977"/>
                </a:lnTo>
                <a:lnTo>
                  <a:pt x="1660410" y="83367"/>
                </a:lnTo>
                <a:lnTo>
                  <a:pt x="1657655" y="76371"/>
                </a:lnTo>
                <a:lnTo>
                  <a:pt x="1652143" y="72343"/>
                </a:lnTo>
                <a:lnTo>
                  <a:pt x="1646737" y="68315"/>
                </a:lnTo>
                <a:lnTo>
                  <a:pt x="1640271" y="66301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05824" y="3122614"/>
            <a:ext cx="178146" cy="17998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7170" y="3956317"/>
            <a:ext cx="132956" cy="13432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7170" y="5379386"/>
            <a:ext cx="132956" cy="13432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05824" y="4071507"/>
            <a:ext cx="178146" cy="179986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05824" y="6617947"/>
            <a:ext cx="178146" cy="17998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705824" y="7975450"/>
            <a:ext cx="178146" cy="179986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705824" y="8940367"/>
            <a:ext cx="178146" cy="179986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066500" y="3114501"/>
            <a:ext cx="4345187" cy="6484925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97170" y="6843562"/>
            <a:ext cx="132956" cy="134329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9379" y="8621935"/>
            <a:ext cx="132956" cy="134329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13170" y="3929960"/>
            <a:ext cx="2328819" cy="992485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81575" y="2372415"/>
            <a:ext cx="4348283" cy="635617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04994" y="8799137"/>
            <a:ext cx="8350741" cy="1003784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797593" y="3476688"/>
            <a:ext cx="5410790" cy="650491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18748" y="5366475"/>
            <a:ext cx="1764456" cy="975751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18748" y="6825507"/>
            <a:ext cx="2090545" cy="1331332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31048" y="8602388"/>
            <a:ext cx="1422063" cy="923978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12014" y="721151"/>
            <a:ext cx="13327649" cy="484592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479686" y="997011"/>
            <a:ext cx="1808790" cy="320315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484245" y="794669"/>
            <a:ext cx="1737625" cy="136484"/>
          </a:xfrm>
          <a:prstGeom prst="rect">
            <a:avLst/>
          </a:prstGeom>
        </p:spPr>
      </p:pic>
      <p:grpSp>
        <p:nvGrpSpPr>
          <p:cNvPr id="24" name="object 24" descr=""/>
          <p:cNvGrpSpPr/>
          <p:nvPr/>
        </p:nvGrpSpPr>
        <p:grpSpPr>
          <a:xfrm>
            <a:off x="16513984" y="544016"/>
            <a:ext cx="502920" cy="868680"/>
            <a:chOff x="16513984" y="544016"/>
            <a:chExt cx="502920" cy="868680"/>
          </a:xfrm>
        </p:grpSpPr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786452" y="961368"/>
              <a:ext cx="229393" cy="190501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16513984" y="544016"/>
              <a:ext cx="502920" cy="868680"/>
            </a:xfrm>
            <a:custGeom>
              <a:avLst/>
              <a:gdLst/>
              <a:ahLst/>
              <a:cxnLst/>
              <a:rect l="l" t="t" r="r" b="b"/>
              <a:pathLst>
                <a:path w="502919" h="868680">
                  <a:moveTo>
                    <a:pt x="386767" y="0"/>
                  </a:moveTo>
                  <a:lnTo>
                    <a:pt x="337863" y="1812"/>
                  </a:lnTo>
                  <a:lnTo>
                    <a:pt x="289450" y="7354"/>
                  </a:lnTo>
                  <a:lnTo>
                    <a:pt x="241728" y="16562"/>
                  </a:lnTo>
                  <a:lnTo>
                    <a:pt x="194899" y="29374"/>
                  </a:lnTo>
                  <a:lnTo>
                    <a:pt x="149164" y="45724"/>
                  </a:lnTo>
                  <a:lnTo>
                    <a:pt x="104724" y="65551"/>
                  </a:lnTo>
                  <a:lnTo>
                    <a:pt x="61782" y="88790"/>
                  </a:lnTo>
                  <a:lnTo>
                    <a:pt x="13336" y="120090"/>
                  </a:lnTo>
                  <a:lnTo>
                    <a:pt x="0" y="130187"/>
                  </a:lnTo>
                  <a:lnTo>
                    <a:pt x="0" y="477668"/>
                  </a:lnTo>
                  <a:lnTo>
                    <a:pt x="60432" y="664648"/>
                  </a:lnTo>
                  <a:lnTo>
                    <a:pt x="193383" y="784860"/>
                  </a:lnTo>
                  <a:lnTo>
                    <a:pt x="326334" y="849083"/>
                  </a:lnTo>
                  <a:lnTo>
                    <a:pt x="386767" y="868096"/>
                  </a:lnTo>
                  <a:lnTo>
                    <a:pt x="416087" y="859655"/>
                  </a:lnTo>
                  <a:lnTo>
                    <a:pt x="445004" y="849943"/>
                  </a:lnTo>
                  <a:lnTo>
                    <a:pt x="473476" y="838975"/>
                  </a:lnTo>
                  <a:lnTo>
                    <a:pt x="501463" y="826764"/>
                  </a:lnTo>
                  <a:lnTo>
                    <a:pt x="501463" y="723772"/>
                  </a:lnTo>
                  <a:lnTo>
                    <a:pt x="387167" y="723772"/>
                  </a:lnTo>
                  <a:lnTo>
                    <a:pt x="346844" y="711047"/>
                  </a:lnTo>
                  <a:lnTo>
                    <a:pt x="258133" y="668119"/>
                  </a:lnTo>
                  <a:lnTo>
                    <a:pt x="169423" y="587856"/>
                  </a:lnTo>
                  <a:lnTo>
                    <a:pt x="129100" y="463128"/>
                  </a:lnTo>
                  <a:lnTo>
                    <a:pt x="346790" y="361886"/>
                  </a:lnTo>
                  <a:lnTo>
                    <a:pt x="272070" y="361886"/>
                  </a:lnTo>
                  <a:lnTo>
                    <a:pt x="243648" y="357611"/>
                  </a:lnTo>
                  <a:lnTo>
                    <a:pt x="203436" y="345663"/>
                  </a:lnTo>
                  <a:lnTo>
                    <a:pt x="161698" y="327353"/>
                  </a:lnTo>
                  <a:lnTo>
                    <a:pt x="128700" y="303995"/>
                  </a:lnTo>
                  <a:lnTo>
                    <a:pt x="128700" y="231564"/>
                  </a:lnTo>
                  <a:lnTo>
                    <a:pt x="182178" y="196820"/>
                  </a:lnTo>
                  <a:lnTo>
                    <a:pt x="224627" y="176655"/>
                  </a:lnTo>
                  <a:lnTo>
                    <a:pt x="268995" y="161264"/>
                  </a:lnTo>
                  <a:lnTo>
                    <a:pt x="314894" y="150808"/>
                  </a:lnTo>
                  <a:lnTo>
                    <a:pt x="361648" y="145462"/>
                  </a:lnTo>
                  <a:lnTo>
                    <a:pt x="501197" y="145284"/>
                  </a:lnTo>
                  <a:lnTo>
                    <a:pt x="501197" y="10231"/>
                  </a:lnTo>
                  <a:lnTo>
                    <a:pt x="472778" y="5759"/>
                  </a:lnTo>
                  <a:lnTo>
                    <a:pt x="444206" y="2560"/>
                  </a:lnTo>
                  <a:lnTo>
                    <a:pt x="415521" y="639"/>
                  </a:lnTo>
                  <a:lnTo>
                    <a:pt x="386767" y="0"/>
                  </a:lnTo>
                  <a:close/>
                </a:path>
                <a:path w="502919" h="868680">
                  <a:moveTo>
                    <a:pt x="501463" y="676862"/>
                  </a:moveTo>
                  <a:lnTo>
                    <a:pt x="474342" y="691166"/>
                  </a:lnTo>
                  <a:lnTo>
                    <a:pt x="445994" y="703881"/>
                  </a:lnTo>
                  <a:lnTo>
                    <a:pt x="416907" y="714761"/>
                  </a:lnTo>
                  <a:lnTo>
                    <a:pt x="387167" y="723772"/>
                  </a:lnTo>
                  <a:lnTo>
                    <a:pt x="501463" y="723772"/>
                  </a:lnTo>
                  <a:lnTo>
                    <a:pt x="501463" y="676862"/>
                  </a:lnTo>
                  <a:close/>
                </a:path>
                <a:path w="502919" h="868680">
                  <a:moveTo>
                    <a:pt x="501863" y="676651"/>
                  </a:moveTo>
                  <a:lnTo>
                    <a:pt x="501463" y="676651"/>
                  </a:lnTo>
                  <a:lnTo>
                    <a:pt x="501463" y="676862"/>
                  </a:lnTo>
                  <a:lnTo>
                    <a:pt x="501863" y="676651"/>
                  </a:lnTo>
                  <a:close/>
                </a:path>
                <a:path w="502919" h="868680">
                  <a:moveTo>
                    <a:pt x="386767" y="260509"/>
                  </a:moveTo>
                  <a:lnTo>
                    <a:pt x="357042" y="262946"/>
                  </a:lnTo>
                  <a:lnTo>
                    <a:pt x="327845" y="268626"/>
                  </a:lnTo>
                  <a:lnTo>
                    <a:pt x="299434" y="277484"/>
                  </a:lnTo>
                  <a:lnTo>
                    <a:pt x="272070" y="289455"/>
                  </a:lnTo>
                  <a:lnTo>
                    <a:pt x="272070" y="361886"/>
                  </a:lnTo>
                  <a:lnTo>
                    <a:pt x="346790" y="361886"/>
                  </a:lnTo>
                  <a:lnTo>
                    <a:pt x="502530" y="289455"/>
                  </a:lnTo>
                  <a:lnTo>
                    <a:pt x="475069" y="277484"/>
                  </a:lnTo>
                  <a:lnTo>
                    <a:pt x="446535" y="268626"/>
                  </a:lnTo>
                  <a:lnTo>
                    <a:pt x="446721" y="268626"/>
                  </a:lnTo>
                  <a:lnTo>
                    <a:pt x="417132" y="262946"/>
                  </a:lnTo>
                  <a:lnTo>
                    <a:pt x="417661" y="262946"/>
                  </a:lnTo>
                  <a:lnTo>
                    <a:pt x="386767" y="260509"/>
                  </a:lnTo>
                  <a:close/>
                </a:path>
                <a:path w="502919" h="868680">
                  <a:moveTo>
                    <a:pt x="501197" y="145284"/>
                  </a:moveTo>
                  <a:lnTo>
                    <a:pt x="408562" y="145284"/>
                  </a:lnTo>
                  <a:lnTo>
                    <a:pt x="455218" y="150252"/>
                  </a:lnTo>
                  <a:lnTo>
                    <a:pt x="501197" y="160344"/>
                  </a:lnTo>
                  <a:lnTo>
                    <a:pt x="501197" y="145284"/>
                  </a:lnTo>
                  <a:close/>
                </a:path>
              </a:pathLst>
            </a:custGeom>
            <a:solidFill>
              <a:srgbClr val="A79C8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7" name="object 27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7140688" y="1050626"/>
            <a:ext cx="214844" cy="216902"/>
          </a:xfrm>
          <a:prstGeom prst="rect">
            <a:avLst/>
          </a:prstGeom>
        </p:spPr>
      </p:pic>
      <p:grpSp>
        <p:nvGrpSpPr>
          <p:cNvPr id="28" name="object 28" descr=""/>
          <p:cNvGrpSpPr/>
          <p:nvPr/>
        </p:nvGrpSpPr>
        <p:grpSpPr>
          <a:xfrm>
            <a:off x="19265808" y="10570021"/>
            <a:ext cx="313055" cy="313055"/>
            <a:chOff x="19265808" y="10570021"/>
            <a:chExt cx="313055" cy="313055"/>
          </a:xfrm>
        </p:grpSpPr>
        <p:sp>
          <p:nvSpPr>
            <p:cNvPr id="29" name="object 29" descr=""/>
            <p:cNvSpPr/>
            <p:nvPr/>
          </p:nvSpPr>
          <p:spPr>
            <a:xfrm>
              <a:off x="19265808" y="10570021"/>
              <a:ext cx="313055" cy="313055"/>
            </a:xfrm>
            <a:custGeom>
              <a:avLst/>
              <a:gdLst/>
              <a:ahLst/>
              <a:cxnLst/>
              <a:rect l="l" t="t" r="r" b="b"/>
              <a:pathLst>
                <a:path w="313055" h="313054">
                  <a:moveTo>
                    <a:pt x="156391" y="0"/>
                  </a:moveTo>
                  <a:lnTo>
                    <a:pt x="106959" y="7972"/>
                  </a:lnTo>
                  <a:lnTo>
                    <a:pt x="64028" y="30174"/>
                  </a:lnTo>
                  <a:lnTo>
                    <a:pt x="30174" y="64028"/>
                  </a:lnTo>
                  <a:lnTo>
                    <a:pt x="7972" y="106959"/>
                  </a:lnTo>
                  <a:lnTo>
                    <a:pt x="0" y="156391"/>
                  </a:lnTo>
                  <a:lnTo>
                    <a:pt x="7972" y="205823"/>
                  </a:lnTo>
                  <a:lnTo>
                    <a:pt x="30174" y="248754"/>
                  </a:lnTo>
                  <a:lnTo>
                    <a:pt x="64028" y="282608"/>
                  </a:lnTo>
                  <a:lnTo>
                    <a:pt x="106959" y="304810"/>
                  </a:lnTo>
                  <a:lnTo>
                    <a:pt x="156391" y="312783"/>
                  </a:lnTo>
                  <a:lnTo>
                    <a:pt x="205823" y="304810"/>
                  </a:lnTo>
                  <a:lnTo>
                    <a:pt x="248754" y="282608"/>
                  </a:lnTo>
                  <a:lnTo>
                    <a:pt x="282608" y="248754"/>
                  </a:lnTo>
                  <a:lnTo>
                    <a:pt x="304810" y="205823"/>
                  </a:lnTo>
                  <a:lnTo>
                    <a:pt x="312783" y="156391"/>
                  </a:lnTo>
                  <a:lnTo>
                    <a:pt x="304810" y="106959"/>
                  </a:lnTo>
                  <a:lnTo>
                    <a:pt x="282608" y="64028"/>
                  </a:lnTo>
                  <a:lnTo>
                    <a:pt x="248754" y="30174"/>
                  </a:lnTo>
                  <a:lnTo>
                    <a:pt x="205823" y="7972"/>
                  </a:lnTo>
                  <a:lnTo>
                    <a:pt x="156391" y="0"/>
                  </a:lnTo>
                  <a:close/>
                </a:path>
              </a:pathLst>
            </a:custGeom>
            <a:solidFill>
              <a:srgbClr val="E151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9331059" y="10645949"/>
              <a:ext cx="186032" cy="130303"/>
            </a:xfrm>
            <a:prstGeom prst="rect">
              <a:avLst/>
            </a:prstGeom>
          </p:spPr>
        </p:pic>
      </p:grpSp>
      <p:grpSp>
        <p:nvGrpSpPr>
          <p:cNvPr id="31" name="object 31" descr=""/>
          <p:cNvGrpSpPr/>
          <p:nvPr/>
        </p:nvGrpSpPr>
        <p:grpSpPr>
          <a:xfrm>
            <a:off x="5967436" y="2319781"/>
            <a:ext cx="543560" cy="553085"/>
            <a:chOff x="5967436" y="2319781"/>
            <a:chExt cx="543560" cy="553085"/>
          </a:xfrm>
        </p:grpSpPr>
        <p:pic>
          <p:nvPicPr>
            <p:cNvPr id="32" name="object 3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47665" y="2319781"/>
              <a:ext cx="162979" cy="165838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5967436" y="2347421"/>
              <a:ext cx="516255" cy="525780"/>
            </a:xfrm>
            <a:custGeom>
              <a:avLst/>
              <a:gdLst/>
              <a:ahLst/>
              <a:cxnLst/>
              <a:rect l="l" t="t" r="r" b="b"/>
              <a:pathLst>
                <a:path w="516254" h="525780">
                  <a:moveTo>
                    <a:pt x="315093" y="0"/>
                  </a:moveTo>
                  <a:lnTo>
                    <a:pt x="146138" y="0"/>
                  </a:lnTo>
                  <a:lnTo>
                    <a:pt x="138804" y="552"/>
                  </a:lnTo>
                  <a:lnTo>
                    <a:pt x="132556" y="1105"/>
                  </a:lnTo>
                  <a:lnTo>
                    <a:pt x="129297" y="1658"/>
                  </a:lnTo>
                  <a:lnTo>
                    <a:pt x="126037" y="1934"/>
                  </a:lnTo>
                  <a:lnTo>
                    <a:pt x="75259" y="16285"/>
                  </a:lnTo>
                  <a:lnTo>
                    <a:pt x="40405" y="41010"/>
                  </a:lnTo>
                  <a:lnTo>
                    <a:pt x="16043" y="76462"/>
                  </a:lnTo>
                  <a:lnTo>
                    <a:pt x="3067" y="121615"/>
                  </a:lnTo>
                  <a:lnTo>
                    <a:pt x="1629" y="131565"/>
                  </a:lnTo>
                  <a:lnTo>
                    <a:pt x="1191" y="134238"/>
                  </a:lnTo>
                  <a:lnTo>
                    <a:pt x="1086" y="134882"/>
                  </a:lnTo>
                  <a:lnTo>
                    <a:pt x="543" y="141239"/>
                  </a:lnTo>
                  <a:lnTo>
                    <a:pt x="0" y="148702"/>
                  </a:lnTo>
                  <a:lnTo>
                    <a:pt x="0" y="376454"/>
                  </a:lnTo>
                  <a:lnTo>
                    <a:pt x="543" y="383916"/>
                  </a:lnTo>
                  <a:lnTo>
                    <a:pt x="1086" y="390274"/>
                  </a:lnTo>
                  <a:lnTo>
                    <a:pt x="1629" y="393590"/>
                  </a:lnTo>
                  <a:lnTo>
                    <a:pt x="1901" y="396907"/>
                  </a:lnTo>
                  <a:lnTo>
                    <a:pt x="16043" y="448693"/>
                  </a:lnTo>
                  <a:lnTo>
                    <a:pt x="40405" y="484145"/>
                  </a:lnTo>
                  <a:lnTo>
                    <a:pt x="75259" y="508870"/>
                  </a:lnTo>
                  <a:lnTo>
                    <a:pt x="119789" y="522116"/>
                  </a:lnTo>
                  <a:lnTo>
                    <a:pt x="129297" y="523498"/>
                  </a:lnTo>
                  <a:lnTo>
                    <a:pt x="132556" y="524050"/>
                  </a:lnTo>
                  <a:lnTo>
                    <a:pt x="138804" y="524603"/>
                  </a:lnTo>
                  <a:lnTo>
                    <a:pt x="146138" y="525156"/>
                  </a:lnTo>
                  <a:lnTo>
                    <a:pt x="369963" y="525156"/>
                  </a:lnTo>
                  <a:lnTo>
                    <a:pt x="377297" y="524603"/>
                  </a:lnTo>
                  <a:lnTo>
                    <a:pt x="383545" y="524050"/>
                  </a:lnTo>
                  <a:lnTo>
                    <a:pt x="386804" y="523498"/>
                  </a:lnTo>
                  <a:lnTo>
                    <a:pt x="390064" y="523221"/>
                  </a:lnTo>
                  <a:lnTo>
                    <a:pt x="440842" y="508870"/>
                  </a:lnTo>
                  <a:lnTo>
                    <a:pt x="475696" y="484145"/>
                  </a:lnTo>
                  <a:lnTo>
                    <a:pt x="500058" y="448693"/>
                  </a:lnTo>
                  <a:lnTo>
                    <a:pt x="509857" y="414597"/>
                  </a:lnTo>
                  <a:lnTo>
                    <a:pt x="129025" y="414597"/>
                  </a:lnTo>
                  <a:lnTo>
                    <a:pt x="121143" y="412951"/>
                  </a:lnTo>
                  <a:lnTo>
                    <a:pt x="114662" y="408481"/>
                  </a:lnTo>
                  <a:lnTo>
                    <a:pt x="110270" y="401887"/>
                  </a:lnTo>
                  <a:lnTo>
                    <a:pt x="108653" y="393867"/>
                  </a:lnTo>
                  <a:lnTo>
                    <a:pt x="110270" y="385847"/>
                  </a:lnTo>
                  <a:lnTo>
                    <a:pt x="114662" y="379252"/>
                  </a:lnTo>
                  <a:lnTo>
                    <a:pt x="121143" y="374782"/>
                  </a:lnTo>
                  <a:lnTo>
                    <a:pt x="129025" y="373137"/>
                  </a:lnTo>
                  <a:lnTo>
                    <a:pt x="516101" y="373137"/>
                  </a:lnTo>
                  <a:lnTo>
                    <a:pt x="516101" y="304037"/>
                  </a:lnTo>
                  <a:lnTo>
                    <a:pt x="129025" y="304037"/>
                  </a:lnTo>
                  <a:lnTo>
                    <a:pt x="121143" y="302392"/>
                  </a:lnTo>
                  <a:lnTo>
                    <a:pt x="114662" y="297922"/>
                  </a:lnTo>
                  <a:lnTo>
                    <a:pt x="110270" y="291327"/>
                  </a:lnTo>
                  <a:lnTo>
                    <a:pt x="108653" y="283308"/>
                  </a:lnTo>
                  <a:lnTo>
                    <a:pt x="110270" y="275288"/>
                  </a:lnTo>
                  <a:lnTo>
                    <a:pt x="114662" y="268693"/>
                  </a:lnTo>
                  <a:lnTo>
                    <a:pt x="121143" y="264223"/>
                  </a:lnTo>
                  <a:lnTo>
                    <a:pt x="129025" y="262578"/>
                  </a:lnTo>
                  <a:lnTo>
                    <a:pt x="516101" y="262578"/>
                  </a:lnTo>
                  <a:lnTo>
                    <a:pt x="516101" y="204534"/>
                  </a:lnTo>
                  <a:lnTo>
                    <a:pt x="513377" y="192373"/>
                  </a:lnTo>
                  <a:lnTo>
                    <a:pt x="506119" y="183113"/>
                  </a:lnTo>
                  <a:lnTo>
                    <a:pt x="499280" y="179619"/>
                  </a:lnTo>
                  <a:lnTo>
                    <a:pt x="464754" y="179619"/>
                  </a:lnTo>
                  <a:lnTo>
                    <a:pt x="455799" y="179486"/>
                  </a:lnTo>
                  <a:lnTo>
                    <a:pt x="446640" y="178678"/>
                  </a:lnTo>
                  <a:lnTo>
                    <a:pt x="437328" y="177171"/>
                  </a:lnTo>
                  <a:lnTo>
                    <a:pt x="434068" y="176341"/>
                  </a:lnTo>
                  <a:lnTo>
                    <a:pt x="431352" y="175789"/>
                  </a:lnTo>
                  <a:lnTo>
                    <a:pt x="428364" y="174683"/>
                  </a:lnTo>
                  <a:lnTo>
                    <a:pt x="421743" y="172770"/>
                  </a:lnTo>
                  <a:lnTo>
                    <a:pt x="415326" y="170364"/>
                  </a:lnTo>
                  <a:lnTo>
                    <a:pt x="409112" y="167492"/>
                  </a:lnTo>
                  <a:lnTo>
                    <a:pt x="403102" y="164180"/>
                  </a:lnTo>
                  <a:lnTo>
                    <a:pt x="399843" y="162522"/>
                  </a:lnTo>
                  <a:lnTo>
                    <a:pt x="396583" y="160310"/>
                  </a:lnTo>
                  <a:lnTo>
                    <a:pt x="393595" y="158376"/>
                  </a:lnTo>
                  <a:lnTo>
                    <a:pt x="384177" y="151124"/>
                  </a:lnTo>
                  <a:lnTo>
                    <a:pt x="375498" y="143070"/>
                  </a:lnTo>
                  <a:lnTo>
                    <a:pt x="367582" y="134238"/>
                  </a:lnTo>
                  <a:lnTo>
                    <a:pt x="360456" y="124655"/>
                  </a:lnTo>
                  <a:lnTo>
                    <a:pt x="358555" y="121615"/>
                  </a:lnTo>
                  <a:lnTo>
                    <a:pt x="356381" y="118298"/>
                  </a:lnTo>
                  <a:lnTo>
                    <a:pt x="354752" y="114981"/>
                  </a:lnTo>
                  <a:lnTo>
                    <a:pt x="351496" y="108866"/>
                  </a:lnTo>
                  <a:lnTo>
                    <a:pt x="348674" y="102543"/>
                  </a:lnTo>
                  <a:lnTo>
                    <a:pt x="346310" y="96013"/>
                  </a:lnTo>
                  <a:lnTo>
                    <a:pt x="344430" y="89276"/>
                  </a:lnTo>
                  <a:lnTo>
                    <a:pt x="343343" y="86236"/>
                  </a:lnTo>
                  <a:lnTo>
                    <a:pt x="342800" y="83472"/>
                  </a:lnTo>
                  <a:lnTo>
                    <a:pt x="341985" y="80155"/>
                  </a:lnTo>
                  <a:lnTo>
                    <a:pt x="340504" y="70680"/>
                  </a:lnTo>
                  <a:lnTo>
                    <a:pt x="339710" y="61360"/>
                  </a:lnTo>
                  <a:lnTo>
                    <a:pt x="339578" y="52247"/>
                  </a:lnTo>
                  <a:lnTo>
                    <a:pt x="340084" y="43394"/>
                  </a:lnTo>
                  <a:lnTo>
                    <a:pt x="340510" y="41010"/>
                  </a:lnTo>
                  <a:lnTo>
                    <a:pt x="340627" y="40354"/>
                  </a:lnTo>
                  <a:lnTo>
                    <a:pt x="340898" y="37590"/>
                  </a:lnTo>
                  <a:lnTo>
                    <a:pt x="341442" y="34826"/>
                  </a:lnTo>
                  <a:lnTo>
                    <a:pt x="341442" y="34273"/>
                  </a:lnTo>
                  <a:lnTo>
                    <a:pt x="341713" y="33720"/>
                  </a:lnTo>
                  <a:lnTo>
                    <a:pt x="341713" y="33167"/>
                  </a:lnTo>
                  <a:lnTo>
                    <a:pt x="341374" y="20755"/>
                  </a:lnTo>
                  <a:lnTo>
                    <a:pt x="336145" y="10157"/>
                  </a:lnTo>
                  <a:lnTo>
                    <a:pt x="327045" y="2772"/>
                  </a:lnTo>
                  <a:lnTo>
                    <a:pt x="315093" y="0"/>
                  </a:lnTo>
                  <a:close/>
                </a:path>
                <a:path w="516254" h="525780">
                  <a:moveTo>
                    <a:pt x="516101" y="373137"/>
                  </a:moveTo>
                  <a:lnTo>
                    <a:pt x="373494" y="373137"/>
                  </a:lnTo>
                  <a:lnTo>
                    <a:pt x="381376" y="374782"/>
                  </a:lnTo>
                  <a:lnTo>
                    <a:pt x="387857" y="379252"/>
                  </a:lnTo>
                  <a:lnTo>
                    <a:pt x="392250" y="385847"/>
                  </a:lnTo>
                  <a:lnTo>
                    <a:pt x="393811" y="393590"/>
                  </a:lnTo>
                  <a:lnTo>
                    <a:pt x="393867" y="393867"/>
                  </a:lnTo>
                  <a:lnTo>
                    <a:pt x="392250" y="401887"/>
                  </a:lnTo>
                  <a:lnTo>
                    <a:pt x="387857" y="408481"/>
                  </a:lnTo>
                  <a:lnTo>
                    <a:pt x="381376" y="412951"/>
                  </a:lnTo>
                  <a:lnTo>
                    <a:pt x="373494" y="414597"/>
                  </a:lnTo>
                  <a:lnTo>
                    <a:pt x="509857" y="414597"/>
                  </a:lnTo>
                  <a:lnTo>
                    <a:pt x="514472" y="393590"/>
                  </a:lnTo>
                  <a:lnTo>
                    <a:pt x="515015" y="390274"/>
                  </a:lnTo>
                  <a:lnTo>
                    <a:pt x="515558" y="383916"/>
                  </a:lnTo>
                  <a:lnTo>
                    <a:pt x="516101" y="376454"/>
                  </a:lnTo>
                  <a:lnTo>
                    <a:pt x="516101" y="373137"/>
                  </a:lnTo>
                  <a:close/>
                </a:path>
                <a:path w="516254" h="525780">
                  <a:moveTo>
                    <a:pt x="516101" y="262578"/>
                  </a:moveTo>
                  <a:lnTo>
                    <a:pt x="264841" y="262578"/>
                  </a:lnTo>
                  <a:lnTo>
                    <a:pt x="272723" y="264223"/>
                  </a:lnTo>
                  <a:lnTo>
                    <a:pt x="279204" y="268693"/>
                  </a:lnTo>
                  <a:lnTo>
                    <a:pt x="283597" y="275288"/>
                  </a:lnTo>
                  <a:lnTo>
                    <a:pt x="285214" y="283308"/>
                  </a:lnTo>
                  <a:lnTo>
                    <a:pt x="283597" y="291327"/>
                  </a:lnTo>
                  <a:lnTo>
                    <a:pt x="279204" y="297922"/>
                  </a:lnTo>
                  <a:lnTo>
                    <a:pt x="272723" y="302392"/>
                  </a:lnTo>
                  <a:lnTo>
                    <a:pt x="264841" y="304037"/>
                  </a:lnTo>
                  <a:lnTo>
                    <a:pt x="516101" y="304037"/>
                  </a:lnTo>
                  <a:lnTo>
                    <a:pt x="516101" y="262578"/>
                  </a:lnTo>
                  <a:close/>
                </a:path>
                <a:path w="516254" h="525780">
                  <a:moveTo>
                    <a:pt x="483506" y="177447"/>
                  </a:moveTo>
                  <a:lnTo>
                    <a:pt x="482962" y="177447"/>
                  </a:lnTo>
                  <a:lnTo>
                    <a:pt x="482283" y="177793"/>
                  </a:lnTo>
                  <a:lnTo>
                    <a:pt x="481536" y="177793"/>
                  </a:lnTo>
                  <a:lnTo>
                    <a:pt x="479159" y="178276"/>
                  </a:lnTo>
                  <a:lnTo>
                    <a:pt x="475212" y="178678"/>
                  </a:lnTo>
                  <a:lnTo>
                    <a:pt x="475766" y="178678"/>
                  </a:lnTo>
                  <a:lnTo>
                    <a:pt x="473455" y="179105"/>
                  </a:lnTo>
                  <a:lnTo>
                    <a:pt x="464754" y="179619"/>
                  </a:lnTo>
                  <a:lnTo>
                    <a:pt x="499280" y="179619"/>
                  </a:lnTo>
                  <a:lnTo>
                    <a:pt x="495704" y="177793"/>
                  </a:lnTo>
                  <a:lnTo>
                    <a:pt x="483506" y="177447"/>
                  </a:lnTo>
                  <a:close/>
                </a:path>
              </a:pathLst>
            </a:custGeom>
            <a:solidFill>
              <a:srgbClr val="D2565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/>
          <p:nvPr/>
        </p:nvSpPr>
        <p:spPr>
          <a:xfrm>
            <a:off x="6023249" y="3453950"/>
            <a:ext cx="454659" cy="594995"/>
          </a:xfrm>
          <a:custGeom>
            <a:avLst/>
            <a:gdLst/>
            <a:ahLst/>
            <a:cxnLst/>
            <a:rect l="l" t="t" r="r" b="b"/>
            <a:pathLst>
              <a:path w="454660" h="594995">
                <a:moveTo>
                  <a:pt x="227364" y="0"/>
                </a:moveTo>
                <a:lnTo>
                  <a:pt x="205800" y="1296"/>
                </a:lnTo>
                <a:lnTo>
                  <a:pt x="184477" y="5185"/>
                </a:lnTo>
                <a:lnTo>
                  <a:pt x="25307" y="49567"/>
                </a:lnTo>
                <a:lnTo>
                  <a:pt x="25307" y="123908"/>
                </a:lnTo>
                <a:lnTo>
                  <a:pt x="75821" y="148689"/>
                </a:lnTo>
                <a:lnTo>
                  <a:pt x="75821" y="173469"/>
                </a:lnTo>
                <a:lnTo>
                  <a:pt x="85293" y="177341"/>
                </a:lnTo>
                <a:lnTo>
                  <a:pt x="113707" y="185860"/>
                </a:lnTo>
                <a:lnTo>
                  <a:pt x="161064" y="194378"/>
                </a:lnTo>
                <a:lnTo>
                  <a:pt x="227364" y="198250"/>
                </a:lnTo>
                <a:lnTo>
                  <a:pt x="293663" y="194378"/>
                </a:lnTo>
                <a:lnTo>
                  <a:pt x="341020" y="185860"/>
                </a:lnTo>
                <a:lnTo>
                  <a:pt x="369435" y="177341"/>
                </a:lnTo>
                <a:lnTo>
                  <a:pt x="378906" y="173469"/>
                </a:lnTo>
                <a:lnTo>
                  <a:pt x="378906" y="148689"/>
                </a:lnTo>
                <a:lnTo>
                  <a:pt x="227364" y="148689"/>
                </a:lnTo>
                <a:lnTo>
                  <a:pt x="151214" y="103861"/>
                </a:lnTo>
                <a:lnTo>
                  <a:pt x="177203" y="61362"/>
                </a:lnTo>
                <a:lnTo>
                  <a:pt x="429420" y="61362"/>
                </a:lnTo>
                <a:lnTo>
                  <a:pt x="429420" y="49567"/>
                </a:lnTo>
                <a:lnTo>
                  <a:pt x="270250" y="5185"/>
                </a:lnTo>
                <a:lnTo>
                  <a:pt x="248928" y="1296"/>
                </a:lnTo>
                <a:lnTo>
                  <a:pt x="227364" y="0"/>
                </a:lnTo>
                <a:close/>
              </a:path>
              <a:path w="454660" h="594995">
                <a:moveTo>
                  <a:pt x="429420" y="61362"/>
                </a:moveTo>
                <a:lnTo>
                  <a:pt x="277474" y="61362"/>
                </a:lnTo>
                <a:lnTo>
                  <a:pt x="303463" y="103861"/>
                </a:lnTo>
                <a:lnTo>
                  <a:pt x="227313" y="148689"/>
                </a:lnTo>
                <a:lnTo>
                  <a:pt x="378906" y="148689"/>
                </a:lnTo>
                <a:lnTo>
                  <a:pt x="429420" y="123908"/>
                </a:lnTo>
                <a:lnTo>
                  <a:pt x="429420" y="61362"/>
                </a:lnTo>
                <a:close/>
              </a:path>
              <a:path w="454660" h="594995">
                <a:moveTo>
                  <a:pt x="277474" y="61362"/>
                </a:moveTo>
                <a:lnTo>
                  <a:pt x="177203" y="61362"/>
                </a:lnTo>
                <a:lnTo>
                  <a:pt x="227338" y="90876"/>
                </a:lnTo>
                <a:lnTo>
                  <a:pt x="277474" y="61362"/>
                </a:lnTo>
                <a:close/>
              </a:path>
              <a:path w="454660" h="594995">
                <a:moveTo>
                  <a:pt x="75872" y="226648"/>
                </a:moveTo>
                <a:lnTo>
                  <a:pt x="84479" y="272576"/>
                </a:lnTo>
                <a:lnTo>
                  <a:pt x="106335" y="312407"/>
                </a:lnTo>
                <a:lnTo>
                  <a:pt x="139036" y="343781"/>
                </a:lnTo>
                <a:lnTo>
                  <a:pt x="180180" y="364337"/>
                </a:lnTo>
                <a:lnTo>
                  <a:pt x="227364" y="371713"/>
                </a:lnTo>
                <a:lnTo>
                  <a:pt x="274547" y="364337"/>
                </a:lnTo>
                <a:lnTo>
                  <a:pt x="315691" y="343781"/>
                </a:lnTo>
                <a:lnTo>
                  <a:pt x="348393" y="312407"/>
                </a:lnTo>
                <a:lnTo>
                  <a:pt x="370248" y="272576"/>
                </a:lnTo>
                <a:lnTo>
                  <a:pt x="374889" y="247811"/>
                </a:lnTo>
                <a:lnTo>
                  <a:pt x="227364" y="247811"/>
                </a:lnTo>
                <a:lnTo>
                  <a:pt x="176266" y="245759"/>
                </a:lnTo>
                <a:lnTo>
                  <a:pt x="133982" y="240575"/>
                </a:lnTo>
                <a:lnTo>
                  <a:pt x="100516" y="233719"/>
                </a:lnTo>
                <a:lnTo>
                  <a:pt x="75872" y="226648"/>
                </a:lnTo>
                <a:close/>
              </a:path>
              <a:path w="454660" h="594995">
                <a:moveTo>
                  <a:pt x="378856" y="226648"/>
                </a:moveTo>
                <a:lnTo>
                  <a:pt x="354212" y="233719"/>
                </a:lnTo>
                <a:lnTo>
                  <a:pt x="320745" y="240575"/>
                </a:lnTo>
                <a:lnTo>
                  <a:pt x="278461" y="245759"/>
                </a:lnTo>
                <a:lnTo>
                  <a:pt x="227364" y="247811"/>
                </a:lnTo>
                <a:lnTo>
                  <a:pt x="374889" y="247811"/>
                </a:lnTo>
                <a:lnTo>
                  <a:pt x="378856" y="226648"/>
                </a:lnTo>
                <a:close/>
              </a:path>
              <a:path w="454660" h="594995">
                <a:moveTo>
                  <a:pt x="328341" y="396494"/>
                </a:moveTo>
                <a:lnTo>
                  <a:pt x="290456" y="396494"/>
                </a:lnTo>
                <a:lnTo>
                  <a:pt x="239942" y="458445"/>
                </a:lnTo>
                <a:lnTo>
                  <a:pt x="277827" y="594738"/>
                </a:lnTo>
                <a:lnTo>
                  <a:pt x="454627" y="594738"/>
                </a:lnTo>
                <a:lnTo>
                  <a:pt x="454627" y="520397"/>
                </a:lnTo>
                <a:lnTo>
                  <a:pt x="444687" y="472214"/>
                </a:lnTo>
                <a:lnTo>
                  <a:pt x="417597" y="432825"/>
                </a:lnTo>
                <a:lnTo>
                  <a:pt x="377450" y="406246"/>
                </a:lnTo>
                <a:lnTo>
                  <a:pt x="328341" y="396494"/>
                </a:lnTo>
                <a:close/>
              </a:path>
              <a:path w="454660" h="594995">
                <a:moveTo>
                  <a:pt x="164170" y="396494"/>
                </a:moveTo>
                <a:lnTo>
                  <a:pt x="126285" y="396494"/>
                </a:lnTo>
                <a:lnTo>
                  <a:pt x="77176" y="406246"/>
                </a:lnTo>
                <a:lnTo>
                  <a:pt x="37030" y="432825"/>
                </a:lnTo>
                <a:lnTo>
                  <a:pt x="9939" y="472214"/>
                </a:lnTo>
                <a:lnTo>
                  <a:pt x="0" y="520397"/>
                </a:lnTo>
                <a:lnTo>
                  <a:pt x="0" y="594738"/>
                </a:lnTo>
                <a:lnTo>
                  <a:pt x="177102" y="594738"/>
                </a:lnTo>
                <a:lnTo>
                  <a:pt x="214685" y="458445"/>
                </a:lnTo>
                <a:lnTo>
                  <a:pt x="164170" y="396494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5" name="object 35" descr=""/>
          <p:cNvGrpSpPr/>
          <p:nvPr/>
        </p:nvGrpSpPr>
        <p:grpSpPr>
          <a:xfrm>
            <a:off x="4962054" y="4786789"/>
            <a:ext cx="2087245" cy="1177925"/>
            <a:chOff x="4962054" y="4786789"/>
            <a:chExt cx="2087245" cy="1177925"/>
          </a:xfrm>
        </p:grpSpPr>
        <p:sp>
          <p:nvSpPr>
            <p:cNvPr id="36" name="object 36" descr=""/>
            <p:cNvSpPr/>
            <p:nvPr/>
          </p:nvSpPr>
          <p:spPr>
            <a:xfrm>
              <a:off x="4962054" y="4786789"/>
              <a:ext cx="2087245" cy="1177925"/>
            </a:xfrm>
            <a:custGeom>
              <a:avLst/>
              <a:gdLst/>
              <a:ahLst/>
              <a:cxnLst/>
              <a:rect l="l" t="t" r="r" b="b"/>
              <a:pathLst>
                <a:path w="2087245" h="1177925">
                  <a:moveTo>
                    <a:pt x="1835949" y="0"/>
                  </a:moveTo>
                  <a:lnTo>
                    <a:pt x="250975" y="0"/>
                  </a:lnTo>
                  <a:lnTo>
                    <a:pt x="205862" y="4043"/>
                  </a:lnTo>
                  <a:lnTo>
                    <a:pt x="163402" y="15701"/>
                  </a:lnTo>
                  <a:lnTo>
                    <a:pt x="124303" y="34265"/>
                  </a:lnTo>
                  <a:lnTo>
                    <a:pt x="89275" y="59026"/>
                  </a:lnTo>
                  <a:lnTo>
                    <a:pt x="59026" y="89275"/>
                  </a:lnTo>
                  <a:lnTo>
                    <a:pt x="34265" y="124303"/>
                  </a:lnTo>
                  <a:lnTo>
                    <a:pt x="15701" y="163402"/>
                  </a:lnTo>
                  <a:lnTo>
                    <a:pt x="4043" y="205862"/>
                  </a:lnTo>
                  <a:lnTo>
                    <a:pt x="0" y="250975"/>
                  </a:lnTo>
                  <a:lnTo>
                    <a:pt x="0" y="926672"/>
                  </a:lnTo>
                  <a:lnTo>
                    <a:pt x="4043" y="971785"/>
                  </a:lnTo>
                  <a:lnTo>
                    <a:pt x="15701" y="1014245"/>
                  </a:lnTo>
                  <a:lnTo>
                    <a:pt x="34265" y="1053344"/>
                  </a:lnTo>
                  <a:lnTo>
                    <a:pt x="59026" y="1088372"/>
                  </a:lnTo>
                  <a:lnTo>
                    <a:pt x="89275" y="1118621"/>
                  </a:lnTo>
                  <a:lnTo>
                    <a:pt x="124303" y="1143382"/>
                  </a:lnTo>
                  <a:lnTo>
                    <a:pt x="163401" y="1161946"/>
                  </a:lnTo>
                  <a:lnTo>
                    <a:pt x="205862" y="1173604"/>
                  </a:lnTo>
                  <a:lnTo>
                    <a:pt x="250975" y="1177648"/>
                  </a:lnTo>
                  <a:lnTo>
                    <a:pt x="1835949" y="1177648"/>
                  </a:lnTo>
                  <a:lnTo>
                    <a:pt x="1881062" y="1173604"/>
                  </a:lnTo>
                  <a:lnTo>
                    <a:pt x="1923522" y="1161946"/>
                  </a:lnTo>
                  <a:lnTo>
                    <a:pt x="1962621" y="1143382"/>
                  </a:lnTo>
                  <a:lnTo>
                    <a:pt x="1997649" y="1118621"/>
                  </a:lnTo>
                  <a:lnTo>
                    <a:pt x="2027898" y="1088372"/>
                  </a:lnTo>
                  <a:lnTo>
                    <a:pt x="2052659" y="1053344"/>
                  </a:lnTo>
                  <a:lnTo>
                    <a:pt x="2071223" y="1014245"/>
                  </a:lnTo>
                  <a:lnTo>
                    <a:pt x="2082881" y="971785"/>
                  </a:lnTo>
                  <a:lnTo>
                    <a:pt x="2086924" y="926672"/>
                  </a:lnTo>
                  <a:lnTo>
                    <a:pt x="2086924" y="250975"/>
                  </a:lnTo>
                  <a:lnTo>
                    <a:pt x="2082881" y="205862"/>
                  </a:lnTo>
                  <a:lnTo>
                    <a:pt x="2071223" y="163402"/>
                  </a:lnTo>
                  <a:lnTo>
                    <a:pt x="2052659" y="124303"/>
                  </a:lnTo>
                  <a:lnTo>
                    <a:pt x="2027898" y="89275"/>
                  </a:lnTo>
                  <a:lnTo>
                    <a:pt x="1997649" y="59026"/>
                  </a:lnTo>
                  <a:lnTo>
                    <a:pt x="1962621" y="34265"/>
                  </a:lnTo>
                  <a:lnTo>
                    <a:pt x="1923522" y="15701"/>
                  </a:lnTo>
                  <a:lnTo>
                    <a:pt x="1881062" y="4043"/>
                  </a:lnTo>
                  <a:lnTo>
                    <a:pt x="1835949" y="0"/>
                  </a:lnTo>
                  <a:close/>
                </a:path>
              </a:pathLst>
            </a:custGeom>
            <a:solidFill>
              <a:srgbClr val="F8F7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4962054" y="4786790"/>
              <a:ext cx="2087245" cy="1177925"/>
            </a:xfrm>
            <a:custGeom>
              <a:avLst/>
              <a:gdLst/>
              <a:ahLst/>
              <a:cxnLst/>
              <a:rect l="l" t="t" r="r" b="b"/>
              <a:pathLst>
                <a:path w="2087245" h="1177925">
                  <a:moveTo>
                    <a:pt x="250975" y="0"/>
                  </a:moveTo>
                  <a:lnTo>
                    <a:pt x="205862" y="4043"/>
                  </a:lnTo>
                  <a:lnTo>
                    <a:pt x="163402" y="15701"/>
                  </a:lnTo>
                  <a:lnTo>
                    <a:pt x="124290" y="34274"/>
                  </a:lnTo>
                  <a:lnTo>
                    <a:pt x="89275" y="59026"/>
                  </a:lnTo>
                  <a:lnTo>
                    <a:pt x="59026" y="89275"/>
                  </a:lnTo>
                  <a:lnTo>
                    <a:pt x="34265" y="124303"/>
                  </a:lnTo>
                  <a:lnTo>
                    <a:pt x="15701" y="163402"/>
                  </a:lnTo>
                  <a:lnTo>
                    <a:pt x="4043" y="205862"/>
                  </a:lnTo>
                  <a:lnTo>
                    <a:pt x="0" y="250975"/>
                  </a:lnTo>
                  <a:lnTo>
                    <a:pt x="0" y="926672"/>
                  </a:lnTo>
                  <a:lnTo>
                    <a:pt x="3995" y="971250"/>
                  </a:lnTo>
                  <a:lnTo>
                    <a:pt x="15701" y="1014245"/>
                  </a:lnTo>
                  <a:lnTo>
                    <a:pt x="34265" y="1053344"/>
                  </a:lnTo>
                  <a:lnTo>
                    <a:pt x="59026" y="1088372"/>
                  </a:lnTo>
                  <a:lnTo>
                    <a:pt x="89275" y="1118621"/>
                  </a:lnTo>
                  <a:lnTo>
                    <a:pt x="124303" y="1143382"/>
                  </a:lnTo>
                  <a:lnTo>
                    <a:pt x="163401" y="1161946"/>
                  </a:lnTo>
                  <a:lnTo>
                    <a:pt x="205862" y="1173604"/>
                  </a:lnTo>
                  <a:lnTo>
                    <a:pt x="250975" y="1177648"/>
                  </a:lnTo>
                  <a:lnTo>
                    <a:pt x="250975" y="1147867"/>
                  </a:lnTo>
                  <a:lnTo>
                    <a:pt x="206485" y="1143382"/>
                  </a:lnTo>
                  <a:lnTo>
                    <a:pt x="164876" y="1130484"/>
                  </a:lnTo>
                  <a:lnTo>
                    <a:pt x="127303" y="1110090"/>
                  </a:lnTo>
                  <a:lnTo>
                    <a:pt x="94567" y="1083080"/>
                  </a:lnTo>
                  <a:lnTo>
                    <a:pt x="67557" y="1050344"/>
                  </a:lnTo>
                  <a:lnTo>
                    <a:pt x="47163" y="1012771"/>
                  </a:lnTo>
                  <a:lnTo>
                    <a:pt x="34274" y="971250"/>
                  </a:lnTo>
                  <a:lnTo>
                    <a:pt x="29780" y="926672"/>
                  </a:lnTo>
                  <a:lnTo>
                    <a:pt x="29780" y="250975"/>
                  </a:lnTo>
                  <a:lnTo>
                    <a:pt x="34274" y="206397"/>
                  </a:lnTo>
                  <a:lnTo>
                    <a:pt x="47163" y="164876"/>
                  </a:lnTo>
                  <a:lnTo>
                    <a:pt x="67557" y="127303"/>
                  </a:lnTo>
                  <a:lnTo>
                    <a:pt x="94567" y="94567"/>
                  </a:lnTo>
                  <a:lnTo>
                    <a:pt x="127303" y="67557"/>
                  </a:lnTo>
                  <a:lnTo>
                    <a:pt x="164876" y="47163"/>
                  </a:lnTo>
                  <a:lnTo>
                    <a:pt x="206397" y="34274"/>
                  </a:lnTo>
                  <a:lnTo>
                    <a:pt x="250975" y="29780"/>
                  </a:lnTo>
                  <a:lnTo>
                    <a:pt x="250975" y="0"/>
                  </a:lnTo>
                  <a:close/>
                </a:path>
                <a:path w="2087245" h="1177925">
                  <a:moveTo>
                    <a:pt x="1835949" y="1147867"/>
                  </a:moveTo>
                  <a:lnTo>
                    <a:pt x="250975" y="1147867"/>
                  </a:lnTo>
                  <a:lnTo>
                    <a:pt x="250975" y="1177648"/>
                  </a:lnTo>
                  <a:lnTo>
                    <a:pt x="1835949" y="1177648"/>
                  </a:lnTo>
                  <a:lnTo>
                    <a:pt x="1835949" y="1147867"/>
                  </a:lnTo>
                  <a:close/>
                </a:path>
                <a:path w="2087245" h="1177925">
                  <a:moveTo>
                    <a:pt x="1835949" y="0"/>
                  </a:moveTo>
                  <a:lnTo>
                    <a:pt x="1835949" y="29780"/>
                  </a:lnTo>
                  <a:lnTo>
                    <a:pt x="1880528" y="34274"/>
                  </a:lnTo>
                  <a:lnTo>
                    <a:pt x="1922048" y="47163"/>
                  </a:lnTo>
                  <a:lnTo>
                    <a:pt x="1959621" y="67557"/>
                  </a:lnTo>
                  <a:lnTo>
                    <a:pt x="1992357" y="94567"/>
                  </a:lnTo>
                  <a:lnTo>
                    <a:pt x="2019367" y="127303"/>
                  </a:lnTo>
                  <a:lnTo>
                    <a:pt x="2039761" y="164876"/>
                  </a:lnTo>
                  <a:lnTo>
                    <a:pt x="2052650" y="206397"/>
                  </a:lnTo>
                  <a:lnTo>
                    <a:pt x="2057144" y="250975"/>
                  </a:lnTo>
                  <a:lnTo>
                    <a:pt x="2057144" y="926672"/>
                  </a:lnTo>
                  <a:lnTo>
                    <a:pt x="2052650" y="971250"/>
                  </a:lnTo>
                  <a:lnTo>
                    <a:pt x="2039761" y="1012771"/>
                  </a:lnTo>
                  <a:lnTo>
                    <a:pt x="2019367" y="1050344"/>
                  </a:lnTo>
                  <a:lnTo>
                    <a:pt x="1992357" y="1083080"/>
                  </a:lnTo>
                  <a:lnTo>
                    <a:pt x="1959621" y="1110090"/>
                  </a:lnTo>
                  <a:lnTo>
                    <a:pt x="1922048" y="1130484"/>
                  </a:lnTo>
                  <a:lnTo>
                    <a:pt x="1880439" y="1143382"/>
                  </a:lnTo>
                  <a:lnTo>
                    <a:pt x="1835949" y="1147867"/>
                  </a:lnTo>
                  <a:lnTo>
                    <a:pt x="1835949" y="1177648"/>
                  </a:lnTo>
                  <a:lnTo>
                    <a:pt x="1881062" y="1173604"/>
                  </a:lnTo>
                  <a:lnTo>
                    <a:pt x="1923522" y="1161946"/>
                  </a:lnTo>
                  <a:lnTo>
                    <a:pt x="1962621" y="1143382"/>
                  </a:lnTo>
                  <a:lnTo>
                    <a:pt x="1997649" y="1118621"/>
                  </a:lnTo>
                  <a:lnTo>
                    <a:pt x="2027898" y="1088372"/>
                  </a:lnTo>
                  <a:lnTo>
                    <a:pt x="2052659" y="1053344"/>
                  </a:lnTo>
                  <a:lnTo>
                    <a:pt x="2071223" y="1014245"/>
                  </a:lnTo>
                  <a:lnTo>
                    <a:pt x="2082881" y="971785"/>
                  </a:lnTo>
                  <a:lnTo>
                    <a:pt x="2086924" y="926672"/>
                  </a:lnTo>
                  <a:lnTo>
                    <a:pt x="2086924" y="250975"/>
                  </a:lnTo>
                  <a:lnTo>
                    <a:pt x="2082929" y="206397"/>
                  </a:lnTo>
                  <a:lnTo>
                    <a:pt x="2071223" y="163402"/>
                  </a:lnTo>
                  <a:lnTo>
                    <a:pt x="2052659" y="124303"/>
                  </a:lnTo>
                  <a:lnTo>
                    <a:pt x="2027898" y="89275"/>
                  </a:lnTo>
                  <a:lnTo>
                    <a:pt x="1997649" y="59026"/>
                  </a:lnTo>
                  <a:lnTo>
                    <a:pt x="1962634" y="34274"/>
                  </a:lnTo>
                  <a:lnTo>
                    <a:pt x="1923523" y="15701"/>
                  </a:lnTo>
                  <a:lnTo>
                    <a:pt x="1881062" y="4043"/>
                  </a:lnTo>
                  <a:lnTo>
                    <a:pt x="1835949" y="0"/>
                  </a:lnTo>
                  <a:close/>
                </a:path>
                <a:path w="2087245" h="1177925">
                  <a:moveTo>
                    <a:pt x="1835949" y="0"/>
                  </a:moveTo>
                  <a:lnTo>
                    <a:pt x="250975" y="0"/>
                  </a:lnTo>
                  <a:lnTo>
                    <a:pt x="250975" y="29780"/>
                  </a:lnTo>
                  <a:lnTo>
                    <a:pt x="1835949" y="29780"/>
                  </a:lnTo>
                  <a:lnTo>
                    <a:pt x="1835949" y="0"/>
                  </a:lnTo>
                  <a:close/>
                </a:path>
              </a:pathLst>
            </a:custGeom>
            <a:solidFill>
              <a:srgbClr val="C2B3A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" name="object 38" descr=""/>
          <p:cNvGrpSpPr/>
          <p:nvPr/>
        </p:nvGrpSpPr>
        <p:grpSpPr>
          <a:xfrm>
            <a:off x="4962054" y="6029389"/>
            <a:ext cx="8460740" cy="2032635"/>
            <a:chOff x="4962054" y="6029389"/>
            <a:chExt cx="8460740" cy="2032635"/>
          </a:xfrm>
        </p:grpSpPr>
        <p:pic>
          <p:nvPicPr>
            <p:cNvPr id="39" name="object 3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62054" y="6029389"/>
              <a:ext cx="7421216" cy="2032424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949273" y="6410595"/>
              <a:ext cx="2473508" cy="1651219"/>
            </a:xfrm>
            <a:prstGeom prst="rect">
              <a:avLst/>
            </a:prstGeom>
          </p:spPr>
        </p:pic>
      </p:grpSp>
      <p:pic>
        <p:nvPicPr>
          <p:cNvPr id="41" name="object 41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578711" y="4591575"/>
            <a:ext cx="3401327" cy="1372862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1493513" y="4786789"/>
            <a:ext cx="1804928" cy="1177648"/>
          </a:xfrm>
          <a:prstGeom prst="rect">
            <a:avLst/>
          </a:prstGeom>
        </p:spPr>
      </p:pic>
      <p:sp>
        <p:nvSpPr>
          <p:cNvPr id="43" name="object 43" descr=""/>
          <p:cNvSpPr/>
          <p:nvPr/>
        </p:nvSpPr>
        <p:spPr>
          <a:xfrm>
            <a:off x="5531115" y="5247914"/>
            <a:ext cx="941069" cy="193675"/>
          </a:xfrm>
          <a:custGeom>
            <a:avLst/>
            <a:gdLst/>
            <a:ahLst/>
            <a:cxnLst/>
            <a:rect l="l" t="t" r="r" b="b"/>
            <a:pathLst>
              <a:path w="941070" h="193675">
                <a:moveTo>
                  <a:pt x="1541" y="149509"/>
                </a:moveTo>
                <a:lnTo>
                  <a:pt x="1541" y="182905"/>
                </a:lnTo>
                <a:lnTo>
                  <a:pt x="7851" y="185209"/>
                </a:lnTo>
                <a:lnTo>
                  <a:pt x="47813" y="192410"/>
                </a:lnTo>
                <a:lnTo>
                  <a:pt x="67947" y="193052"/>
                </a:lnTo>
                <a:lnTo>
                  <a:pt x="80398" y="192610"/>
                </a:lnTo>
                <a:lnTo>
                  <a:pt x="119750" y="182054"/>
                </a:lnTo>
                <a:lnTo>
                  <a:pt x="140684" y="161840"/>
                </a:lnTo>
                <a:lnTo>
                  <a:pt x="54246" y="161840"/>
                </a:lnTo>
                <a:lnTo>
                  <a:pt x="48034" y="161390"/>
                </a:lnTo>
                <a:lnTo>
                  <a:pt x="47898" y="161390"/>
                </a:lnTo>
                <a:lnTo>
                  <a:pt x="40716" y="160427"/>
                </a:lnTo>
                <a:lnTo>
                  <a:pt x="7021" y="152078"/>
                </a:lnTo>
                <a:lnTo>
                  <a:pt x="1541" y="149509"/>
                </a:lnTo>
                <a:close/>
              </a:path>
              <a:path w="941070" h="193675">
                <a:moveTo>
                  <a:pt x="139370" y="31854"/>
                </a:moveTo>
                <a:lnTo>
                  <a:pt x="68461" y="31854"/>
                </a:lnTo>
                <a:lnTo>
                  <a:pt x="76416" y="32215"/>
                </a:lnTo>
                <a:lnTo>
                  <a:pt x="83328" y="33299"/>
                </a:lnTo>
                <a:lnTo>
                  <a:pt x="89196" y="35105"/>
                </a:lnTo>
                <a:lnTo>
                  <a:pt x="94021" y="37634"/>
                </a:lnTo>
                <a:lnTo>
                  <a:pt x="99758" y="41402"/>
                </a:lnTo>
                <a:lnTo>
                  <a:pt x="102627" y="46496"/>
                </a:lnTo>
                <a:lnTo>
                  <a:pt x="102627" y="58057"/>
                </a:lnTo>
                <a:lnTo>
                  <a:pt x="65442" y="76617"/>
                </a:lnTo>
                <a:lnTo>
                  <a:pt x="45597" y="77323"/>
                </a:lnTo>
                <a:lnTo>
                  <a:pt x="29799" y="77323"/>
                </a:lnTo>
                <a:lnTo>
                  <a:pt x="29799" y="108407"/>
                </a:lnTo>
                <a:lnTo>
                  <a:pt x="47396" y="108407"/>
                </a:lnTo>
                <a:lnTo>
                  <a:pt x="60497" y="108792"/>
                </a:lnTo>
                <a:lnTo>
                  <a:pt x="98460" y="118112"/>
                </a:lnTo>
                <a:lnTo>
                  <a:pt x="107636" y="134224"/>
                </a:lnTo>
                <a:lnTo>
                  <a:pt x="107636" y="143044"/>
                </a:lnTo>
                <a:lnTo>
                  <a:pt x="71840" y="161390"/>
                </a:lnTo>
                <a:lnTo>
                  <a:pt x="60240" y="161840"/>
                </a:lnTo>
                <a:lnTo>
                  <a:pt x="140684" y="161840"/>
                </a:lnTo>
                <a:lnTo>
                  <a:pt x="142011" y="159616"/>
                </a:lnTo>
                <a:lnTo>
                  <a:pt x="144821" y="152560"/>
                </a:lnTo>
                <a:lnTo>
                  <a:pt x="146507" y="145038"/>
                </a:lnTo>
                <a:lnTo>
                  <a:pt x="147069" y="137050"/>
                </a:lnTo>
                <a:lnTo>
                  <a:pt x="146202" y="128115"/>
                </a:lnTo>
                <a:lnTo>
                  <a:pt x="116370" y="97200"/>
                </a:lnTo>
                <a:lnTo>
                  <a:pt x="93636" y="92351"/>
                </a:lnTo>
                <a:lnTo>
                  <a:pt x="93636" y="91581"/>
                </a:lnTo>
                <a:lnTo>
                  <a:pt x="133702" y="70829"/>
                </a:lnTo>
                <a:lnTo>
                  <a:pt x="141289" y="37634"/>
                </a:lnTo>
                <a:lnTo>
                  <a:pt x="140798" y="36092"/>
                </a:lnTo>
                <a:lnTo>
                  <a:pt x="139492" y="32215"/>
                </a:lnTo>
                <a:lnTo>
                  <a:pt x="139370" y="31854"/>
                </a:lnTo>
                <a:close/>
              </a:path>
              <a:path w="941070" h="193675">
                <a:moveTo>
                  <a:pt x="73984" y="0"/>
                </a:moveTo>
                <a:lnTo>
                  <a:pt x="66084" y="160"/>
                </a:lnTo>
                <a:lnTo>
                  <a:pt x="58570" y="642"/>
                </a:lnTo>
                <a:lnTo>
                  <a:pt x="50871" y="1509"/>
                </a:lnTo>
                <a:lnTo>
                  <a:pt x="51056" y="1509"/>
                </a:lnTo>
                <a:lnTo>
                  <a:pt x="44698" y="2568"/>
                </a:lnTo>
                <a:lnTo>
                  <a:pt x="6422" y="16355"/>
                </a:lnTo>
                <a:lnTo>
                  <a:pt x="0" y="20551"/>
                </a:lnTo>
                <a:lnTo>
                  <a:pt x="17340" y="47139"/>
                </a:lnTo>
                <a:lnTo>
                  <a:pt x="22967" y="43847"/>
                </a:lnTo>
                <a:lnTo>
                  <a:pt x="28803" y="40909"/>
                </a:lnTo>
                <a:lnTo>
                  <a:pt x="60416" y="32215"/>
                </a:lnTo>
                <a:lnTo>
                  <a:pt x="58641" y="32215"/>
                </a:lnTo>
                <a:lnTo>
                  <a:pt x="68461" y="31854"/>
                </a:lnTo>
                <a:lnTo>
                  <a:pt x="139370" y="31854"/>
                </a:lnTo>
                <a:lnTo>
                  <a:pt x="138591" y="29542"/>
                </a:lnTo>
                <a:lnTo>
                  <a:pt x="102306" y="3395"/>
                </a:lnTo>
                <a:lnTo>
                  <a:pt x="84195" y="377"/>
                </a:lnTo>
                <a:lnTo>
                  <a:pt x="73984" y="0"/>
                </a:lnTo>
                <a:close/>
              </a:path>
              <a:path w="941070" h="193675">
                <a:moveTo>
                  <a:pt x="293913" y="72956"/>
                </a:moveTo>
                <a:lnTo>
                  <a:pt x="243359" y="72956"/>
                </a:lnTo>
                <a:lnTo>
                  <a:pt x="248840" y="74712"/>
                </a:lnTo>
                <a:lnTo>
                  <a:pt x="256718" y="81733"/>
                </a:lnTo>
                <a:lnTo>
                  <a:pt x="258687" y="87256"/>
                </a:lnTo>
                <a:lnTo>
                  <a:pt x="258687" y="101085"/>
                </a:lnTo>
                <a:lnTo>
                  <a:pt x="233769" y="101856"/>
                </a:lnTo>
                <a:lnTo>
                  <a:pt x="218717" y="103044"/>
                </a:lnTo>
                <a:lnTo>
                  <a:pt x="178578" y="120079"/>
                </a:lnTo>
                <a:lnTo>
                  <a:pt x="169546" y="147582"/>
                </a:lnTo>
                <a:lnTo>
                  <a:pt x="169761" y="151992"/>
                </a:lnTo>
                <a:lnTo>
                  <a:pt x="197890" y="191425"/>
                </a:lnTo>
                <a:lnTo>
                  <a:pt x="205511" y="193052"/>
                </a:lnTo>
                <a:lnTo>
                  <a:pt x="221952" y="193052"/>
                </a:lnTo>
                <a:lnTo>
                  <a:pt x="257531" y="176097"/>
                </a:lnTo>
                <a:lnTo>
                  <a:pt x="261641" y="170959"/>
                </a:lnTo>
                <a:lnTo>
                  <a:pt x="297606" y="170959"/>
                </a:lnTo>
                <a:lnTo>
                  <a:pt x="297606" y="164409"/>
                </a:lnTo>
                <a:lnTo>
                  <a:pt x="223108" y="164409"/>
                </a:lnTo>
                <a:lnTo>
                  <a:pt x="218527" y="163167"/>
                </a:lnTo>
                <a:lnTo>
                  <a:pt x="215016" y="160684"/>
                </a:lnTo>
                <a:lnTo>
                  <a:pt x="211505" y="158115"/>
                </a:lnTo>
                <a:lnTo>
                  <a:pt x="209750" y="153833"/>
                </a:lnTo>
                <a:lnTo>
                  <a:pt x="209750" y="140989"/>
                </a:lnTo>
                <a:lnTo>
                  <a:pt x="258687" y="123949"/>
                </a:lnTo>
                <a:lnTo>
                  <a:pt x="297606" y="123949"/>
                </a:lnTo>
                <a:lnTo>
                  <a:pt x="297606" y="94792"/>
                </a:lnTo>
                <a:lnTo>
                  <a:pt x="296690" y="83360"/>
                </a:lnTo>
                <a:lnTo>
                  <a:pt x="296643" y="82766"/>
                </a:lnTo>
                <a:lnTo>
                  <a:pt x="293913" y="72956"/>
                </a:lnTo>
                <a:close/>
              </a:path>
              <a:path w="941070" h="193675">
                <a:moveTo>
                  <a:pt x="297606" y="170959"/>
                </a:moveTo>
                <a:lnTo>
                  <a:pt x="262669" y="170959"/>
                </a:lnTo>
                <a:lnTo>
                  <a:pt x="270247" y="190483"/>
                </a:lnTo>
                <a:lnTo>
                  <a:pt x="297606" y="190483"/>
                </a:lnTo>
                <a:lnTo>
                  <a:pt x="297606" y="170959"/>
                </a:lnTo>
                <a:close/>
              </a:path>
              <a:path w="941070" h="193675">
                <a:moveTo>
                  <a:pt x="297606" y="123949"/>
                </a:moveTo>
                <a:lnTo>
                  <a:pt x="258687" y="123949"/>
                </a:lnTo>
                <a:lnTo>
                  <a:pt x="258687" y="144928"/>
                </a:lnTo>
                <a:lnTo>
                  <a:pt x="255776" y="151992"/>
                </a:lnTo>
                <a:lnTo>
                  <a:pt x="249953" y="156959"/>
                </a:lnTo>
                <a:lnTo>
                  <a:pt x="244216" y="161925"/>
                </a:lnTo>
                <a:lnTo>
                  <a:pt x="237151" y="164409"/>
                </a:lnTo>
                <a:lnTo>
                  <a:pt x="297606" y="164409"/>
                </a:lnTo>
                <a:lnTo>
                  <a:pt x="297606" y="123949"/>
                </a:lnTo>
                <a:close/>
              </a:path>
              <a:path w="941070" h="193675">
                <a:moveTo>
                  <a:pt x="237879" y="43928"/>
                </a:moveTo>
                <a:lnTo>
                  <a:pt x="195011" y="51506"/>
                </a:lnTo>
                <a:lnTo>
                  <a:pt x="182905" y="56901"/>
                </a:lnTo>
                <a:lnTo>
                  <a:pt x="195878" y="83360"/>
                </a:lnTo>
                <a:lnTo>
                  <a:pt x="202557" y="80363"/>
                </a:lnTo>
                <a:lnTo>
                  <a:pt x="209236" y="77880"/>
                </a:lnTo>
                <a:lnTo>
                  <a:pt x="222594" y="73941"/>
                </a:lnTo>
                <a:lnTo>
                  <a:pt x="229402" y="72956"/>
                </a:lnTo>
                <a:lnTo>
                  <a:pt x="293913" y="72956"/>
                </a:lnTo>
                <a:lnTo>
                  <a:pt x="293753" y="72378"/>
                </a:lnTo>
                <a:lnTo>
                  <a:pt x="263407" y="47074"/>
                </a:lnTo>
                <a:lnTo>
                  <a:pt x="251892" y="44795"/>
                </a:lnTo>
                <a:lnTo>
                  <a:pt x="252875" y="44795"/>
                </a:lnTo>
                <a:lnTo>
                  <a:pt x="237879" y="43928"/>
                </a:lnTo>
                <a:close/>
              </a:path>
              <a:path w="941070" h="193675">
                <a:moveTo>
                  <a:pt x="453024" y="46882"/>
                </a:moveTo>
                <a:lnTo>
                  <a:pt x="386233" y="46882"/>
                </a:lnTo>
                <a:lnTo>
                  <a:pt x="373974" y="47604"/>
                </a:lnTo>
                <a:lnTo>
                  <a:pt x="337151" y="64784"/>
                </a:lnTo>
                <a:lnTo>
                  <a:pt x="328047" y="91324"/>
                </a:lnTo>
                <a:lnTo>
                  <a:pt x="328047" y="99116"/>
                </a:lnTo>
                <a:lnTo>
                  <a:pt x="351296" y="131655"/>
                </a:lnTo>
                <a:lnTo>
                  <a:pt x="356177" y="133710"/>
                </a:lnTo>
                <a:lnTo>
                  <a:pt x="317515" y="190483"/>
                </a:lnTo>
                <a:lnTo>
                  <a:pt x="359902" y="190483"/>
                </a:lnTo>
                <a:lnTo>
                  <a:pt x="392270" y="137050"/>
                </a:lnTo>
                <a:lnTo>
                  <a:pt x="453024" y="137050"/>
                </a:lnTo>
                <a:lnTo>
                  <a:pt x="453024" y="110719"/>
                </a:lnTo>
                <a:lnTo>
                  <a:pt x="384477" y="110719"/>
                </a:lnTo>
                <a:lnTo>
                  <a:pt x="378312" y="109049"/>
                </a:lnTo>
                <a:lnTo>
                  <a:pt x="373640" y="105795"/>
                </a:lnTo>
                <a:lnTo>
                  <a:pt x="368807" y="102284"/>
                </a:lnTo>
                <a:lnTo>
                  <a:pt x="366452" y="97575"/>
                </a:lnTo>
                <a:lnTo>
                  <a:pt x="366452" y="86957"/>
                </a:lnTo>
                <a:lnTo>
                  <a:pt x="368122" y="82975"/>
                </a:lnTo>
                <a:lnTo>
                  <a:pt x="371462" y="79635"/>
                </a:lnTo>
                <a:lnTo>
                  <a:pt x="374801" y="76210"/>
                </a:lnTo>
                <a:lnTo>
                  <a:pt x="379982" y="74497"/>
                </a:lnTo>
                <a:lnTo>
                  <a:pt x="453024" y="74497"/>
                </a:lnTo>
                <a:lnTo>
                  <a:pt x="453024" y="46882"/>
                </a:lnTo>
                <a:close/>
              </a:path>
              <a:path w="941070" h="193675">
                <a:moveTo>
                  <a:pt x="453024" y="137050"/>
                </a:moveTo>
                <a:lnTo>
                  <a:pt x="413848" y="137050"/>
                </a:lnTo>
                <a:lnTo>
                  <a:pt x="413848" y="190483"/>
                </a:lnTo>
                <a:lnTo>
                  <a:pt x="453024" y="190483"/>
                </a:lnTo>
                <a:lnTo>
                  <a:pt x="453024" y="137050"/>
                </a:lnTo>
                <a:close/>
              </a:path>
              <a:path w="941070" h="193675">
                <a:moveTo>
                  <a:pt x="453024" y="74497"/>
                </a:moveTo>
                <a:lnTo>
                  <a:pt x="413848" y="74497"/>
                </a:lnTo>
                <a:lnTo>
                  <a:pt x="413848" y="110719"/>
                </a:lnTo>
                <a:lnTo>
                  <a:pt x="453024" y="110719"/>
                </a:lnTo>
                <a:lnTo>
                  <a:pt x="453024" y="74497"/>
                </a:lnTo>
                <a:close/>
              </a:path>
              <a:path w="941070" h="193675">
                <a:moveTo>
                  <a:pt x="562330" y="46882"/>
                </a:moveTo>
                <a:lnTo>
                  <a:pt x="493998" y="46882"/>
                </a:lnTo>
                <a:lnTo>
                  <a:pt x="493998" y="190483"/>
                </a:lnTo>
                <a:lnTo>
                  <a:pt x="562330" y="190483"/>
                </a:lnTo>
                <a:lnTo>
                  <a:pt x="573096" y="190138"/>
                </a:lnTo>
                <a:lnTo>
                  <a:pt x="611043" y="178313"/>
                </a:lnTo>
                <a:lnTo>
                  <a:pt x="623501" y="163381"/>
                </a:lnTo>
                <a:lnTo>
                  <a:pt x="533173" y="163381"/>
                </a:lnTo>
                <a:lnTo>
                  <a:pt x="533173" y="129472"/>
                </a:lnTo>
                <a:lnTo>
                  <a:pt x="620255" y="129472"/>
                </a:lnTo>
                <a:lnTo>
                  <a:pt x="616662" y="126132"/>
                </a:lnTo>
                <a:lnTo>
                  <a:pt x="611741" y="122255"/>
                </a:lnTo>
                <a:lnTo>
                  <a:pt x="606098" y="119228"/>
                </a:lnTo>
                <a:lnTo>
                  <a:pt x="599732" y="117053"/>
                </a:lnTo>
                <a:lnTo>
                  <a:pt x="592643" y="115728"/>
                </a:lnTo>
                <a:lnTo>
                  <a:pt x="592643" y="114701"/>
                </a:lnTo>
                <a:lnTo>
                  <a:pt x="602063" y="113159"/>
                </a:lnTo>
                <a:lnTo>
                  <a:pt x="609170" y="109691"/>
                </a:lnTo>
                <a:lnTo>
                  <a:pt x="615227" y="102884"/>
                </a:lnTo>
                <a:lnTo>
                  <a:pt x="533173" y="102884"/>
                </a:lnTo>
                <a:lnTo>
                  <a:pt x="533173" y="74497"/>
                </a:lnTo>
                <a:lnTo>
                  <a:pt x="621080" y="74497"/>
                </a:lnTo>
                <a:lnTo>
                  <a:pt x="618718" y="67647"/>
                </a:lnTo>
                <a:lnTo>
                  <a:pt x="578290" y="47781"/>
                </a:lnTo>
                <a:lnTo>
                  <a:pt x="570527" y="47107"/>
                </a:lnTo>
                <a:lnTo>
                  <a:pt x="562330" y="46882"/>
                </a:lnTo>
                <a:close/>
              </a:path>
              <a:path w="941070" h="193675">
                <a:moveTo>
                  <a:pt x="620255" y="129472"/>
                </a:moveTo>
                <a:lnTo>
                  <a:pt x="567639" y="129472"/>
                </a:lnTo>
                <a:lnTo>
                  <a:pt x="574147" y="130756"/>
                </a:lnTo>
                <a:lnTo>
                  <a:pt x="578514" y="133325"/>
                </a:lnTo>
                <a:lnTo>
                  <a:pt x="582967" y="135808"/>
                </a:lnTo>
                <a:lnTo>
                  <a:pt x="585194" y="139876"/>
                </a:lnTo>
                <a:lnTo>
                  <a:pt x="585194" y="151950"/>
                </a:lnTo>
                <a:lnTo>
                  <a:pt x="582796" y="156531"/>
                </a:lnTo>
                <a:lnTo>
                  <a:pt x="573205" y="162011"/>
                </a:lnTo>
                <a:lnTo>
                  <a:pt x="567126" y="163381"/>
                </a:lnTo>
                <a:lnTo>
                  <a:pt x="623501" y="163381"/>
                </a:lnTo>
                <a:lnTo>
                  <a:pt x="623641" y="163167"/>
                </a:lnTo>
                <a:lnTo>
                  <a:pt x="625782" y="155803"/>
                </a:lnTo>
                <a:lnTo>
                  <a:pt x="625782" y="138934"/>
                </a:lnTo>
                <a:lnTo>
                  <a:pt x="622742" y="131784"/>
                </a:lnTo>
                <a:lnTo>
                  <a:pt x="620255" y="129472"/>
                </a:lnTo>
                <a:close/>
              </a:path>
              <a:path w="941070" h="193675">
                <a:moveTo>
                  <a:pt x="621080" y="74497"/>
                </a:moveTo>
                <a:lnTo>
                  <a:pt x="567639" y="74497"/>
                </a:lnTo>
                <a:lnTo>
                  <a:pt x="572820" y="75568"/>
                </a:lnTo>
                <a:lnTo>
                  <a:pt x="579842" y="79849"/>
                </a:lnTo>
                <a:lnTo>
                  <a:pt x="581597" y="83146"/>
                </a:lnTo>
                <a:lnTo>
                  <a:pt x="581597" y="92993"/>
                </a:lnTo>
                <a:lnTo>
                  <a:pt x="579456" y="96890"/>
                </a:lnTo>
                <a:lnTo>
                  <a:pt x="570893" y="101685"/>
                </a:lnTo>
                <a:lnTo>
                  <a:pt x="564600" y="102884"/>
                </a:lnTo>
                <a:lnTo>
                  <a:pt x="615227" y="102884"/>
                </a:lnTo>
                <a:lnTo>
                  <a:pt x="618846" y="98816"/>
                </a:lnTo>
                <a:lnTo>
                  <a:pt x="621286" y="92223"/>
                </a:lnTo>
                <a:lnTo>
                  <a:pt x="621286" y="75097"/>
                </a:lnTo>
                <a:lnTo>
                  <a:pt x="621080" y="74497"/>
                </a:lnTo>
                <a:close/>
              </a:path>
              <a:path w="941070" h="193675">
                <a:moveTo>
                  <a:pt x="698610" y="46882"/>
                </a:moveTo>
                <a:lnTo>
                  <a:pt x="659435" y="46882"/>
                </a:lnTo>
                <a:lnTo>
                  <a:pt x="659435" y="190483"/>
                </a:lnTo>
                <a:lnTo>
                  <a:pt x="698610" y="190483"/>
                </a:lnTo>
                <a:lnTo>
                  <a:pt x="698610" y="117655"/>
                </a:lnTo>
                <a:lnTo>
                  <a:pt x="741437" y="117655"/>
                </a:lnTo>
                <a:lnTo>
                  <a:pt x="740586" y="116627"/>
                </a:lnTo>
                <a:lnTo>
                  <a:pt x="698610" y="116627"/>
                </a:lnTo>
                <a:lnTo>
                  <a:pt x="698610" y="46882"/>
                </a:lnTo>
                <a:close/>
              </a:path>
              <a:path w="941070" h="193675">
                <a:moveTo>
                  <a:pt x="741437" y="117655"/>
                </a:moveTo>
                <a:lnTo>
                  <a:pt x="698610" y="117655"/>
                </a:lnTo>
                <a:lnTo>
                  <a:pt x="757309" y="190483"/>
                </a:lnTo>
                <a:lnTo>
                  <a:pt x="801751" y="190483"/>
                </a:lnTo>
                <a:lnTo>
                  <a:pt x="741437" y="117655"/>
                </a:lnTo>
                <a:close/>
              </a:path>
              <a:path w="941070" h="193675">
                <a:moveTo>
                  <a:pt x="796742" y="46882"/>
                </a:moveTo>
                <a:lnTo>
                  <a:pt x="753585" y="46882"/>
                </a:lnTo>
                <a:lnTo>
                  <a:pt x="698610" y="116627"/>
                </a:lnTo>
                <a:lnTo>
                  <a:pt x="740586" y="116627"/>
                </a:lnTo>
                <a:lnTo>
                  <a:pt x="739841" y="115728"/>
                </a:lnTo>
                <a:lnTo>
                  <a:pt x="796742" y="46882"/>
                </a:lnTo>
                <a:close/>
              </a:path>
              <a:path w="941070" h="193675">
                <a:moveTo>
                  <a:pt x="937164" y="72956"/>
                </a:moveTo>
                <a:lnTo>
                  <a:pt x="886611" y="72956"/>
                </a:lnTo>
                <a:lnTo>
                  <a:pt x="892091" y="74712"/>
                </a:lnTo>
                <a:lnTo>
                  <a:pt x="899969" y="81733"/>
                </a:lnTo>
                <a:lnTo>
                  <a:pt x="901938" y="87256"/>
                </a:lnTo>
                <a:lnTo>
                  <a:pt x="901938" y="101085"/>
                </a:lnTo>
                <a:lnTo>
                  <a:pt x="877020" y="101856"/>
                </a:lnTo>
                <a:lnTo>
                  <a:pt x="861968" y="103044"/>
                </a:lnTo>
                <a:lnTo>
                  <a:pt x="821829" y="120079"/>
                </a:lnTo>
                <a:lnTo>
                  <a:pt x="812798" y="147582"/>
                </a:lnTo>
                <a:lnTo>
                  <a:pt x="813012" y="151992"/>
                </a:lnTo>
                <a:lnTo>
                  <a:pt x="813101" y="153833"/>
                </a:lnTo>
                <a:lnTo>
                  <a:pt x="841141" y="191425"/>
                </a:lnTo>
                <a:lnTo>
                  <a:pt x="848762" y="193052"/>
                </a:lnTo>
                <a:lnTo>
                  <a:pt x="865203" y="193052"/>
                </a:lnTo>
                <a:lnTo>
                  <a:pt x="900782" y="176097"/>
                </a:lnTo>
                <a:lnTo>
                  <a:pt x="904892" y="170959"/>
                </a:lnTo>
                <a:lnTo>
                  <a:pt x="940857" y="170959"/>
                </a:lnTo>
                <a:lnTo>
                  <a:pt x="940857" y="164409"/>
                </a:lnTo>
                <a:lnTo>
                  <a:pt x="866359" y="164409"/>
                </a:lnTo>
                <a:lnTo>
                  <a:pt x="861778" y="163167"/>
                </a:lnTo>
                <a:lnTo>
                  <a:pt x="858267" y="160684"/>
                </a:lnTo>
                <a:lnTo>
                  <a:pt x="854756" y="158115"/>
                </a:lnTo>
                <a:lnTo>
                  <a:pt x="853001" y="153833"/>
                </a:lnTo>
                <a:lnTo>
                  <a:pt x="853001" y="140989"/>
                </a:lnTo>
                <a:lnTo>
                  <a:pt x="901938" y="123949"/>
                </a:lnTo>
                <a:lnTo>
                  <a:pt x="940857" y="123949"/>
                </a:lnTo>
                <a:lnTo>
                  <a:pt x="940857" y="94792"/>
                </a:lnTo>
                <a:lnTo>
                  <a:pt x="939941" y="83360"/>
                </a:lnTo>
                <a:lnTo>
                  <a:pt x="939894" y="82766"/>
                </a:lnTo>
                <a:lnTo>
                  <a:pt x="937164" y="72956"/>
                </a:lnTo>
                <a:close/>
              </a:path>
              <a:path w="941070" h="193675">
                <a:moveTo>
                  <a:pt x="940857" y="170959"/>
                </a:moveTo>
                <a:lnTo>
                  <a:pt x="905920" y="170959"/>
                </a:lnTo>
                <a:lnTo>
                  <a:pt x="913498" y="190483"/>
                </a:lnTo>
                <a:lnTo>
                  <a:pt x="940857" y="190483"/>
                </a:lnTo>
                <a:lnTo>
                  <a:pt x="940857" y="170959"/>
                </a:lnTo>
                <a:close/>
              </a:path>
              <a:path w="941070" h="193675">
                <a:moveTo>
                  <a:pt x="940857" y="123949"/>
                </a:moveTo>
                <a:lnTo>
                  <a:pt x="901938" y="123949"/>
                </a:lnTo>
                <a:lnTo>
                  <a:pt x="901938" y="144928"/>
                </a:lnTo>
                <a:lnTo>
                  <a:pt x="899027" y="151992"/>
                </a:lnTo>
                <a:lnTo>
                  <a:pt x="893204" y="156959"/>
                </a:lnTo>
                <a:lnTo>
                  <a:pt x="887467" y="161925"/>
                </a:lnTo>
                <a:lnTo>
                  <a:pt x="880402" y="164409"/>
                </a:lnTo>
                <a:lnTo>
                  <a:pt x="940857" y="164409"/>
                </a:lnTo>
                <a:lnTo>
                  <a:pt x="940857" y="123949"/>
                </a:lnTo>
                <a:close/>
              </a:path>
              <a:path w="941070" h="193675">
                <a:moveTo>
                  <a:pt x="881130" y="43928"/>
                </a:moveTo>
                <a:lnTo>
                  <a:pt x="838262" y="51506"/>
                </a:lnTo>
                <a:lnTo>
                  <a:pt x="826156" y="56901"/>
                </a:lnTo>
                <a:lnTo>
                  <a:pt x="839129" y="83360"/>
                </a:lnTo>
                <a:lnTo>
                  <a:pt x="845808" y="80363"/>
                </a:lnTo>
                <a:lnTo>
                  <a:pt x="852487" y="77880"/>
                </a:lnTo>
                <a:lnTo>
                  <a:pt x="865845" y="73941"/>
                </a:lnTo>
                <a:lnTo>
                  <a:pt x="872653" y="72956"/>
                </a:lnTo>
                <a:lnTo>
                  <a:pt x="937164" y="72956"/>
                </a:lnTo>
                <a:lnTo>
                  <a:pt x="937004" y="72378"/>
                </a:lnTo>
                <a:lnTo>
                  <a:pt x="906659" y="47074"/>
                </a:lnTo>
                <a:lnTo>
                  <a:pt x="895143" y="44795"/>
                </a:lnTo>
                <a:lnTo>
                  <a:pt x="896126" y="44795"/>
                </a:lnTo>
                <a:lnTo>
                  <a:pt x="881130" y="43928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7162413" y="5223050"/>
            <a:ext cx="360045" cy="252729"/>
          </a:xfrm>
          <a:custGeom>
            <a:avLst/>
            <a:gdLst/>
            <a:ahLst/>
            <a:cxnLst/>
            <a:rect l="l" t="t" r="r" b="b"/>
            <a:pathLst>
              <a:path w="360045" h="252729">
                <a:moveTo>
                  <a:pt x="233489" y="0"/>
                </a:moveTo>
                <a:lnTo>
                  <a:pt x="227033" y="1256"/>
                </a:lnTo>
                <a:lnTo>
                  <a:pt x="221358" y="5024"/>
                </a:lnTo>
                <a:lnTo>
                  <a:pt x="217590" y="10700"/>
                </a:lnTo>
                <a:lnTo>
                  <a:pt x="216333" y="17155"/>
                </a:lnTo>
                <a:lnTo>
                  <a:pt x="217590" y="23611"/>
                </a:lnTo>
                <a:lnTo>
                  <a:pt x="221358" y="29286"/>
                </a:lnTo>
                <a:lnTo>
                  <a:pt x="318406" y="126334"/>
                </a:lnTo>
                <a:lnTo>
                  <a:pt x="221358" y="223381"/>
                </a:lnTo>
                <a:lnTo>
                  <a:pt x="217590" y="229056"/>
                </a:lnTo>
                <a:lnTo>
                  <a:pt x="216333" y="235512"/>
                </a:lnTo>
                <a:lnTo>
                  <a:pt x="217590" y="241968"/>
                </a:lnTo>
                <a:lnTo>
                  <a:pt x="221358" y="247643"/>
                </a:lnTo>
                <a:lnTo>
                  <a:pt x="227033" y="251412"/>
                </a:lnTo>
                <a:lnTo>
                  <a:pt x="233489" y="252668"/>
                </a:lnTo>
                <a:lnTo>
                  <a:pt x="239945" y="251412"/>
                </a:lnTo>
                <a:lnTo>
                  <a:pt x="245620" y="247643"/>
                </a:lnTo>
                <a:lnTo>
                  <a:pt x="349774" y="143489"/>
                </a:lnTo>
                <a:lnTo>
                  <a:pt x="342668" y="143489"/>
                </a:lnTo>
                <a:lnTo>
                  <a:pt x="342668" y="109178"/>
                </a:lnTo>
                <a:lnTo>
                  <a:pt x="349774" y="109178"/>
                </a:lnTo>
                <a:lnTo>
                  <a:pt x="245620" y="5024"/>
                </a:lnTo>
                <a:lnTo>
                  <a:pt x="239945" y="1256"/>
                </a:lnTo>
                <a:lnTo>
                  <a:pt x="233489" y="0"/>
                </a:lnTo>
                <a:close/>
              </a:path>
              <a:path w="360045" h="252729">
                <a:moveTo>
                  <a:pt x="301250" y="109178"/>
                </a:moveTo>
                <a:lnTo>
                  <a:pt x="0" y="109178"/>
                </a:lnTo>
                <a:lnTo>
                  <a:pt x="0" y="143489"/>
                </a:lnTo>
                <a:lnTo>
                  <a:pt x="301250" y="143489"/>
                </a:lnTo>
                <a:lnTo>
                  <a:pt x="318406" y="126334"/>
                </a:lnTo>
                <a:lnTo>
                  <a:pt x="301250" y="109178"/>
                </a:lnTo>
                <a:close/>
              </a:path>
              <a:path w="360045" h="252729">
                <a:moveTo>
                  <a:pt x="349774" y="109178"/>
                </a:moveTo>
                <a:lnTo>
                  <a:pt x="342668" y="109178"/>
                </a:lnTo>
                <a:lnTo>
                  <a:pt x="342668" y="143489"/>
                </a:lnTo>
                <a:lnTo>
                  <a:pt x="349774" y="143489"/>
                </a:lnTo>
                <a:lnTo>
                  <a:pt x="354799" y="138465"/>
                </a:lnTo>
                <a:lnTo>
                  <a:pt x="358567" y="132789"/>
                </a:lnTo>
                <a:lnTo>
                  <a:pt x="359823" y="126334"/>
                </a:lnTo>
                <a:lnTo>
                  <a:pt x="358567" y="119878"/>
                </a:lnTo>
                <a:lnTo>
                  <a:pt x="354799" y="114203"/>
                </a:lnTo>
                <a:lnTo>
                  <a:pt x="349774" y="109178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4407669" y="5223050"/>
            <a:ext cx="434975" cy="252729"/>
          </a:xfrm>
          <a:custGeom>
            <a:avLst/>
            <a:gdLst/>
            <a:ahLst/>
            <a:cxnLst/>
            <a:rect l="l" t="t" r="r" b="b"/>
            <a:pathLst>
              <a:path w="434975" h="252729">
                <a:moveTo>
                  <a:pt x="308120" y="0"/>
                </a:moveTo>
                <a:lnTo>
                  <a:pt x="301664" y="1256"/>
                </a:lnTo>
                <a:lnTo>
                  <a:pt x="295989" y="5024"/>
                </a:lnTo>
                <a:lnTo>
                  <a:pt x="292220" y="10700"/>
                </a:lnTo>
                <a:lnTo>
                  <a:pt x="290964" y="17155"/>
                </a:lnTo>
                <a:lnTo>
                  <a:pt x="292220" y="23611"/>
                </a:lnTo>
                <a:lnTo>
                  <a:pt x="295989" y="29286"/>
                </a:lnTo>
                <a:lnTo>
                  <a:pt x="393036" y="126334"/>
                </a:lnTo>
                <a:lnTo>
                  <a:pt x="295989" y="223381"/>
                </a:lnTo>
                <a:lnTo>
                  <a:pt x="292220" y="229056"/>
                </a:lnTo>
                <a:lnTo>
                  <a:pt x="290964" y="235512"/>
                </a:lnTo>
                <a:lnTo>
                  <a:pt x="292220" y="241968"/>
                </a:lnTo>
                <a:lnTo>
                  <a:pt x="295989" y="247643"/>
                </a:lnTo>
                <a:lnTo>
                  <a:pt x="301664" y="251412"/>
                </a:lnTo>
                <a:lnTo>
                  <a:pt x="308120" y="252668"/>
                </a:lnTo>
                <a:lnTo>
                  <a:pt x="314575" y="251412"/>
                </a:lnTo>
                <a:lnTo>
                  <a:pt x="320251" y="247643"/>
                </a:lnTo>
                <a:lnTo>
                  <a:pt x="424404" y="143489"/>
                </a:lnTo>
                <a:lnTo>
                  <a:pt x="417298" y="143489"/>
                </a:lnTo>
                <a:lnTo>
                  <a:pt x="417298" y="109178"/>
                </a:lnTo>
                <a:lnTo>
                  <a:pt x="424404" y="109178"/>
                </a:lnTo>
                <a:lnTo>
                  <a:pt x="320251" y="5024"/>
                </a:lnTo>
                <a:lnTo>
                  <a:pt x="314575" y="1256"/>
                </a:lnTo>
                <a:lnTo>
                  <a:pt x="308120" y="0"/>
                </a:lnTo>
                <a:close/>
              </a:path>
              <a:path w="434975" h="252729">
                <a:moveTo>
                  <a:pt x="375881" y="109178"/>
                </a:moveTo>
                <a:lnTo>
                  <a:pt x="0" y="109178"/>
                </a:lnTo>
                <a:lnTo>
                  <a:pt x="0" y="143489"/>
                </a:lnTo>
                <a:lnTo>
                  <a:pt x="375881" y="143489"/>
                </a:lnTo>
                <a:lnTo>
                  <a:pt x="393036" y="126334"/>
                </a:lnTo>
                <a:lnTo>
                  <a:pt x="375881" y="109178"/>
                </a:lnTo>
                <a:close/>
              </a:path>
              <a:path w="434975" h="252729">
                <a:moveTo>
                  <a:pt x="424404" y="109178"/>
                </a:moveTo>
                <a:lnTo>
                  <a:pt x="417298" y="109178"/>
                </a:lnTo>
                <a:lnTo>
                  <a:pt x="417298" y="143489"/>
                </a:lnTo>
                <a:lnTo>
                  <a:pt x="424404" y="143489"/>
                </a:lnTo>
                <a:lnTo>
                  <a:pt x="429429" y="138465"/>
                </a:lnTo>
                <a:lnTo>
                  <a:pt x="433198" y="132789"/>
                </a:lnTo>
                <a:lnTo>
                  <a:pt x="434454" y="126334"/>
                </a:lnTo>
                <a:lnTo>
                  <a:pt x="433198" y="119878"/>
                </a:lnTo>
                <a:lnTo>
                  <a:pt x="429429" y="114203"/>
                </a:lnTo>
                <a:lnTo>
                  <a:pt x="424404" y="109178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11021179" y="5223050"/>
            <a:ext cx="360045" cy="252729"/>
          </a:xfrm>
          <a:custGeom>
            <a:avLst/>
            <a:gdLst/>
            <a:ahLst/>
            <a:cxnLst/>
            <a:rect l="l" t="t" r="r" b="b"/>
            <a:pathLst>
              <a:path w="360045" h="252729">
                <a:moveTo>
                  <a:pt x="233489" y="0"/>
                </a:moveTo>
                <a:lnTo>
                  <a:pt x="227033" y="1256"/>
                </a:lnTo>
                <a:lnTo>
                  <a:pt x="221358" y="5024"/>
                </a:lnTo>
                <a:lnTo>
                  <a:pt x="217590" y="10700"/>
                </a:lnTo>
                <a:lnTo>
                  <a:pt x="216333" y="17155"/>
                </a:lnTo>
                <a:lnTo>
                  <a:pt x="217590" y="23611"/>
                </a:lnTo>
                <a:lnTo>
                  <a:pt x="221358" y="29286"/>
                </a:lnTo>
                <a:lnTo>
                  <a:pt x="318406" y="126334"/>
                </a:lnTo>
                <a:lnTo>
                  <a:pt x="221358" y="223381"/>
                </a:lnTo>
                <a:lnTo>
                  <a:pt x="217590" y="229056"/>
                </a:lnTo>
                <a:lnTo>
                  <a:pt x="216333" y="235512"/>
                </a:lnTo>
                <a:lnTo>
                  <a:pt x="217590" y="241968"/>
                </a:lnTo>
                <a:lnTo>
                  <a:pt x="221358" y="247643"/>
                </a:lnTo>
                <a:lnTo>
                  <a:pt x="227033" y="251412"/>
                </a:lnTo>
                <a:lnTo>
                  <a:pt x="233489" y="252668"/>
                </a:lnTo>
                <a:lnTo>
                  <a:pt x="239945" y="251412"/>
                </a:lnTo>
                <a:lnTo>
                  <a:pt x="245620" y="247643"/>
                </a:lnTo>
                <a:lnTo>
                  <a:pt x="349774" y="143489"/>
                </a:lnTo>
                <a:lnTo>
                  <a:pt x="342668" y="143489"/>
                </a:lnTo>
                <a:lnTo>
                  <a:pt x="342668" y="109178"/>
                </a:lnTo>
                <a:lnTo>
                  <a:pt x="349774" y="109178"/>
                </a:lnTo>
                <a:lnTo>
                  <a:pt x="245620" y="5024"/>
                </a:lnTo>
                <a:lnTo>
                  <a:pt x="239945" y="1256"/>
                </a:lnTo>
                <a:lnTo>
                  <a:pt x="233489" y="0"/>
                </a:lnTo>
                <a:close/>
              </a:path>
              <a:path w="360045" h="252729">
                <a:moveTo>
                  <a:pt x="301250" y="109178"/>
                </a:moveTo>
                <a:lnTo>
                  <a:pt x="0" y="109178"/>
                </a:lnTo>
                <a:lnTo>
                  <a:pt x="0" y="143489"/>
                </a:lnTo>
                <a:lnTo>
                  <a:pt x="301250" y="143489"/>
                </a:lnTo>
                <a:lnTo>
                  <a:pt x="318406" y="126334"/>
                </a:lnTo>
                <a:lnTo>
                  <a:pt x="301250" y="109178"/>
                </a:lnTo>
                <a:close/>
              </a:path>
              <a:path w="360045" h="252729">
                <a:moveTo>
                  <a:pt x="349774" y="109178"/>
                </a:moveTo>
                <a:lnTo>
                  <a:pt x="342668" y="109178"/>
                </a:lnTo>
                <a:lnTo>
                  <a:pt x="342668" y="143489"/>
                </a:lnTo>
                <a:lnTo>
                  <a:pt x="349774" y="143489"/>
                </a:lnTo>
                <a:lnTo>
                  <a:pt x="354799" y="138465"/>
                </a:lnTo>
                <a:lnTo>
                  <a:pt x="358567" y="132789"/>
                </a:lnTo>
                <a:lnTo>
                  <a:pt x="359823" y="126334"/>
                </a:lnTo>
                <a:lnTo>
                  <a:pt x="358567" y="119878"/>
                </a:lnTo>
                <a:lnTo>
                  <a:pt x="354799" y="114203"/>
                </a:lnTo>
                <a:lnTo>
                  <a:pt x="349774" y="109178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7924333" y="7179767"/>
            <a:ext cx="360045" cy="252729"/>
          </a:xfrm>
          <a:custGeom>
            <a:avLst/>
            <a:gdLst/>
            <a:ahLst/>
            <a:cxnLst/>
            <a:rect l="l" t="t" r="r" b="b"/>
            <a:pathLst>
              <a:path w="360045" h="252729">
                <a:moveTo>
                  <a:pt x="233489" y="0"/>
                </a:moveTo>
                <a:lnTo>
                  <a:pt x="227033" y="1256"/>
                </a:lnTo>
                <a:lnTo>
                  <a:pt x="221358" y="5024"/>
                </a:lnTo>
                <a:lnTo>
                  <a:pt x="217590" y="10700"/>
                </a:lnTo>
                <a:lnTo>
                  <a:pt x="216333" y="17155"/>
                </a:lnTo>
                <a:lnTo>
                  <a:pt x="217590" y="23611"/>
                </a:lnTo>
                <a:lnTo>
                  <a:pt x="221358" y="29286"/>
                </a:lnTo>
                <a:lnTo>
                  <a:pt x="318406" y="126334"/>
                </a:lnTo>
                <a:lnTo>
                  <a:pt x="221358" y="223381"/>
                </a:lnTo>
                <a:lnTo>
                  <a:pt x="217590" y="229056"/>
                </a:lnTo>
                <a:lnTo>
                  <a:pt x="216333" y="235512"/>
                </a:lnTo>
                <a:lnTo>
                  <a:pt x="217590" y="241968"/>
                </a:lnTo>
                <a:lnTo>
                  <a:pt x="221358" y="247643"/>
                </a:lnTo>
                <a:lnTo>
                  <a:pt x="227033" y="251412"/>
                </a:lnTo>
                <a:lnTo>
                  <a:pt x="233489" y="252668"/>
                </a:lnTo>
                <a:lnTo>
                  <a:pt x="239945" y="251412"/>
                </a:lnTo>
                <a:lnTo>
                  <a:pt x="245620" y="247643"/>
                </a:lnTo>
                <a:lnTo>
                  <a:pt x="349774" y="143489"/>
                </a:lnTo>
                <a:lnTo>
                  <a:pt x="342668" y="143489"/>
                </a:lnTo>
                <a:lnTo>
                  <a:pt x="342668" y="109178"/>
                </a:lnTo>
                <a:lnTo>
                  <a:pt x="349774" y="109178"/>
                </a:lnTo>
                <a:lnTo>
                  <a:pt x="245620" y="5024"/>
                </a:lnTo>
                <a:lnTo>
                  <a:pt x="239945" y="1256"/>
                </a:lnTo>
                <a:lnTo>
                  <a:pt x="233489" y="0"/>
                </a:lnTo>
                <a:close/>
              </a:path>
              <a:path w="360045" h="252729">
                <a:moveTo>
                  <a:pt x="301250" y="109178"/>
                </a:moveTo>
                <a:lnTo>
                  <a:pt x="0" y="109178"/>
                </a:lnTo>
                <a:lnTo>
                  <a:pt x="0" y="143489"/>
                </a:lnTo>
                <a:lnTo>
                  <a:pt x="301250" y="143489"/>
                </a:lnTo>
                <a:lnTo>
                  <a:pt x="318406" y="126334"/>
                </a:lnTo>
                <a:lnTo>
                  <a:pt x="301250" y="109178"/>
                </a:lnTo>
                <a:close/>
              </a:path>
              <a:path w="360045" h="252729">
                <a:moveTo>
                  <a:pt x="349774" y="109178"/>
                </a:moveTo>
                <a:lnTo>
                  <a:pt x="342668" y="109178"/>
                </a:lnTo>
                <a:lnTo>
                  <a:pt x="342668" y="143489"/>
                </a:lnTo>
                <a:lnTo>
                  <a:pt x="349774" y="143489"/>
                </a:lnTo>
                <a:lnTo>
                  <a:pt x="354799" y="138465"/>
                </a:lnTo>
                <a:lnTo>
                  <a:pt x="358567" y="132789"/>
                </a:lnTo>
                <a:lnTo>
                  <a:pt x="359823" y="126334"/>
                </a:lnTo>
                <a:lnTo>
                  <a:pt x="358567" y="119878"/>
                </a:lnTo>
                <a:lnTo>
                  <a:pt x="354799" y="114203"/>
                </a:lnTo>
                <a:lnTo>
                  <a:pt x="349774" y="109178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10549090" y="7179767"/>
            <a:ext cx="360045" cy="252729"/>
          </a:xfrm>
          <a:custGeom>
            <a:avLst/>
            <a:gdLst/>
            <a:ahLst/>
            <a:cxnLst/>
            <a:rect l="l" t="t" r="r" b="b"/>
            <a:pathLst>
              <a:path w="360045" h="252729">
                <a:moveTo>
                  <a:pt x="233489" y="0"/>
                </a:moveTo>
                <a:lnTo>
                  <a:pt x="227033" y="1256"/>
                </a:lnTo>
                <a:lnTo>
                  <a:pt x="221358" y="5024"/>
                </a:lnTo>
                <a:lnTo>
                  <a:pt x="217590" y="10700"/>
                </a:lnTo>
                <a:lnTo>
                  <a:pt x="216333" y="17155"/>
                </a:lnTo>
                <a:lnTo>
                  <a:pt x="217590" y="23611"/>
                </a:lnTo>
                <a:lnTo>
                  <a:pt x="221358" y="29286"/>
                </a:lnTo>
                <a:lnTo>
                  <a:pt x="318406" y="126334"/>
                </a:lnTo>
                <a:lnTo>
                  <a:pt x="221358" y="223381"/>
                </a:lnTo>
                <a:lnTo>
                  <a:pt x="217590" y="229056"/>
                </a:lnTo>
                <a:lnTo>
                  <a:pt x="216333" y="235512"/>
                </a:lnTo>
                <a:lnTo>
                  <a:pt x="217590" y="241968"/>
                </a:lnTo>
                <a:lnTo>
                  <a:pt x="221358" y="247643"/>
                </a:lnTo>
                <a:lnTo>
                  <a:pt x="227033" y="251412"/>
                </a:lnTo>
                <a:lnTo>
                  <a:pt x="233489" y="252668"/>
                </a:lnTo>
                <a:lnTo>
                  <a:pt x="239945" y="251412"/>
                </a:lnTo>
                <a:lnTo>
                  <a:pt x="245620" y="247643"/>
                </a:lnTo>
                <a:lnTo>
                  <a:pt x="349774" y="143489"/>
                </a:lnTo>
                <a:lnTo>
                  <a:pt x="342668" y="143489"/>
                </a:lnTo>
                <a:lnTo>
                  <a:pt x="342668" y="109178"/>
                </a:lnTo>
                <a:lnTo>
                  <a:pt x="349774" y="109178"/>
                </a:lnTo>
                <a:lnTo>
                  <a:pt x="245620" y="5024"/>
                </a:lnTo>
                <a:lnTo>
                  <a:pt x="239945" y="1256"/>
                </a:lnTo>
                <a:lnTo>
                  <a:pt x="233489" y="0"/>
                </a:lnTo>
                <a:close/>
              </a:path>
              <a:path w="360045" h="252729">
                <a:moveTo>
                  <a:pt x="301250" y="109178"/>
                </a:moveTo>
                <a:lnTo>
                  <a:pt x="0" y="109178"/>
                </a:lnTo>
                <a:lnTo>
                  <a:pt x="0" y="143489"/>
                </a:lnTo>
                <a:lnTo>
                  <a:pt x="301250" y="143489"/>
                </a:lnTo>
                <a:lnTo>
                  <a:pt x="318406" y="126334"/>
                </a:lnTo>
                <a:lnTo>
                  <a:pt x="301250" y="109178"/>
                </a:lnTo>
                <a:close/>
              </a:path>
              <a:path w="360045" h="252729">
                <a:moveTo>
                  <a:pt x="349774" y="109178"/>
                </a:moveTo>
                <a:lnTo>
                  <a:pt x="342668" y="109178"/>
                </a:lnTo>
                <a:lnTo>
                  <a:pt x="342668" y="143489"/>
                </a:lnTo>
                <a:lnTo>
                  <a:pt x="349774" y="143489"/>
                </a:lnTo>
                <a:lnTo>
                  <a:pt x="354799" y="138465"/>
                </a:lnTo>
                <a:lnTo>
                  <a:pt x="358567" y="132789"/>
                </a:lnTo>
                <a:lnTo>
                  <a:pt x="359823" y="126334"/>
                </a:lnTo>
                <a:lnTo>
                  <a:pt x="358567" y="119878"/>
                </a:lnTo>
                <a:lnTo>
                  <a:pt x="354799" y="114203"/>
                </a:lnTo>
                <a:lnTo>
                  <a:pt x="349774" y="109178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5045200" y="8806985"/>
            <a:ext cx="439420" cy="410845"/>
          </a:xfrm>
          <a:custGeom>
            <a:avLst/>
            <a:gdLst/>
            <a:ahLst/>
            <a:cxnLst/>
            <a:rect l="l" t="t" r="r" b="b"/>
            <a:pathLst>
              <a:path w="439420" h="410845">
                <a:moveTo>
                  <a:pt x="76632" y="0"/>
                </a:moveTo>
                <a:lnTo>
                  <a:pt x="35579" y="0"/>
                </a:lnTo>
                <a:lnTo>
                  <a:pt x="21360" y="3143"/>
                </a:lnTo>
                <a:lnTo>
                  <a:pt x="10092" y="11802"/>
                </a:lnTo>
                <a:lnTo>
                  <a:pt x="2672" y="24824"/>
                </a:lnTo>
                <a:lnTo>
                  <a:pt x="0" y="41053"/>
                </a:lnTo>
                <a:lnTo>
                  <a:pt x="0" y="90316"/>
                </a:lnTo>
                <a:lnTo>
                  <a:pt x="437900" y="90316"/>
                </a:lnTo>
                <a:lnTo>
                  <a:pt x="437900" y="54737"/>
                </a:lnTo>
                <a:lnTo>
                  <a:pt x="83474" y="54737"/>
                </a:lnTo>
                <a:lnTo>
                  <a:pt x="76632" y="49263"/>
                </a:lnTo>
                <a:lnTo>
                  <a:pt x="76632" y="0"/>
                </a:lnTo>
                <a:close/>
              </a:path>
              <a:path w="439420" h="410845">
                <a:moveTo>
                  <a:pt x="322951" y="0"/>
                </a:moveTo>
                <a:lnTo>
                  <a:pt x="104001" y="0"/>
                </a:lnTo>
                <a:lnTo>
                  <a:pt x="104001" y="49263"/>
                </a:lnTo>
                <a:lnTo>
                  <a:pt x="97159" y="54737"/>
                </a:lnTo>
                <a:lnTo>
                  <a:pt x="329793" y="54737"/>
                </a:lnTo>
                <a:lnTo>
                  <a:pt x="322951" y="49263"/>
                </a:lnTo>
                <a:lnTo>
                  <a:pt x="322951" y="0"/>
                </a:lnTo>
                <a:close/>
              </a:path>
              <a:path w="439420" h="410845">
                <a:moveTo>
                  <a:pt x="391373" y="0"/>
                </a:moveTo>
                <a:lnTo>
                  <a:pt x="350320" y="0"/>
                </a:lnTo>
                <a:lnTo>
                  <a:pt x="350320" y="49263"/>
                </a:lnTo>
                <a:lnTo>
                  <a:pt x="343478" y="54737"/>
                </a:lnTo>
                <a:lnTo>
                  <a:pt x="437900" y="54737"/>
                </a:lnTo>
                <a:lnTo>
                  <a:pt x="437900" y="41053"/>
                </a:lnTo>
                <a:lnTo>
                  <a:pt x="433709" y="24824"/>
                </a:lnTo>
                <a:lnTo>
                  <a:pt x="422847" y="11802"/>
                </a:lnTo>
                <a:lnTo>
                  <a:pt x="407880" y="3143"/>
                </a:lnTo>
                <a:lnTo>
                  <a:pt x="391373" y="0"/>
                </a:lnTo>
                <a:close/>
              </a:path>
              <a:path w="439420" h="410845">
                <a:moveTo>
                  <a:pt x="439268" y="119054"/>
                </a:moveTo>
                <a:lnTo>
                  <a:pt x="0" y="119054"/>
                </a:lnTo>
                <a:lnTo>
                  <a:pt x="0" y="369478"/>
                </a:lnTo>
                <a:lnTo>
                  <a:pt x="21937" y="407580"/>
                </a:lnTo>
                <a:lnTo>
                  <a:pt x="36947" y="410531"/>
                </a:lnTo>
                <a:lnTo>
                  <a:pt x="392741" y="410531"/>
                </a:lnTo>
                <a:lnTo>
                  <a:pt x="409248" y="407388"/>
                </a:lnTo>
                <a:lnTo>
                  <a:pt x="424215" y="398728"/>
                </a:lnTo>
                <a:lnTo>
                  <a:pt x="435077" y="385707"/>
                </a:lnTo>
                <a:lnTo>
                  <a:pt x="439268" y="369478"/>
                </a:lnTo>
                <a:lnTo>
                  <a:pt x="439268" y="348951"/>
                </a:lnTo>
                <a:lnTo>
                  <a:pt x="83474" y="348951"/>
                </a:lnTo>
                <a:lnTo>
                  <a:pt x="78000" y="344846"/>
                </a:lnTo>
                <a:lnTo>
                  <a:pt x="78000" y="298319"/>
                </a:lnTo>
                <a:lnTo>
                  <a:pt x="82106" y="292845"/>
                </a:lnTo>
                <a:lnTo>
                  <a:pt x="439268" y="292845"/>
                </a:lnTo>
                <a:lnTo>
                  <a:pt x="439268" y="225792"/>
                </a:lnTo>
                <a:lnTo>
                  <a:pt x="83474" y="225792"/>
                </a:lnTo>
                <a:lnTo>
                  <a:pt x="78000" y="221687"/>
                </a:lnTo>
                <a:lnTo>
                  <a:pt x="78000" y="175160"/>
                </a:lnTo>
                <a:lnTo>
                  <a:pt x="82106" y="169686"/>
                </a:lnTo>
                <a:lnTo>
                  <a:pt x="439268" y="169686"/>
                </a:lnTo>
                <a:lnTo>
                  <a:pt x="439268" y="119054"/>
                </a:lnTo>
                <a:close/>
              </a:path>
              <a:path w="439420" h="410845">
                <a:moveTo>
                  <a:pt x="190212" y="292845"/>
                </a:moveTo>
                <a:lnTo>
                  <a:pt x="128633" y="292845"/>
                </a:lnTo>
                <a:lnTo>
                  <a:pt x="134106" y="296951"/>
                </a:lnTo>
                <a:lnTo>
                  <a:pt x="134106" y="338004"/>
                </a:lnTo>
                <a:lnTo>
                  <a:pt x="132738" y="344846"/>
                </a:lnTo>
                <a:lnTo>
                  <a:pt x="128633" y="348951"/>
                </a:lnTo>
                <a:lnTo>
                  <a:pt x="191581" y="348951"/>
                </a:lnTo>
                <a:lnTo>
                  <a:pt x="186107" y="344846"/>
                </a:lnTo>
                <a:lnTo>
                  <a:pt x="186107" y="298319"/>
                </a:lnTo>
                <a:lnTo>
                  <a:pt x="190212" y="292845"/>
                </a:lnTo>
                <a:close/>
              </a:path>
              <a:path w="439420" h="410845">
                <a:moveTo>
                  <a:pt x="299688" y="292845"/>
                </a:moveTo>
                <a:lnTo>
                  <a:pt x="236739" y="292845"/>
                </a:lnTo>
                <a:lnTo>
                  <a:pt x="242213" y="296951"/>
                </a:lnTo>
                <a:lnTo>
                  <a:pt x="242213" y="344846"/>
                </a:lnTo>
                <a:lnTo>
                  <a:pt x="238108" y="348951"/>
                </a:lnTo>
                <a:lnTo>
                  <a:pt x="301056" y="348951"/>
                </a:lnTo>
                <a:lnTo>
                  <a:pt x="295582" y="344846"/>
                </a:lnTo>
                <a:lnTo>
                  <a:pt x="295582" y="298319"/>
                </a:lnTo>
                <a:lnTo>
                  <a:pt x="299688" y="292845"/>
                </a:lnTo>
                <a:close/>
              </a:path>
              <a:path w="439420" h="410845">
                <a:moveTo>
                  <a:pt x="439268" y="292845"/>
                </a:moveTo>
                <a:lnTo>
                  <a:pt x="346214" y="292845"/>
                </a:lnTo>
                <a:lnTo>
                  <a:pt x="351688" y="296951"/>
                </a:lnTo>
                <a:lnTo>
                  <a:pt x="351688" y="344846"/>
                </a:lnTo>
                <a:lnTo>
                  <a:pt x="347583" y="348951"/>
                </a:lnTo>
                <a:lnTo>
                  <a:pt x="439268" y="348951"/>
                </a:lnTo>
                <a:lnTo>
                  <a:pt x="439268" y="292845"/>
                </a:lnTo>
                <a:close/>
              </a:path>
              <a:path w="439420" h="410845">
                <a:moveTo>
                  <a:pt x="190212" y="169686"/>
                </a:moveTo>
                <a:lnTo>
                  <a:pt x="128633" y="169686"/>
                </a:lnTo>
                <a:lnTo>
                  <a:pt x="134106" y="173791"/>
                </a:lnTo>
                <a:lnTo>
                  <a:pt x="134106" y="214844"/>
                </a:lnTo>
                <a:lnTo>
                  <a:pt x="132738" y="221687"/>
                </a:lnTo>
                <a:lnTo>
                  <a:pt x="128633" y="225792"/>
                </a:lnTo>
                <a:lnTo>
                  <a:pt x="191581" y="225792"/>
                </a:lnTo>
                <a:lnTo>
                  <a:pt x="186107" y="221687"/>
                </a:lnTo>
                <a:lnTo>
                  <a:pt x="186107" y="175160"/>
                </a:lnTo>
                <a:lnTo>
                  <a:pt x="190212" y="169686"/>
                </a:lnTo>
                <a:close/>
              </a:path>
              <a:path w="439420" h="410845">
                <a:moveTo>
                  <a:pt x="299688" y="169686"/>
                </a:moveTo>
                <a:lnTo>
                  <a:pt x="236739" y="169686"/>
                </a:lnTo>
                <a:lnTo>
                  <a:pt x="242213" y="173791"/>
                </a:lnTo>
                <a:lnTo>
                  <a:pt x="242213" y="221687"/>
                </a:lnTo>
                <a:lnTo>
                  <a:pt x="238108" y="225792"/>
                </a:lnTo>
                <a:lnTo>
                  <a:pt x="301056" y="225792"/>
                </a:lnTo>
                <a:lnTo>
                  <a:pt x="295582" y="221687"/>
                </a:lnTo>
                <a:lnTo>
                  <a:pt x="295582" y="175160"/>
                </a:lnTo>
                <a:lnTo>
                  <a:pt x="299688" y="169686"/>
                </a:lnTo>
                <a:close/>
              </a:path>
              <a:path w="439420" h="410845">
                <a:moveTo>
                  <a:pt x="439268" y="169686"/>
                </a:moveTo>
                <a:lnTo>
                  <a:pt x="346214" y="169686"/>
                </a:lnTo>
                <a:lnTo>
                  <a:pt x="351688" y="173791"/>
                </a:lnTo>
                <a:lnTo>
                  <a:pt x="351688" y="221687"/>
                </a:lnTo>
                <a:lnTo>
                  <a:pt x="347583" y="225792"/>
                </a:lnTo>
                <a:lnTo>
                  <a:pt x="439268" y="225792"/>
                </a:lnTo>
                <a:lnTo>
                  <a:pt x="439268" y="169686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956940" y="3257518"/>
            <a:ext cx="3335020" cy="6715125"/>
          </a:xfrm>
          <a:custGeom>
            <a:avLst/>
            <a:gdLst/>
            <a:ahLst/>
            <a:cxnLst/>
            <a:rect l="l" t="t" r="r" b="b"/>
            <a:pathLst>
              <a:path w="3335020" h="6715125">
                <a:moveTo>
                  <a:pt x="14890" y="0"/>
                </a:moveTo>
                <a:lnTo>
                  <a:pt x="0" y="0"/>
                </a:lnTo>
                <a:lnTo>
                  <a:pt x="0" y="29926"/>
                </a:lnTo>
                <a:lnTo>
                  <a:pt x="14890" y="29926"/>
                </a:lnTo>
                <a:lnTo>
                  <a:pt x="14890" y="0"/>
                </a:lnTo>
                <a:close/>
              </a:path>
              <a:path w="3335020" h="6715125">
                <a:moveTo>
                  <a:pt x="29774" y="0"/>
                </a:moveTo>
                <a:lnTo>
                  <a:pt x="14890" y="0"/>
                </a:lnTo>
                <a:lnTo>
                  <a:pt x="14890" y="29926"/>
                </a:lnTo>
                <a:lnTo>
                  <a:pt x="29780" y="29926"/>
                </a:lnTo>
                <a:lnTo>
                  <a:pt x="29774" y="0"/>
                </a:lnTo>
                <a:close/>
              </a:path>
              <a:path w="3335020" h="6715125">
                <a:moveTo>
                  <a:pt x="14890" y="89778"/>
                </a:moveTo>
                <a:lnTo>
                  <a:pt x="0" y="89778"/>
                </a:lnTo>
                <a:lnTo>
                  <a:pt x="0" y="149629"/>
                </a:lnTo>
                <a:lnTo>
                  <a:pt x="14890" y="149629"/>
                </a:lnTo>
                <a:lnTo>
                  <a:pt x="14890" y="89778"/>
                </a:lnTo>
                <a:close/>
              </a:path>
              <a:path w="3335020" h="6715125">
                <a:moveTo>
                  <a:pt x="29780" y="89778"/>
                </a:moveTo>
                <a:lnTo>
                  <a:pt x="14890" y="89778"/>
                </a:lnTo>
                <a:lnTo>
                  <a:pt x="14890" y="149629"/>
                </a:lnTo>
                <a:lnTo>
                  <a:pt x="29780" y="149629"/>
                </a:lnTo>
                <a:lnTo>
                  <a:pt x="29780" y="89778"/>
                </a:lnTo>
                <a:close/>
              </a:path>
              <a:path w="3335020" h="6715125">
                <a:moveTo>
                  <a:pt x="14890" y="209482"/>
                </a:moveTo>
                <a:lnTo>
                  <a:pt x="0" y="209482"/>
                </a:lnTo>
                <a:lnTo>
                  <a:pt x="0" y="269334"/>
                </a:lnTo>
                <a:lnTo>
                  <a:pt x="14890" y="269334"/>
                </a:lnTo>
                <a:lnTo>
                  <a:pt x="14890" y="209482"/>
                </a:lnTo>
                <a:close/>
              </a:path>
              <a:path w="3335020" h="6715125">
                <a:moveTo>
                  <a:pt x="29780" y="209482"/>
                </a:moveTo>
                <a:lnTo>
                  <a:pt x="14890" y="209482"/>
                </a:lnTo>
                <a:lnTo>
                  <a:pt x="14890" y="269334"/>
                </a:lnTo>
                <a:lnTo>
                  <a:pt x="29780" y="269334"/>
                </a:lnTo>
                <a:lnTo>
                  <a:pt x="29780" y="209482"/>
                </a:lnTo>
                <a:close/>
              </a:path>
              <a:path w="3335020" h="6715125">
                <a:moveTo>
                  <a:pt x="14890" y="329186"/>
                </a:moveTo>
                <a:lnTo>
                  <a:pt x="0" y="329186"/>
                </a:lnTo>
                <a:lnTo>
                  <a:pt x="0" y="389038"/>
                </a:lnTo>
                <a:lnTo>
                  <a:pt x="14890" y="389038"/>
                </a:lnTo>
                <a:lnTo>
                  <a:pt x="14890" y="329186"/>
                </a:lnTo>
                <a:close/>
              </a:path>
              <a:path w="3335020" h="6715125">
                <a:moveTo>
                  <a:pt x="29780" y="329186"/>
                </a:moveTo>
                <a:lnTo>
                  <a:pt x="14890" y="329186"/>
                </a:lnTo>
                <a:lnTo>
                  <a:pt x="14890" y="389038"/>
                </a:lnTo>
                <a:lnTo>
                  <a:pt x="29780" y="389038"/>
                </a:lnTo>
                <a:lnTo>
                  <a:pt x="29780" y="329186"/>
                </a:lnTo>
                <a:close/>
              </a:path>
              <a:path w="3335020" h="6715125">
                <a:moveTo>
                  <a:pt x="14890" y="448890"/>
                </a:moveTo>
                <a:lnTo>
                  <a:pt x="0" y="448890"/>
                </a:lnTo>
                <a:lnTo>
                  <a:pt x="0" y="508742"/>
                </a:lnTo>
                <a:lnTo>
                  <a:pt x="14890" y="508742"/>
                </a:lnTo>
                <a:lnTo>
                  <a:pt x="14890" y="448890"/>
                </a:lnTo>
                <a:close/>
              </a:path>
              <a:path w="3335020" h="6715125">
                <a:moveTo>
                  <a:pt x="29780" y="448890"/>
                </a:moveTo>
                <a:lnTo>
                  <a:pt x="14890" y="448890"/>
                </a:lnTo>
                <a:lnTo>
                  <a:pt x="14890" y="508742"/>
                </a:lnTo>
                <a:lnTo>
                  <a:pt x="29780" y="508742"/>
                </a:lnTo>
                <a:lnTo>
                  <a:pt x="29780" y="448890"/>
                </a:lnTo>
                <a:close/>
              </a:path>
              <a:path w="3335020" h="6715125">
                <a:moveTo>
                  <a:pt x="14890" y="568595"/>
                </a:moveTo>
                <a:lnTo>
                  <a:pt x="0" y="568595"/>
                </a:lnTo>
                <a:lnTo>
                  <a:pt x="0" y="628446"/>
                </a:lnTo>
                <a:lnTo>
                  <a:pt x="14890" y="628446"/>
                </a:lnTo>
                <a:lnTo>
                  <a:pt x="14890" y="568595"/>
                </a:lnTo>
                <a:close/>
              </a:path>
              <a:path w="3335020" h="6715125">
                <a:moveTo>
                  <a:pt x="29780" y="568595"/>
                </a:moveTo>
                <a:lnTo>
                  <a:pt x="14890" y="568595"/>
                </a:lnTo>
                <a:lnTo>
                  <a:pt x="14890" y="628446"/>
                </a:lnTo>
                <a:lnTo>
                  <a:pt x="29780" y="628446"/>
                </a:lnTo>
                <a:lnTo>
                  <a:pt x="29780" y="568595"/>
                </a:lnTo>
                <a:close/>
              </a:path>
              <a:path w="3335020" h="6715125">
                <a:moveTo>
                  <a:pt x="14890" y="688299"/>
                </a:moveTo>
                <a:lnTo>
                  <a:pt x="0" y="688299"/>
                </a:lnTo>
                <a:lnTo>
                  <a:pt x="0" y="748151"/>
                </a:lnTo>
                <a:lnTo>
                  <a:pt x="14890" y="748151"/>
                </a:lnTo>
                <a:lnTo>
                  <a:pt x="14890" y="688299"/>
                </a:lnTo>
                <a:close/>
              </a:path>
              <a:path w="3335020" h="6715125">
                <a:moveTo>
                  <a:pt x="29780" y="688299"/>
                </a:moveTo>
                <a:lnTo>
                  <a:pt x="14890" y="688299"/>
                </a:lnTo>
                <a:lnTo>
                  <a:pt x="14890" y="748151"/>
                </a:lnTo>
                <a:lnTo>
                  <a:pt x="29780" y="748151"/>
                </a:lnTo>
                <a:lnTo>
                  <a:pt x="29780" y="688299"/>
                </a:lnTo>
                <a:close/>
              </a:path>
              <a:path w="3335020" h="6715125">
                <a:moveTo>
                  <a:pt x="14890" y="808003"/>
                </a:moveTo>
                <a:lnTo>
                  <a:pt x="0" y="808003"/>
                </a:lnTo>
                <a:lnTo>
                  <a:pt x="0" y="867855"/>
                </a:lnTo>
                <a:lnTo>
                  <a:pt x="14890" y="867855"/>
                </a:lnTo>
                <a:lnTo>
                  <a:pt x="14890" y="808003"/>
                </a:lnTo>
                <a:close/>
              </a:path>
              <a:path w="3335020" h="6715125">
                <a:moveTo>
                  <a:pt x="29780" y="808003"/>
                </a:moveTo>
                <a:lnTo>
                  <a:pt x="14890" y="808003"/>
                </a:lnTo>
                <a:lnTo>
                  <a:pt x="14890" y="867855"/>
                </a:lnTo>
                <a:lnTo>
                  <a:pt x="29780" y="867855"/>
                </a:lnTo>
                <a:lnTo>
                  <a:pt x="29780" y="808003"/>
                </a:lnTo>
                <a:close/>
              </a:path>
              <a:path w="3335020" h="6715125">
                <a:moveTo>
                  <a:pt x="14890" y="927707"/>
                </a:moveTo>
                <a:lnTo>
                  <a:pt x="0" y="927707"/>
                </a:lnTo>
                <a:lnTo>
                  <a:pt x="0" y="987559"/>
                </a:lnTo>
                <a:lnTo>
                  <a:pt x="14890" y="987559"/>
                </a:lnTo>
                <a:lnTo>
                  <a:pt x="14890" y="927707"/>
                </a:lnTo>
                <a:close/>
              </a:path>
              <a:path w="3335020" h="6715125">
                <a:moveTo>
                  <a:pt x="29780" y="927707"/>
                </a:moveTo>
                <a:lnTo>
                  <a:pt x="14890" y="927707"/>
                </a:lnTo>
                <a:lnTo>
                  <a:pt x="14890" y="987559"/>
                </a:lnTo>
                <a:lnTo>
                  <a:pt x="29780" y="987559"/>
                </a:lnTo>
                <a:lnTo>
                  <a:pt x="29780" y="927707"/>
                </a:lnTo>
                <a:close/>
              </a:path>
              <a:path w="3335020" h="6715125">
                <a:moveTo>
                  <a:pt x="14890" y="1047411"/>
                </a:moveTo>
                <a:lnTo>
                  <a:pt x="0" y="1047411"/>
                </a:lnTo>
                <a:lnTo>
                  <a:pt x="0" y="1107264"/>
                </a:lnTo>
                <a:lnTo>
                  <a:pt x="14890" y="1107264"/>
                </a:lnTo>
                <a:lnTo>
                  <a:pt x="14890" y="1047411"/>
                </a:lnTo>
                <a:close/>
              </a:path>
              <a:path w="3335020" h="6715125">
                <a:moveTo>
                  <a:pt x="29780" y="1047411"/>
                </a:moveTo>
                <a:lnTo>
                  <a:pt x="14890" y="1047411"/>
                </a:lnTo>
                <a:lnTo>
                  <a:pt x="14890" y="1107264"/>
                </a:lnTo>
                <a:lnTo>
                  <a:pt x="29780" y="1107264"/>
                </a:lnTo>
                <a:lnTo>
                  <a:pt x="29780" y="1047411"/>
                </a:lnTo>
                <a:close/>
              </a:path>
              <a:path w="3335020" h="6715125">
                <a:moveTo>
                  <a:pt x="14890" y="1167115"/>
                </a:moveTo>
                <a:lnTo>
                  <a:pt x="0" y="1167115"/>
                </a:lnTo>
                <a:lnTo>
                  <a:pt x="0" y="1226968"/>
                </a:lnTo>
                <a:lnTo>
                  <a:pt x="14890" y="1226968"/>
                </a:lnTo>
                <a:lnTo>
                  <a:pt x="14890" y="1167115"/>
                </a:lnTo>
                <a:close/>
              </a:path>
              <a:path w="3335020" h="6715125">
                <a:moveTo>
                  <a:pt x="29780" y="1167115"/>
                </a:moveTo>
                <a:lnTo>
                  <a:pt x="14890" y="1167115"/>
                </a:lnTo>
                <a:lnTo>
                  <a:pt x="14890" y="1226968"/>
                </a:lnTo>
                <a:lnTo>
                  <a:pt x="29780" y="1226968"/>
                </a:lnTo>
                <a:lnTo>
                  <a:pt x="29780" y="1167115"/>
                </a:lnTo>
                <a:close/>
              </a:path>
              <a:path w="3335020" h="6715125">
                <a:moveTo>
                  <a:pt x="14890" y="1286820"/>
                </a:moveTo>
                <a:lnTo>
                  <a:pt x="0" y="1286820"/>
                </a:lnTo>
                <a:lnTo>
                  <a:pt x="0" y="1346671"/>
                </a:lnTo>
                <a:lnTo>
                  <a:pt x="14890" y="1346671"/>
                </a:lnTo>
                <a:lnTo>
                  <a:pt x="14890" y="1286820"/>
                </a:lnTo>
                <a:close/>
              </a:path>
              <a:path w="3335020" h="6715125">
                <a:moveTo>
                  <a:pt x="29780" y="1286820"/>
                </a:moveTo>
                <a:lnTo>
                  <a:pt x="14890" y="1286820"/>
                </a:lnTo>
                <a:lnTo>
                  <a:pt x="14890" y="1346671"/>
                </a:lnTo>
                <a:lnTo>
                  <a:pt x="29780" y="1346671"/>
                </a:lnTo>
                <a:lnTo>
                  <a:pt x="29780" y="1286820"/>
                </a:lnTo>
                <a:close/>
              </a:path>
              <a:path w="3335020" h="6715125">
                <a:moveTo>
                  <a:pt x="14890" y="1406524"/>
                </a:moveTo>
                <a:lnTo>
                  <a:pt x="0" y="1406524"/>
                </a:lnTo>
                <a:lnTo>
                  <a:pt x="0" y="1466376"/>
                </a:lnTo>
                <a:lnTo>
                  <a:pt x="14890" y="1466376"/>
                </a:lnTo>
                <a:lnTo>
                  <a:pt x="14890" y="1406524"/>
                </a:lnTo>
                <a:close/>
              </a:path>
              <a:path w="3335020" h="6715125">
                <a:moveTo>
                  <a:pt x="29780" y="1406524"/>
                </a:moveTo>
                <a:lnTo>
                  <a:pt x="14890" y="1406524"/>
                </a:lnTo>
                <a:lnTo>
                  <a:pt x="14890" y="1466376"/>
                </a:lnTo>
                <a:lnTo>
                  <a:pt x="29780" y="1466376"/>
                </a:lnTo>
                <a:lnTo>
                  <a:pt x="29780" y="1406524"/>
                </a:lnTo>
                <a:close/>
              </a:path>
              <a:path w="3335020" h="6715125">
                <a:moveTo>
                  <a:pt x="14890" y="1526228"/>
                </a:moveTo>
                <a:lnTo>
                  <a:pt x="0" y="1526228"/>
                </a:lnTo>
                <a:lnTo>
                  <a:pt x="0" y="1586080"/>
                </a:lnTo>
                <a:lnTo>
                  <a:pt x="14890" y="1586080"/>
                </a:lnTo>
                <a:lnTo>
                  <a:pt x="14890" y="1526228"/>
                </a:lnTo>
                <a:close/>
              </a:path>
              <a:path w="3335020" h="6715125">
                <a:moveTo>
                  <a:pt x="29780" y="1526228"/>
                </a:moveTo>
                <a:lnTo>
                  <a:pt x="14890" y="1526228"/>
                </a:lnTo>
                <a:lnTo>
                  <a:pt x="14890" y="1586080"/>
                </a:lnTo>
                <a:lnTo>
                  <a:pt x="29780" y="1586080"/>
                </a:lnTo>
                <a:lnTo>
                  <a:pt x="29780" y="1526228"/>
                </a:lnTo>
                <a:close/>
              </a:path>
              <a:path w="3335020" h="6715125">
                <a:moveTo>
                  <a:pt x="14890" y="1645932"/>
                </a:moveTo>
                <a:lnTo>
                  <a:pt x="0" y="1645932"/>
                </a:lnTo>
                <a:lnTo>
                  <a:pt x="0" y="1705784"/>
                </a:lnTo>
                <a:lnTo>
                  <a:pt x="14890" y="1705784"/>
                </a:lnTo>
                <a:lnTo>
                  <a:pt x="14890" y="1645932"/>
                </a:lnTo>
                <a:close/>
              </a:path>
              <a:path w="3335020" h="6715125">
                <a:moveTo>
                  <a:pt x="29780" y="1645932"/>
                </a:moveTo>
                <a:lnTo>
                  <a:pt x="14890" y="1645932"/>
                </a:lnTo>
                <a:lnTo>
                  <a:pt x="14890" y="1705784"/>
                </a:lnTo>
                <a:lnTo>
                  <a:pt x="29780" y="1705784"/>
                </a:lnTo>
                <a:lnTo>
                  <a:pt x="29780" y="1645932"/>
                </a:lnTo>
                <a:close/>
              </a:path>
              <a:path w="3335020" h="6715125">
                <a:moveTo>
                  <a:pt x="14890" y="1765637"/>
                </a:moveTo>
                <a:lnTo>
                  <a:pt x="0" y="1765637"/>
                </a:lnTo>
                <a:lnTo>
                  <a:pt x="0" y="1825489"/>
                </a:lnTo>
                <a:lnTo>
                  <a:pt x="14890" y="1825489"/>
                </a:lnTo>
                <a:lnTo>
                  <a:pt x="14890" y="1765637"/>
                </a:lnTo>
                <a:close/>
              </a:path>
              <a:path w="3335020" h="6715125">
                <a:moveTo>
                  <a:pt x="29780" y="1765637"/>
                </a:moveTo>
                <a:lnTo>
                  <a:pt x="14890" y="1765637"/>
                </a:lnTo>
                <a:lnTo>
                  <a:pt x="14890" y="1825489"/>
                </a:lnTo>
                <a:lnTo>
                  <a:pt x="29780" y="1825489"/>
                </a:lnTo>
                <a:lnTo>
                  <a:pt x="29780" y="1765637"/>
                </a:lnTo>
                <a:close/>
              </a:path>
              <a:path w="3335020" h="6715125">
                <a:moveTo>
                  <a:pt x="14890" y="1885341"/>
                </a:moveTo>
                <a:lnTo>
                  <a:pt x="0" y="1885341"/>
                </a:lnTo>
                <a:lnTo>
                  <a:pt x="0" y="1945193"/>
                </a:lnTo>
                <a:lnTo>
                  <a:pt x="14890" y="1945193"/>
                </a:lnTo>
                <a:lnTo>
                  <a:pt x="14890" y="1885341"/>
                </a:lnTo>
                <a:close/>
              </a:path>
              <a:path w="3335020" h="6715125">
                <a:moveTo>
                  <a:pt x="29780" y="1885341"/>
                </a:moveTo>
                <a:lnTo>
                  <a:pt x="14890" y="1885341"/>
                </a:lnTo>
                <a:lnTo>
                  <a:pt x="14890" y="1945193"/>
                </a:lnTo>
                <a:lnTo>
                  <a:pt x="29780" y="1945193"/>
                </a:lnTo>
                <a:lnTo>
                  <a:pt x="29780" y="1885341"/>
                </a:lnTo>
                <a:close/>
              </a:path>
              <a:path w="3335020" h="6715125">
                <a:moveTo>
                  <a:pt x="14890" y="2005045"/>
                </a:moveTo>
                <a:lnTo>
                  <a:pt x="0" y="2005045"/>
                </a:lnTo>
                <a:lnTo>
                  <a:pt x="0" y="2064897"/>
                </a:lnTo>
                <a:lnTo>
                  <a:pt x="14890" y="2064897"/>
                </a:lnTo>
                <a:lnTo>
                  <a:pt x="14890" y="2005045"/>
                </a:lnTo>
                <a:close/>
              </a:path>
              <a:path w="3335020" h="6715125">
                <a:moveTo>
                  <a:pt x="29780" y="2005045"/>
                </a:moveTo>
                <a:lnTo>
                  <a:pt x="14890" y="2005045"/>
                </a:lnTo>
                <a:lnTo>
                  <a:pt x="14890" y="2064897"/>
                </a:lnTo>
                <a:lnTo>
                  <a:pt x="29780" y="2064897"/>
                </a:lnTo>
                <a:lnTo>
                  <a:pt x="29780" y="2005045"/>
                </a:lnTo>
                <a:close/>
              </a:path>
              <a:path w="3335020" h="6715125">
                <a:moveTo>
                  <a:pt x="14890" y="2124749"/>
                </a:moveTo>
                <a:lnTo>
                  <a:pt x="0" y="2124749"/>
                </a:lnTo>
                <a:lnTo>
                  <a:pt x="0" y="2184601"/>
                </a:lnTo>
                <a:lnTo>
                  <a:pt x="14890" y="2184601"/>
                </a:lnTo>
                <a:lnTo>
                  <a:pt x="14890" y="2124749"/>
                </a:lnTo>
                <a:close/>
              </a:path>
              <a:path w="3335020" h="6715125">
                <a:moveTo>
                  <a:pt x="29780" y="2124749"/>
                </a:moveTo>
                <a:lnTo>
                  <a:pt x="14890" y="2124749"/>
                </a:lnTo>
                <a:lnTo>
                  <a:pt x="14890" y="2184601"/>
                </a:lnTo>
                <a:lnTo>
                  <a:pt x="29780" y="2184601"/>
                </a:lnTo>
                <a:lnTo>
                  <a:pt x="29780" y="2124749"/>
                </a:lnTo>
                <a:close/>
              </a:path>
              <a:path w="3335020" h="6715125">
                <a:moveTo>
                  <a:pt x="14890" y="2244453"/>
                </a:moveTo>
                <a:lnTo>
                  <a:pt x="0" y="2244453"/>
                </a:lnTo>
                <a:lnTo>
                  <a:pt x="0" y="2304306"/>
                </a:lnTo>
                <a:lnTo>
                  <a:pt x="14890" y="2304306"/>
                </a:lnTo>
                <a:lnTo>
                  <a:pt x="14890" y="2244453"/>
                </a:lnTo>
                <a:close/>
              </a:path>
              <a:path w="3335020" h="6715125">
                <a:moveTo>
                  <a:pt x="29780" y="2244453"/>
                </a:moveTo>
                <a:lnTo>
                  <a:pt x="14890" y="2244453"/>
                </a:lnTo>
                <a:lnTo>
                  <a:pt x="14890" y="2304306"/>
                </a:lnTo>
                <a:lnTo>
                  <a:pt x="29780" y="2304306"/>
                </a:lnTo>
                <a:lnTo>
                  <a:pt x="29780" y="2244453"/>
                </a:lnTo>
                <a:close/>
              </a:path>
              <a:path w="3335020" h="6715125">
                <a:moveTo>
                  <a:pt x="14890" y="2364157"/>
                </a:moveTo>
                <a:lnTo>
                  <a:pt x="0" y="2364157"/>
                </a:lnTo>
                <a:lnTo>
                  <a:pt x="0" y="2424009"/>
                </a:lnTo>
                <a:lnTo>
                  <a:pt x="14890" y="2424009"/>
                </a:lnTo>
                <a:lnTo>
                  <a:pt x="14890" y="2364157"/>
                </a:lnTo>
                <a:close/>
              </a:path>
              <a:path w="3335020" h="6715125">
                <a:moveTo>
                  <a:pt x="29780" y="2364157"/>
                </a:moveTo>
                <a:lnTo>
                  <a:pt x="14890" y="2364157"/>
                </a:lnTo>
                <a:lnTo>
                  <a:pt x="14890" y="2424009"/>
                </a:lnTo>
                <a:lnTo>
                  <a:pt x="29780" y="2424009"/>
                </a:lnTo>
                <a:lnTo>
                  <a:pt x="29780" y="2364157"/>
                </a:lnTo>
                <a:close/>
              </a:path>
              <a:path w="3335020" h="6715125">
                <a:moveTo>
                  <a:pt x="14890" y="2483862"/>
                </a:moveTo>
                <a:lnTo>
                  <a:pt x="0" y="2483862"/>
                </a:lnTo>
                <a:lnTo>
                  <a:pt x="0" y="2543714"/>
                </a:lnTo>
                <a:lnTo>
                  <a:pt x="14890" y="2543714"/>
                </a:lnTo>
                <a:lnTo>
                  <a:pt x="14890" y="2483862"/>
                </a:lnTo>
                <a:close/>
              </a:path>
              <a:path w="3335020" h="6715125">
                <a:moveTo>
                  <a:pt x="29780" y="2483862"/>
                </a:moveTo>
                <a:lnTo>
                  <a:pt x="14890" y="2483862"/>
                </a:lnTo>
                <a:lnTo>
                  <a:pt x="14890" y="2543714"/>
                </a:lnTo>
                <a:lnTo>
                  <a:pt x="29780" y="2543714"/>
                </a:lnTo>
                <a:lnTo>
                  <a:pt x="29780" y="2483862"/>
                </a:lnTo>
                <a:close/>
              </a:path>
              <a:path w="3335020" h="6715125">
                <a:moveTo>
                  <a:pt x="14890" y="2603566"/>
                </a:moveTo>
                <a:lnTo>
                  <a:pt x="0" y="2603566"/>
                </a:lnTo>
                <a:lnTo>
                  <a:pt x="0" y="2663418"/>
                </a:lnTo>
                <a:lnTo>
                  <a:pt x="14890" y="2663418"/>
                </a:lnTo>
                <a:lnTo>
                  <a:pt x="14890" y="2603566"/>
                </a:lnTo>
                <a:close/>
              </a:path>
              <a:path w="3335020" h="6715125">
                <a:moveTo>
                  <a:pt x="29780" y="2603566"/>
                </a:moveTo>
                <a:lnTo>
                  <a:pt x="14890" y="2603566"/>
                </a:lnTo>
                <a:lnTo>
                  <a:pt x="14890" y="2663418"/>
                </a:lnTo>
                <a:lnTo>
                  <a:pt x="29780" y="2663418"/>
                </a:lnTo>
                <a:lnTo>
                  <a:pt x="29780" y="2603566"/>
                </a:lnTo>
                <a:close/>
              </a:path>
              <a:path w="3335020" h="6715125">
                <a:moveTo>
                  <a:pt x="14890" y="2723270"/>
                </a:moveTo>
                <a:lnTo>
                  <a:pt x="0" y="2723270"/>
                </a:lnTo>
                <a:lnTo>
                  <a:pt x="0" y="2783122"/>
                </a:lnTo>
                <a:lnTo>
                  <a:pt x="14890" y="2783122"/>
                </a:lnTo>
                <a:lnTo>
                  <a:pt x="14890" y="2723270"/>
                </a:lnTo>
                <a:close/>
              </a:path>
              <a:path w="3335020" h="6715125">
                <a:moveTo>
                  <a:pt x="29780" y="2723270"/>
                </a:moveTo>
                <a:lnTo>
                  <a:pt x="14890" y="2723270"/>
                </a:lnTo>
                <a:lnTo>
                  <a:pt x="14890" y="2783122"/>
                </a:lnTo>
                <a:lnTo>
                  <a:pt x="29780" y="2783122"/>
                </a:lnTo>
                <a:lnTo>
                  <a:pt x="29780" y="2723270"/>
                </a:lnTo>
                <a:close/>
              </a:path>
              <a:path w="3335020" h="6715125">
                <a:moveTo>
                  <a:pt x="14890" y="2842975"/>
                </a:moveTo>
                <a:lnTo>
                  <a:pt x="0" y="2842975"/>
                </a:lnTo>
                <a:lnTo>
                  <a:pt x="0" y="2902827"/>
                </a:lnTo>
                <a:lnTo>
                  <a:pt x="14890" y="2902827"/>
                </a:lnTo>
                <a:lnTo>
                  <a:pt x="14890" y="2842975"/>
                </a:lnTo>
                <a:close/>
              </a:path>
              <a:path w="3335020" h="6715125">
                <a:moveTo>
                  <a:pt x="29780" y="2842975"/>
                </a:moveTo>
                <a:lnTo>
                  <a:pt x="14890" y="2842975"/>
                </a:lnTo>
                <a:lnTo>
                  <a:pt x="14890" y="2902827"/>
                </a:lnTo>
                <a:lnTo>
                  <a:pt x="29780" y="2902827"/>
                </a:lnTo>
                <a:lnTo>
                  <a:pt x="29780" y="2842975"/>
                </a:lnTo>
                <a:close/>
              </a:path>
              <a:path w="3335020" h="6715125">
                <a:moveTo>
                  <a:pt x="14890" y="2962679"/>
                </a:moveTo>
                <a:lnTo>
                  <a:pt x="0" y="2962679"/>
                </a:lnTo>
                <a:lnTo>
                  <a:pt x="0" y="3022531"/>
                </a:lnTo>
                <a:lnTo>
                  <a:pt x="14890" y="3022531"/>
                </a:lnTo>
                <a:lnTo>
                  <a:pt x="14890" y="2962679"/>
                </a:lnTo>
                <a:close/>
              </a:path>
              <a:path w="3335020" h="6715125">
                <a:moveTo>
                  <a:pt x="29780" y="2962679"/>
                </a:moveTo>
                <a:lnTo>
                  <a:pt x="14890" y="2962679"/>
                </a:lnTo>
                <a:lnTo>
                  <a:pt x="14890" y="3022531"/>
                </a:lnTo>
                <a:lnTo>
                  <a:pt x="29780" y="3022531"/>
                </a:lnTo>
                <a:lnTo>
                  <a:pt x="29780" y="2962679"/>
                </a:lnTo>
                <a:close/>
              </a:path>
              <a:path w="3335020" h="6715125">
                <a:moveTo>
                  <a:pt x="14890" y="3082384"/>
                </a:moveTo>
                <a:lnTo>
                  <a:pt x="0" y="3082384"/>
                </a:lnTo>
                <a:lnTo>
                  <a:pt x="0" y="3142236"/>
                </a:lnTo>
                <a:lnTo>
                  <a:pt x="14890" y="3142236"/>
                </a:lnTo>
                <a:lnTo>
                  <a:pt x="14890" y="3082384"/>
                </a:lnTo>
                <a:close/>
              </a:path>
              <a:path w="3335020" h="6715125">
                <a:moveTo>
                  <a:pt x="29780" y="3082384"/>
                </a:moveTo>
                <a:lnTo>
                  <a:pt x="14890" y="3082384"/>
                </a:lnTo>
                <a:lnTo>
                  <a:pt x="14890" y="3142236"/>
                </a:lnTo>
                <a:lnTo>
                  <a:pt x="29780" y="3142236"/>
                </a:lnTo>
                <a:lnTo>
                  <a:pt x="29780" y="3082384"/>
                </a:lnTo>
                <a:close/>
              </a:path>
              <a:path w="3335020" h="6715125">
                <a:moveTo>
                  <a:pt x="14890" y="3202088"/>
                </a:moveTo>
                <a:lnTo>
                  <a:pt x="0" y="3202088"/>
                </a:lnTo>
                <a:lnTo>
                  <a:pt x="0" y="3261941"/>
                </a:lnTo>
                <a:lnTo>
                  <a:pt x="14890" y="3261941"/>
                </a:lnTo>
                <a:lnTo>
                  <a:pt x="14890" y="3202088"/>
                </a:lnTo>
                <a:close/>
              </a:path>
              <a:path w="3335020" h="6715125">
                <a:moveTo>
                  <a:pt x="29780" y="3202088"/>
                </a:moveTo>
                <a:lnTo>
                  <a:pt x="14890" y="3202088"/>
                </a:lnTo>
                <a:lnTo>
                  <a:pt x="14890" y="3261941"/>
                </a:lnTo>
                <a:lnTo>
                  <a:pt x="29780" y="3261941"/>
                </a:lnTo>
                <a:lnTo>
                  <a:pt x="29780" y="3202088"/>
                </a:lnTo>
                <a:close/>
              </a:path>
              <a:path w="3335020" h="6715125">
                <a:moveTo>
                  <a:pt x="14890" y="3321793"/>
                </a:moveTo>
                <a:lnTo>
                  <a:pt x="0" y="3321793"/>
                </a:lnTo>
                <a:lnTo>
                  <a:pt x="0" y="3381645"/>
                </a:lnTo>
                <a:lnTo>
                  <a:pt x="14890" y="3381645"/>
                </a:lnTo>
                <a:lnTo>
                  <a:pt x="14890" y="3321793"/>
                </a:lnTo>
                <a:close/>
              </a:path>
              <a:path w="3335020" h="6715125">
                <a:moveTo>
                  <a:pt x="29780" y="3321793"/>
                </a:moveTo>
                <a:lnTo>
                  <a:pt x="14890" y="3321793"/>
                </a:lnTo>
                <a:lnTo>
                  <a:pt x="14890" y="3381645"/>
                </a:lnTo>
                <a:lnTo>
                  <a:pt x="29780" y="3381645"/>
                </a:lnTo>
                <a:lnTo>
                  <a:pt x="29780" y="3321793"/>
                </a:lnTo>
                <a:close/>
              </a:path>
              <a:path w="3335020" h="6715125">
                <a:moveTo>
                  <a:pt x="14890" y="3441497"/>
                </a:moveTo>
                <a:lnTo>
                  <a:pt x="0" y="3441497"/>
                </a:lnTo>
                <a:lnTo>
                  <a:pt x="0" y="3501350"/>
                </a:lnTo>
                <a:lnTo>
                  <a:pt x="14890" y="3501350"/>
                </a:lnTo>
                <a:lnTo>
                  <a:pt x="14890" y="3441497"/>
                </a:lnTo>
                <a:close/>
              </a:path>
              <a:path w="3335020" h="6715125">
                <a:moveTo>
                  <a:pt x="29780" y="3441497"/>
                </a:moveTo>
                <a:lnTo>
                  <a:pt x="14890" y="3441497"/>
                </a:lnTo>
                <a:lnTo>
                  <a:pt x="14890" y="3501350"/>
                </a:lnTo>
                <a:lnTo>
                  <a:pt x="29780" y="3501350"/>
                </a:lnTo>
                <a:lnTo>
                  <a:pt x="29780" y="3441497"/>
                </a:lnTo>
                <a:close/>
              </a:path>
              <a:path w="3335020" h="6715125">
                <a:moveTo>
                  <a:pt x="14890" y="3561202"/>
                </a:moveTo>
                <a:lnTo>
                  <a:pt x="0" y="3561202"/>
                </a:lnTo>
                <a:lnTo>
                  <a:pt x="0" y="3621054"/>
                </a:lnTo>
                <a:lnTo>
                  <a:pt x="14890" y="3621054"/>
                </a:lnTo>
                <a:lnTo>
                  <a:pt x="14890" y="3561202"/>
                </a:lnTo>
                <a:close/>
              </a:path>
              <a:path w="3335020" h="6715125">
                <a:moveTo>
                  <a:pt x="29780" y="3561202"/>
                </a:moveTo>
                <a:lnTo>
                  <a:pt x="14890" y="3561202"/>
                </a:lnTo>
                <a:lnTo>
                  <a:pt x="14890" y="3621054"/>
                </a:lnTo>
                <a:lnTo>
                  <a:pt x="29780" y="3621054"/>
                </a:lnTo>
                <a:lnTo>
                  <a:pt x="29780" y="3561202"/>
                </a:lnTo>
                <a:close/>
              </a:path>
              <a:path w="3335020" h="6715125">
                <a:moveTo>
                  <a:pt x="14890" y="3680907"/>
                </a:moveTo>
                <a:lnTo>
                  <a:pt x="0" y="3680907"/>
                </a:lnTo>
                <a:lnTo>
                  <a:pt x="0" y="3740759"/>
                </a:lnTo>
                <a:lnTo>
                  <a:pt x="14890" y="3740759"/>
                </a:lnTo>
                <a:lnTo>
                  <a:pt x="14890" y="3680907"/>
                </a:lnTo>
                <a:close/>
              </a:path>
              <a:path w="3335020" h="6715125">
                <a:moveTo>
                  <a:pt x="29780" y="3680907"/>
                </a:moveTo>
                <a:lnTo>
                  <a:pt x="14890" y="3680907"/>
                </a:lnTo>
                <a:lnTo>
                  <a:pt x="14890" y="3740759"/>
                </a:lnTo>
                <a:lnTo>
                  <a:pt x="29780" y="3740759"/>
                </a:lnTo>
                <a:lnTo>
                  <a:pt x="29780" y="3680907"/>
                </a:lnTo>
                <a:close/>
              </a:path>
              <a:path w="3335020" h="6715125">
                <a:moveTo>
                  <a:pt x="14890" y="3800611"/>
                </a:moveTo>
                <a:lnTo>
                  <a:pt x="0" y="3800611"/>
                </a:lnTo>
                <a:lnTo>
                  <a:pt x="0" y="3860463"/>
                </a:lnTo>
                <a:lnTo>
                  <a:pt x="14890" y="3860463"/>
                </a:lnTo>
                <a:lnTo>
                  <a:pt x="14890" y="3800611"/>
                </a:lnTo>
                <a:close/>
              </a:path>
              <a:path w="3335020" h="6715125">
                <a:moveTo>
                  <a:pt x="29780" y="3800611"/>
                </a:moveTo>
                <a:lnTo>
                  <a:pt x="14890" y="3800611"/>
                </a:lnTo>
                <a:lnTo>
                  <a:pt x="14890" y="3860463"/>
                </a:lnTo>
                <a:lnTo>
                  <a:pt x="29780" y="3860463"/>
                </a:lnTo>
                <a:lnTo>
                  <a:pt x="29780" y="3800611"/>
                </a:lnTo>
                <a:close/>
              </a:path>
              <a:path w="3335020" h="6715125">
                <a:moveTo>
                  <a:pt x="14890" y="3920316"/>
                </a:moveTo>
                <a:lnTo>
                  <a:pt x="0" y="3920316"/>
                </a:lnTo>
                <a:lnTo>
                  <a:pt x="0" y="3980168"/>
                </a:lnTo>
                <a:lnTo>
                  <a:pt x="14890" y="3980168"/>
                </a:lnTo>
                <a:lnTo>
                  <a:pt x="14890" y="3920316"/>
                </a:lnTo>
                <a:close/>
              </a:path>
              <a:path w="3335020" h="6715125">
                <a:moveTo>
                  <a:pt x="29780" y="3920316"/>
                </a:moveTo>
                <a:lnTo>
                  <a:pt x="14890" y="3920316"/>
                </a:lnTo>
                <a:lnTo>
                  <a:pt x="14890" y="3980168"/>
                </a:lnTo>
                <a:lnTo>
                  <a:pt x="29780" y="3980168"/>
                </a:lnTo>
                <a:lnTo>
                  <a:pt x="29780" y="3920316"/>
                </a:lnTo>
                <a:close/>
              </a:path>
              <a:path w="3335020" h="6715125">
                <a:moveTo>
                  <a:pt x="14890" y="4040020"/>
                </a:moveTo>
                <a:lnTo>
                  <a:pt x="0" y="4040020"/>
                </a:lnTo>
                <a:lnTo>
                  <a:pt x="0" y="4099872"/>
                </a:lnTo>
                <a:lnTo>
                  <a:pt x="14890" y="4099872"/>
                </a:lnTo>
                <a:lnTo>
                  <a:pt x="14890" y="4040020"/>
                </a:lnTo>
                <a:close/>
              </a:path>
              <a:path w="3335020" h="6715125">
                <a:moveTo>
                  <a:pt x="29780" y="4040020"/>
                </a:moveTo>
                <a:lnTo>
                  <a:pt x="14890" y="4040020"/>
                </a:lnTo>
                <a:lnTo>
                  <a:pt x="14890" y="4099872"/>
                </a:lnTo>
                <a:lnTo>
                  <a:pt x="29780" y="4099872"/>
                </a:lnTo>
                <a:lnTo>
                  <a:pt x="29780" y="4040020"/>
                </a:lnTo>
                <a:close/>
              </a:path>
              <a:path w="3335020" h="6715125">
                <a:moveTo>
                  <a:pt x="14890" y="4159725"/>
                </a:moveTo>
                <a:lnTo>
                  <a:pt x="0" y="4159725"/>
                </a:lnTo>
                <a:lnTo>
                  <a:pt x="0" y="4219577"/>
                </a:lnTo>
                <a:lnTo>
                  <a:pt x="14890" y="4219577"/>
                </a:lnTo>
                <a:lnTo>
                  <a:pt x="14890" y="4159725"/>
                </a:lnTo>
                <a:close/>
              </a:path>
              <a:path w="3335020" h="6715125">
                <a:moveTo>
                  <a:pt x="29780" y="4159725"/>
                </a:moveTo>
                <a:lnTo>
                  <a:pt x="14890" y="4159725"/>
                </a:lnTo>
                <a:lnTo>
                  <a:pt x="14890" y="4219577"/>
                </a:lnTo>
                <a:lnTo>
                  <a:pt x="29780" y="4219577"/>
                </a:lnTo>
                <a:lnTo>
                  <a:pt x="29780" y="4159725"/>
                </a:lnTo>
                <a:close/>
              </a:path>
              <a:path w="3335020" h="6715125">
                <a:moveTo>
                  <a:pt x="14890" y="4279429"/>
                </a:moveTo>
                <a:lnTo>
                  <a:pt x="0" y="4279429"/>
                </a:lnTo>
                <a:lnTo>
                  <a:pt x="0" y="4339281"/>
                </a:lnTo>
                <a:lnTo>
                  <a:pt x="14890" y="4339281"/>
                </a:lnTo>
                <a:lnTo>
                  <a:pt x="14890" y="4279429"/>
                </a:lnTo>
                <a:close/>
              </a:path>
              <a:path w="3335020" h="6715125">
                <a:moveTo>
                  <a:pt x="29780" y="4279429"/>
                </a:moveTo>
                <a:lnTo>
                  <a:pt x="14890" y="4279429"/>
                </a:lnTo>
                <a:lnTo>
                  <a:pt x="14890" y="4339281"/>
                </a:lnTo>
                <a:lnTo>
                  <a:pt x="29780" y="4339281"/>
                </a:lnTo>
                <a:lnTo>
                  <a:pt x="29780" y="4279429"/>
                </a:lnTo>
                <a:close/>
              </a:path>
              <a:path w="3335020" h="6715125">
                <a:moveTo>
                  <a:pt x="14890" y="4399134"/>
                </a:moveTo>
                <a:lnTo>
                  <a:pt x="0" y="4399134"/>
                </a:lnTo>
                <a:lnTo>
                  <a:pt x="0" y="4458986"/>
                </a:lnTo>
                <a:lnTo>
                  <a:pt x="14890" y="4458986"/>
                </a:lnTo>
                <a:lnTo>
                  <a:pt x="14890" y="4399134"/>
                </a:lnTo>
                <a:close/>
              </a:path>
              <a:path w="3335020" h="6715125">
                <a:moveTo>
                  <a:pt x="29780" y="4399134"/>
                </a:moveTo>
                <a:lnTo>
                  <a:pt x="14890" y="4399134"/>
                </a:lnTo>
                <a:lnTo>
                  <a:pt x="14890" y="4458986"/>
                </a:lnTo>
                <a:lnTo>
                  <a:pt x="29780" y="4458986"/>
                </a:lnTo>
                <a:lnTo>
                  <a:pt x="29780" y="4399134"/>
                </a:lnTo>
                <a:close/>
              </a:path>
              <a:path w="3335020" h="6715125">
                <a:moveTo>
                  <a:pt x="14890" y="4518838"/>
                </a:moveTo>
                <a:lnTo>
                  <a:pt x="0" y="4518838"/>
                </a:lnTo>
                <a:lnTo>
                  <a:pt x="0" y="4578690"/>
                </a:lnTo>
                <a:lnTo>
                  <a:pt x="14890" y="4578690"/>
                </a:lnTo>
                <a:lnTo>
                  <a:pt x="14890" y="4518838"/>
                </a:lnTo>
                <a:close/>
              </a:path>
              <a:path w="3335020" h="6715125">
                <a:moveTo>
                  <a:pt x="29780" y="4518838"/>
                </a:moveTo>
                <a:lnTo>
                  <a:pt x="14890" y="4518838"/>
                </a:lnTo>
                <a:lnTo>
                  <a:pt x="14890" y="4578690"/>
                </a:lnTo>
                <a:lnTo>
                  <a:pt x="29780" y="4578690"/>
                </a:lnTo>
                <a:lnTo>
                  <a:pt x="29780" y="4518838"/>
                </a:lnTo>
                <a:close/>
              </a:path>
              <a:path w="3335020" h="6715125">
                <a:moveTo>
                  <a:pt x="14890" y="4638543"/>
                </a:moveTo>
                <a:lnTo>
                  <a:pt x="0" y="4638543"/>
                </a:lnTo>
                <a:lnTo>
                  <a:pt x="0" y="4698395"/>
                </a:lnTo>
                <a:lnTo>
                  <a:pt x="14890" y="4698395"/>
                </a:lnTo>
                <a:lnTo>
                  <a:pt x="14890" y="4638543"/>
                </a:lnTo>
                <a:close/>
              </a:path>
              <a:path w="3335020" h="6715125">
                <a:moveTo>
                  <a:pt x="29780" y="4638543"/>
                </a:moveTo>
                <a:lnTo>
                  <a:pt x="14890" y="4638543"/>
                </a:lnTo>
                <a:lnTo>
                  <a:pt x="14890" y="4698395"/>
                </a:lnTo>
                <a:lnTo>
                  <a:pt x="29780" y="4698395"/>
                </a:lnTo>
                <a:lnTo>
                  <a:pt x="29780" y="4638543"/>
                </a:lnTo>
                <a:close/>
              </a:path>
              <a:path w="3335020" h="6715125">
                <a:moveTo>
                  <a:pt x="14890" y="4758247"/>
                </a:moveTo>
                <a:lnTo>
                  <a:pt x="0" y="4758247"/>
                </a:lnTo>
                <a:lnTo>
                  <a:pt x="0" y="4818099"/>
                </a:lnTo>
                <a:lnTo>
                  <a:pt x="14890" y="4818099"/>
                </a:lnTo>
                <a:lnTo>
                  <a:pt x="14890" y="4758247"/>
                </a:lnTo>
                <a:close/>
              </a:path>
              <a:path w="3335020" h="6715125">
                <a:moveTo>
                  <a:pt x="29780" y="4758247"/>
                </a:moveTo>
                <a:lnTo>
                  <a:pt x="14890" y="4758247"/>
                </a:lnTo>
                <a:lnTo>
                  <a:pt x="14890" y="4818099"/>
                </a:lnTo>
                <a:lnTo>
                  <a:pt x="29780" y="4818099"/>
                </a:lnTo>
                <a:lnTo>
                  <a:pt x="29780" y="4758247"/>
                </a:lnTo>
                <a:close/>
              </a:path>
              <a:path w="3335020" h="6715125">
                <a:moveTo>
                  <a:pt x="14890" y="4877952"/>
                </a:moveTo>
                <a:lnTo>
                  <a:pt x="0" y="4877952"/>
                </a:lnTo>
                <a:lnTo>
                  <a:pt x="0" y="4937804"/>
                </a:lnTo>
                <a:lnTo>
                  <a:pt x="14890" y="4937804"/>
                </a:lnTo>
                <a:lnTo>
                  <a:pt x="14890" y="4877952"/>
                </a:lnTo>
                <a:close/>
              </a:path>
              <a:path w="3335020" h="6715125">
                <a:moveTo>
                  <a:pt x="29780" y="4877952"/>
                </a:moveTo>
                <a:lnTo>
                  <a:pt x="14890" y="4877952"/>
                </a:lnTo>
                <a:lnTo>
                  <a:pt x="14890" y="4937804"/>
                </a:lnTo>
                <a:lnTo>
                  <a:pt x="29780" y="4937804"/>
                </a:lnTo>
                <a:lnTo>
                  <a:pt x="29780" y="4877952"/>
                </a:lnTo>
                <a:close/>
              </a:path>
              <a:path w="3335020" h="6715125">
                <a:moveTo>
                  <a:pt x="14890" y="4997656"/>
                </a:moveTo>
                <a:lnTo>
                  <a:pt x="0" y="4997656"/>
                </a:lnTo>
                <a:lnTo>
                  <a:pt x="0" y="5057508"/>
                </a:lnTo>
                <a:lnTo>
                  <a:pt x="14890" y="5057508"/>
                </a:lnTo>
                <a:lnTo>
                  <a:pt x="14890" y="4997656"/>
                </a:lnTo>
                <a:close/>
              </a:path>
              <a:path w="3335020" h="6715125">
                <a:moveTo>
                  <a:pt x="29780" y="4997656"/>
                </a:moveTo>
                <a:lnTo>
                  <a:pt x="14890" y="4997656"/>
                </a:lnTo>
                <a:lnTo>
                  <a:pt x="14890" y="5057508"/>
                </a:lnTo>
                <a:lnTo>
                  <a:pt x="29780" y="5057508"/>
                </a:lnTo>
                <a:lnTo>
                  <a:pt x="29780" y="4997656"/>
                </a:lnTo>
                <a:close/>
              </a:path>
              <a:path w="3335020" h="6715125">
                <a:moveTo>
                  <a:pt x="14890" y="5117361"/>
                </a:moveTo>
                <a:lnTo>
                  <a:pt x="0" y="5117361"/>
                </a:lnTo>
                <a:lnTo>
                  <a:pt x="0" y="5177213"/>
                </a:lnTo>
                <a:lnTo>
                  <a:pt x="14890" y="5177213"/>
                </a:lnTo>
                <a:lnTo>
                  <a:pt x="14890" y="5117361"/>
                </a:lnTo>
                <a:close/>
              </a:path>
              <a:path w="3335020" h="6715125">
                <a:moveTo>
                  <a:pt x="29780" y="5117361"/>
                </a:moveTo>
                <a:lnTo>
                  <a:pt x="14890" y="5117361"/>
                </a:lnTo>
                <a:lnTo>
                  <a:pt x="14890" y="5177213"/>
                </a:lnTo>
                <a:lnTo>
                  <a:pt x="29780" y="5177213"/>
                </a:lnTo>
                <a:lnTo>
                  <a:pt x="29780" y="5117361"/>
                </a:lnTo>
                <a:close/>
              </a:path>
              <a:path w="3335020" h="6715125">
                <a:moveTo>
                  <a:pt x="14890" y="5237065"/>
                </a:moveTo>
                <a:lnTo>
                  <a:pt x="0" y="5237065"/>
                </a:lnTo>
                <a:lnTo>
                  <a:pt x="0" y="5296917"/>
                </a:lnTo>
                <a:lnTo>
                  <a:pt x="14890" y="5296917"/>
                </a:lnTo>
                <a:lnTo>
                  <a:pt x="14890" y="5237065"/>
                </a:lnTo>
                <a:close/>
              </a:path>
              <a:path w="3335020" h="6715125">
                <a:moveTo>
                  <a:pt x="29780" y="5237065"/>
                </a:moveTo>
                <a:lnTo>
                  <a:pt x="14890" y="5237065"/>
                </a:lnTo>
                <a:lnTo>
                  <a:pt x="14890" y="5296917"/>
                </a:lnTo>
                <a:lnTo>
                  <a:pt x="29780" y="5296917"/>
                </a:lnTo>
                <a:lnTo>
                  <a:pt x="29780" y="5237065"/>
                </a:lnTo>
                <a:close/>
              </a:path>
              <a:path w="3335020" h="6715125">
                <a:moveTo>
                  <a:pt x="14890" y="5356770"/>
                </a:moveTo>
                <a:lnTo>
                  <a:pt x="0" y="5356770"/>
                </a:lnTo>
                <a:lnTo>
                  <a:pt x="0" y="5416622"/>
                </a:lnTo>
                <a:lnTo>
                  <a:pt x="14890" y="5416622"/>
                </a:lnTo>
                <a:lnTo>
                  <a:pt x="14890" y="5356770"/>
                </a:lnTo>
                <a:close/>
              </a:path>
              <a:path w="3335020" h="6715125">
                <a:moveTo>
                  <a:pt x="29780" y="5356770"/>
                </a:moveTo>
                <a:lnTo>
                  <a:pt x="14890" y="5356770"/>
                </a:lnTo>
                <a:lnTo>
                  <a:pt x="14890" y="5416622"/>
                </a:lnTo>
                <a:lnTo>
                  <a:pt x="29780" y="5416622"/>
                </a:lnTo>
                <a:lnTo>
                  <a:pt x="29780" y="5356770"/>
                </a:lnTo>
                <a:close/>
              </a:path>
              <a:path w="3335020" h="6715125">
                <a:moveTo>
                  <a:pt x="14890" y="5476474"/>
                </a:moveTo>
                <a:lnTo>
                  <a:pt x="0" y="5476474"/>
                </a:lnTo>
                <a:lnTo>
                  <a:pt x="0" y="5536326"/>
                </a:lnTo>
                <a:lnTo>
                  <a:pt x="14890" y="5536326"/>
                </a:lnTo>
                <a:lnTo>
                  <a:pt x="14890" y="5476474"/>
                </a:lnTo>
                <a:close/>
              </a:path>
              <a:path w="3335020" h="6715125">
                <a:moveTo>
                  <a:pt x="29780" y="5476474"/>
                </a:moveTo>
                <a:lnTo>
                  <a:pt x="14890" y="5476474"/>
                </a:lnTo>
                <a:lnTo>
                  <a:pt x="14890" y="5536326"/>
                </a:lnTo>
                <a:lnTo>
                  <a:pt x="29780" y="5536326"/>
                </a:lnTo>
                <a:lnTo>
                  <a:pt x="29780" y="5476474"/>
                </a:lnTo>
                <a:close/>
              </a:path>
              <a:path w="3335020" h="6715125">
                <a:moveTo>
                  <a:pt x="14890" y="5596178"/>
                </a:moveTo>
                <a:lnTo>
                  <a:pt x="0" y="5596178"/>
                </a:lnTo>
                <a:lnTo>
                  <a:pt x="0" y="5656031"/>
                </a:lnTo>
                <a:lnTo>
                  <a:pt x="14890" y="5656031"/>
                </a:lnTo>
                <a:lnTo>
                  <a:pt x="14890" y="5596178"/>
                </a:lnTo>
                <a:close/>
              </a:path>
              <a:path w="3335020" h="6715125">
                <a:moveTo>
                  <a:pt x="29780" y="5596178"/>
                </a:moveTo>
                <a:lnTo>
                  <a:pt x="14890" y="5596178"/>
                </a:lnTo>
                <a:lnTo>
                  <a:pt x="14890" y="5656031"/>
                </a:lnTo>
                <a:lnTo>
                  <a:pt x="29780" y="5656031"/>
                </a:lnTo>
                <a:lnTo>
                  <a:pt x="29780" y="5596178"/>
                </a:lnTo>
                <a:close/>
              </a:path>
              <a:path w="3335020" h="6715125">
                <a:moveTo>
                  <a:pt x="14890" y="5715883"/>
                </a:moveTo>
                <a:lnTo>
                  <a:pt x="0" y="5715883"/>
                </a:lnTo>
                <a:lnTo>
                  <a:pt x="0" y="5775735"/>
                </a:lnTo>
                <a:lnTo>
                  <a:pt x="14890" y="5775735"/>
                </a:lnTo>
                <a:lnTo>
                  <a:pt x="14890" y="5715883"/>
                </a:lnTo>
                <a:close/>
              </a:path>
              <a:path w="3335020" h="6715125">
                <a:moveTo>
                  <a:pt x="29780" y="5715883"/>
                </a:moveTo>
                <a:lnTo>
                  <a:pt x="14890" y="5715883"/>
                </a:lnTo>
                <a:lnTo>
                  <a:pt x="14890" y="5775735"/>
                </a:lnTo>
                <a:lnTo>
                  <a:pt x="29780" y="5775735"/>
                </a:lnTo>
                <a:lnTo>
                  <a:pt x="29780" y="5715883"/>
                </a:lnTo>
                <a:close/>
              </a:path>
              <a:path w="3335020" h="6715125">
                <a:moveTo>
                  <a:pt x="14890" y="5835587"/>
                </a:moveTo>
                <a:lnTo>
                  <a:pt x="0" y="5835587"/>
                </a:lnTo>
                <a:lnTo>
                  <a:pt x="0" y="5895440"/>
                </a:lnTo>
                <a:lnTo>
                  <a:pt x="14890" y="5895440"/>
                </a:lnTo>
                <a:lnTo>
                  <a:pt x="14890" y="5835587"/>
                </a:lnTo>
                <a:close/>
              </a:path>
              <a:path w="3335020" h="6715125">
                <a:moveTo>
                  <a:pt x="29780" y="5835587"/>
                </a:moveTo>
                <a:lnTo>
                  <a:pt x="14890" y="5835587"/>
                </a:lnTo>
                <a:lnTo>
                  <a:pt x="14890" y="5895440"/>
                </a:lnTo>
                <a:lnTo>
                  <a:pt x="29780" y="5895440"/>
                </a:lnTo>
                <a:lnTo>
                  <a:pt x="29780" y="5835587"/>
                </a:lnTo>
                <a:close/>
              </a:path>
              <a:path w="3335020" h="6715125">
                <a:moveTo>
                  <a:pt x="14890" y="5955292"/>
                </a:moveTo>
                <a:lnTo>
                  <a:pt x="0" y="5955292"/>
                </a:lnTo>
                <a:lnTo>
                  <a:pt x="0" y="6015144"/>
                </a:lnTo>
                <a:lnTo>
                  <a:pt x="14890" y="6015144"/>
                </a:lnTo>
                <a:lnTo>
                  <a:pt x="14890" y="5955292"/>
                </a:lnTo>
                <a:close/>
              </a:path>
              <a:path w="3335020" h="6715125">
                <a:moveTo>
                  <a:pt x="29780" y="5955292"/>
                </a:moveTo>
                <a:lnTo>
                  <a:pt x="14890" y="5955292"/>
                </a:lnTo>
                <a:lnTo>
                  <a:pt x="14890" y="6015144"/>
                </a:lnTo>
                <a:lnTo>
                  <a:pt x="29780" y="6015144"/>
                </a:lnTo>
                <a:lnTo>
                  <a:pt x="29780" y="5955292"/>
                </a:lnTo>
                <a:close/>
              </a:path>
              <a:path w="3335020" h="6715125">
                <a:moveTo>
                  <a:pt x="14890" y="6074996"/>
                </a:moveTo>
                <a:lnTo>
                  <a:pt x="0" y="6074996"/>
                </a:lnTo>
                <a:lnTo>
                  <a:pt x="0" y="6134849"/>
                </a:lnTo>
                <a:lnTo>
                  <a:pt x="14890" y="6134849"/>
                </a:lnTo>
                <a:lnTo>
                  <a:pt x="14890" y="6074996"/>
                </a:lnTo>
                <a:close/>
              </a:path>
              <a:path w="3335020" h="6715125">
                <a:moveTo>
                  <a:pt x="29780" y="6074996"/>
                </a:moveTo>
                <a:lnTo>
                  <a:pt x="14890" y="6074996"/>
                </a:lnTo>
                <a:lnTo>
                  <a:pt x="14890" y="6134849"/>
                </a:lnTo>
                <a:lnTo>
                  <a:pt x="29780" y="6134849"/>
                </a:lnTo>
                <a:lnTo>
                  <a:pt x="29780" y="6074996"/>
                </a:lnTo>
                <a:close/>
              </a:path>
              <a:path w="3335020" h="6715125">
                <a:moveTo>
                  <a:pt x="14890" y="6194701"/>
                </a:moveTo>
                <a:lnTo>
                  <a:pt x="0" y="6194701"/>
                </a:lnTo>
                <a:lnTo>
                  <a:pt x="0" y="6254553"/>
                </a:lnTo>
                <a:lnTo>
                  <a:pt x="14890" y="6254553"/>
                </a:lnTo>
                <a:lnTo>
                  <a:pt x="14890" y="6194701"/>
                </a:lnTo>
                <a:close/>
              </a:path>
              <a:path w="3335020" h="6715125">
                <a:moveTo>
                  <a:pt x="29780" y="6194701"/>
                </a:moveTo>
                <a:lnTo>
                  <a:pt x="14890" y="6194701"/>
                </a:lnTo>
                <a:lnTo>
                  <a:pt x="14890" y="6254553"/>
                </a:lnTo>
                <a:lnTo>
                  <a:pt x="29780" y="6254553"/>
                </a:lnTo>
                <a:lnTo>
                  <a:pt x="29780" y="6194701"/>
                </a:lnTo>
                <a:close/>
              </a:path>
              <a:path w="3335020" h="6715125">
                <a:moveTo>
                  <a:pt x="14890" y="6314405"/>
                </a:moveTo>
                <a:lnTo>
                  <a:pt x="0" y="6314405"/>
                </a:lnTo>
                <a:lnTo>
                  <a:pt x="0" y="6374258"/>
                </a:lnTo>
                <a:lnTo>
                  <a:pt x="14890" y="6374258"/>
                </a:lnTo>
                <a:lnTo>
                  <a:pt x="14890" y="6314405"/>
                </a:lnTo>
                <a:close/>
              </a:path>
              <a:path w="3335020" h="6715125">
                <a:moveTo>
                  <a:pt x="29780" y="6314405"/>
                </a:moveTo>
                <a:lnTo>
                  <a:pt x="14890" y="6314405"/>
                </a:lnTo>
                <a:lnTo>
                  <a:pt x="14890" y="6374258"/>
                </a:lnTo>
                <a:lnTo>
                  <a:pt x="29780" y="6374258"/>
                </a:lnTo>
                <a:lnTo>
                  <a:pt x="29780" y="6314405"/>
                </a:lnTo>
                <a:close/>
              </a:path>
              <a:path w="3335020" h="6715125">
                <a:moveTo>
                  <a:pt x="14890" y="6434110"/>
                </a:moveTo>
                <a:lnTo>
                  <a:pt x="0" y="6434110"/>
                </a:lnTo>
                <a:lnTo>
                  <a:pt x="0" y="6464026"/>
                </a:lnTo>
                <a:lnTo>
                  <a:pt x="2928" y="6496701"/>
                </a:lnTo>
                <a:lnTo>
                  <a:pt x="16886" y="6494880"/>
                </a:lnTo>
                <a:lnTo>
                  <a:pt x="16019" y="6487273"/>
                </a:lnTo>
                <a:lnTo>
                  <a:pt x="15394" y="6479593"/>
                </a:lnTo>
                <a:lnTo>
                  <a:pt x="15017" y="6471842"/>
                </a:lnTo>
                <a:lnTo>
                  <a:pt x="14890" y="6434110"/>
                </a:lnTo>
                <a:close/>
              </a:path>
              <a:path w="3335020" h="6715125">
                <a:moveTo>
                  <a:pt x="29780" y="6434110"/>
                </a:moveTo>
                <a:lnTo>
                  <a:pt x="14890" y="6434110"/>
                </a:lnTo>
                <a:lnTo>
                  <a:pt x="15017" y="6471842"/>
                </a:lnTo>
                <a:lnTo>
                  <a:pt x="15347" y="6478627"/>
                </a:lnTo>
                <a:lnTo>
                  <a:pt x="15394" y="6479593"/>
                </a:lnTo>
                <a:lnTo>
                  <a:pt x="15901" y="6485826"/>
                </a:lnTo>
                <a:lnTo>
                  <a:pt x="16019" y="6487273"/>
                </a:lnTo>
                <a:lnTo>
                  <a:pt x="16886" y="6494880"/>
                </a:lnTo>
                <a:lnTo>
                  <a:pt x="31651" y="6492954"/>
                </a:lnTo>
                <a:lnTo>
                  <a:pt x="30839" y="6485826"/>
                </a:lnTo>
                <a:lnTo>
                  <a:pt x="30332" y="6479593"/>
                </a:lnTo>
                <a:lnTo>
                  <a:pt x="30253" y="6478627"/>
                </a:lnTo>
                <a:lnTo>
                  <a:pt x="29923" y="6471842"/>
                </a:lnTo>
                <a:lnTo>
                  <a:pt x="29899" y="6471359"/>
                </a:lnTo>
                <a:lnTo>
                  <a:pt x="29780" y="6434110"/>
                </a:lnTo>
                <a:close/>
              </a:path>
              <a:path w="3335020" h="6715125">
                <a:moveTo>
                  <a:pt x="32798" y="6554393"/>
                </a:moveTo>
                <a:lnTo>
                  <a:pt x="19622" y="6559857"/>
                </a:lnTo>
                <a:lnTo>
                  <a:pt x="34265" y="6590698"/>
                </a:lnTo>
                <a:lnTo>
                  <a:pt x="52419" y="6616380"/>
                </a:lnTo>
                <a:lnTo>
                  <a:pt x="63658" y="6607743"/>
                </a:lnTo>
                <a:lnTo>
                  <a:pt x="54687" y="6595249"/>
                </a:lnTo>
                <a:lnTo>
                  <a:pt x="46529" y="6582168"/>
                </a:lnTo>
                <a:lnTo>
                  <a:pt x="39220" y="6568537"/>
                </a:lnTo>
                <a:lnTo>
                  <a:pt x="32798" y="6554393"/>
                </a:lnTo>
                <a:close/>
              </a:path>
              <a:path w="3335020" h="6715125">
                <a:moveTo>
                  <a:pt x="46553" y="6548689"/>
                </a:moveTo>
                <a:lnTo>
                  <a:pt x="32798" y="6554393"/>
                </a:lnTo>
                <a:lnTo>
                  <a:pt x="39220" y="6568537"/>
                </a:lnTo>
                <a:lnTo>
                  <a:pt x="46529" y="6582168"/>
                </a:lnTo>
                <a:lnTo>
                  <a:pt x="54687" y="6595249"/>
                </a:lnTo>
                <a:lnTo>
                  <a:pt x="63658" y="6607743"/>
                </a:lnTo>
                <a:lnTo>
                  <a:pt x="75465" y="6598670"/>
                </a:lnTo>
                <a:lnTo>
                  <a:pt x="67058" y="6586962"/>
                </a:lnTo>
                <a:lnTo>
                  <a:pt x="59414" y="6574706"/>
                </a:lnTo>
                <a:lnTo>
                  <a:pt x="52568" y="6561936"/>
                </a:lnTo>
                <a:lnTo>
                  <a:pt x="46553" y="6548689"/>
                </a:lnTo>
                <a:close/>
              </a:path>
              <a:path w="3335020" h="6715125">
                <a:moveTo>
                  <a:pt x="107258" y="6651343"/>
                </a:moveTo>
                <a:lnTo>
                  <a:pt x="98736" y="6662434"/>
                </a:lnTo>
                <a:lnTo>
                  <a:pt x="98622" y="6662583"/>
                </a:lnTo>
                <a:lnTo>
                  <a:pt x="124303" y="6680736"/>
                </a:lnTo>
                <a:lnTo>
                  <a:pt x="155144" y="6695380"/>
                </a:lnTo>
                <a:lnTo>
                  <a:pt x="160609" y="6682203"/>
                </a:lnTo>
                <a:lnTo>
                  <a:pt x="146464" y="6675781"/>
                </a:lnTo>
                <a:lnTo>
                  <a:pt x="132833" y="6668473"/>
                </a:lnTo>
                <a:lnTo>
                  <a:pt x="119752" y="6660315"/>
                </a:lnTo>
                <a:lnTo>
                  <a:pt x="107258" y="6651343"/>
                </a:lnTo>
                <a:close/>
              </a:path>
              <a:path w="3335020" h="6715125">
                <a:moveTo>
                  <a:pt x="116331" y="6639537"/>
                </a:moveTo>
                <a:lnTo>
                  <a:pt x="146464" y="6675781"/>
                </a:lnTo>
                <a:lnTo>
                  <a:pt x="160609" y="6682203"/>
                </a:lnTo>
                <a:lnTo>
                  <a:pt x="166302" y="6668473"/>
                </a:lnTo>
                <a:lnTo>
                  <a:pt x="153065" y="6662434"/>
                </a:lnTo>
                <a:lnTo>
                  <a:pt x="140296" y="6655587"/>
                </a:lnTo>
                <a:lnTo>
                  <a:pt x="128040" y="6647944"/>
                </a:lnTo>
                <a:lnTo>
                  <a:pt x="116331" y="6639537"/>
                </a:lnTo>
                <a:close/>
              </a:path>
              <a:path w="3335020" h="6715125">
                <a:moveTo>
                  <a:pt x="220122" y="6698115"/>
                </a:moveTo>
                <a:lnTo>
                  <a:pt x="218301" y="6712073"/>
                </a:lnTo>
                <a:lnTo>
                  <a:pt x="250975" y="6715002"/>
                </a:lnTo>
                <a:lnTo>
                  <a:pt x="250975" y="6700112"/>
                </a:lnTo>
                <a:lnTo>
                  <a:pt x="245761" y="6700112"/>
                </a:lnTo>
                <a:lnTo>
                  <a:pt x="235409" y="6699607"/>
                </a:lnTo>
                <a:lnTo>
                  <a:pt x="227728" y="6698982"/>
                </a:lnTo>
                <a:lnTo>
                  <a:pt x="220122" y="6698115"/>
                </a:lnTo>
                <a:close/>
              </a:path>
              <a:path w="3335020" h="6715125">
                <a:moveTo>
                  <a:pt x="280484" y="6685221"/>
                </a:moveTo>
                <a:lnTo>
                  <a:pt x="250975" y="6685221"/>
                </a:lnTo>
                <a:lnTo>
                  <a:pt x="250975" y="6715002"/>
                </a:lnTo>
                <a:lnTo>
                  <a:pt x="280484" y="6715002"/>
                </a:lnTo>
                <a:lnTo>
                  <a:pt x="280484" y="6685221"/>
                </a:lnTo>
                <a:close/>
              </a:path>
              <a:path w="3335020" h="6715125">
                <a:moveTo>
                  <a:pt x="222048" y="6683350"/>
                </a:moveTo>
                <a:lnTo>
                  <a:pt x="220122" y="6698115"/>
                </a:lnTo>
                <a:lnTo>
                  <a:pt x="227728" y="6698982"/>
                </a:lnTo>
                <a:lnTo>
                  <a:pt x="235409" y="6699607"/>
                </a:lnTo>
                <a:lnTo>
                  <a:pt x="245761" y="6700112"/>
                </a:lnTo>
                <a:lnTo>
                  <a:pt x="250975" y="6700112"/>
                </a:lnTo>
                <a:lnTo>
                  <a:pt x="250975" y="6685221"/>
                </a:lnTo>
                <a:lnTo>
                  <a:pt x="246083" y="6685221"/>
                </a:lnTo>
                <a:lnTo>
                  <a:pt x="236375" y="6684748"/>
                </a:lnTo>
                <a:lnTo>
                  <a:pt x="229175" y="6684163"/>
                </a:lnTo>
                <a:lnTo>
                  <a:pt x="222048" y="6683350"/>
                </a:lnTo>
                <a:close/>
              </a:path>
              <a:path w="3335020" h="6715125">
                <a:moveTo>
                  <a:pt x="398517" y="6685221"/>
                </a:moveTo>
                <a:lnTo>
                  <a:pt x="339500" y="6685221"/>
                </a:lnTo>
                <a:lnTo>
                  <a:pt x="339500" y="6715002"/>
                </a:lnTo>
                <a:lnTo>
                  <a:pt x="398517" y="6715002"/>
                </a:lnTo>
                <a:lnTo>
                  <a:pt x="398517" y="6685221"/>
                </a:lnTo>
                <a:close/>
              </a:path>
              <a:path w="3335020" h="6715125">
                <a:moveTo>
                  <a:pt x="516551" y="6685221"/>
                </a:moveTo>
                <a:lnTo>
                  <a:pt x="457534" y="6685221"/>
                </a:lnTo>
                <a:lnTo>
                  <a:pt x="457534" y="6715002"/>
                </a:lnTo>
                <a:lnTo>
                  <a:pt x="516551" y="6715002"/>
                </a:lnTo>
                <a:lnTo>
                  <a:pt x="516551" y="6685221"/>
                </a:lnTo>
                <a:close/>
              </a:path>
              <a:path w="3335020" h="6715125">
                <a:moveTo>
                  <a:pt x="634584" y="6685221"/>
                </a:moveTo>
                <a:lnTo>
                  <a:pt x="575567" y="6685221"/>
                </a:lnTo>
                <a:lnTo>
                  <a:pt x="575567" y="6715002"/>
                </a:lnTo>
                <a:lnTo>
                  <a:pt x="634584" y="6715002"/>
                </a:lnTo>
                <a:lnTo>
                  <a:pt x="634584" y="6685221"/>
                </a:lnTo>
                <a:close/>
              </a:path>
              <a:path w="3335020" h="6715125">
                <a:moveTo>
                  <a:pt x="752617" y="6685221"/>
                </a:moveTo>
                <a:lnTo>
                  <a:pt x="693601" y="6685221"/>
                </a:lnTo>
                <a:lnTo>
                  <a:pt x="693601" y="6715002"/>
                </a:lnTo>
                <a:lnTo>
                  <a:pt x="752617" y="6715002"/>
                </a:lnTo>
                <a:lnTo>
                  <a:pt x="752617" y="6685221"/>
                </a:lnTo>
                <a:close/>
              </a:path>
              <a:path w="3335020" h="6715125">
                <a:moveTo>
                  <a:pt x="870651" y="6685221"/>
                </a:moveTo>
                <a:lnTo>
                  <a:pt x="811634" y="6685221"/>
                </a:lnTo>
                <a:lnTo>
                  <a:pt x="811634" y="6715002"/>
                </a:lnTo>
                <a:lnTo>
                  <a:pt x="870651" y="6715002"/>
                </a:lnTo>
                <a:lnTo>
                  <a:pt x="870651" y="6685221"/>
                </a:lnTo>
                <a:close/>
              </a:path>
              <a:path w="3335020" h="6715125">
                <a:moveTo>
                  <a:pt x="988684" y="6685221"/>
                </a:moveTo>
                <a:lnTo>
                  <a:pt x="929668" y="6685221"/>
                </a:lnTo>
                <a:lnTo>
                  <a:pt x="929668" y="6715002"/>
                </a:lnTo>
                <a:lnTo>
                  <a:pt x="988684" y="6715002"/>
                </a:lnTo>
                <a:lnTo>
                  <a:pt x="988684" y="6685221"/>
                </a:lnTo>
                <a:close/>
              </a:path>
              <a:path w="3335020" h="6715125">
                <a:moveTo>
                  <a:pt x="1106718" y="6685221"/>
                </a:moveTo>
                <a:lnTo>
                  <a:pt x="1047701" y="6685221"/>
                </a:lnTo>
                <a:lnTo>
                  <a:pt x="1047701" y="6715002"/>
                </a:lnTo>
                <a:lnTo>
                  <a:pt x="1106718" y="6715002"/>
                </a:lnTo>
                <a:lnTo>
                  <a:pt x="1106718" y="6685221"/>
                </a:lnTo>
                <a:close/>
              </a:path>
              <a:path w="3335020" h="6715125">
                <a:moveTo>
                  <a:pt x="1224751" y="6685221"/>
                </a:moveTo>
                <a:lnTo>
                  <a:pt x="1165735" y="6685221"/>
                </a:lnTo>
                <a:lnTo>
                  <a:pt x="1165735" y="6715002"/>
                </a:lnTo>
                <a:lnTo>
                  <a:pt x="1224751" y="6715002"/>
                </a:lnTo>
                <a:lnTo>
                  <a:pt x="1224751" y="6685221"/>
                </a:lnTo>
                <a:close/>
              </a:path>
              <a:path w="3335020" h="6715125">
                <a:moveTo>
                  <a:pt x="1342785" y="6685221"/>
                </a:moveTo>
                <a:lnTo>
                  <a:pt x="1283768" y="6685221"/>
                </a:lnTo>
                <a:lnTo>
                  <a:pt x="1283768" y="6715002"/>
                </a:lnTo>
                <a:lnTo>
                  <a:pt x="1342785" y="6715002"/>
                </a:lnTo>
                <a:lnTo>
                  <a:pt x="1342785" y="6685221"/>
                </a:lnTo>
                <a:close/>
              </a:path>
              <a:path w="3335020" h="6715125">
                <a:moveTo>
                  <a:pt x="1460818" y="6685221"/>
                </a:moveTo>
                <a:lnTo>
                  <a:pt x="1401801" y="6685221"/>
                </a:lnTo>
                <a:lnTo>
                  <a:pt x="1401801" y="6715002"/>
                </a:lnTo>
                <a:lnTo>
                  <a:pt x="1460818" y="6715002"/>
                </a:lnTo>
                <a:lnTo>
                  <a:pt x="1460818" y="6685221"/>
                </a:lnTo>
                <a:close/>
              </a:path>
              <a:path w="3335020" h="6715125">
                <a:moveTo>
                  <a:pt x="1578852" y="6685221"/>
                </a:moveTo>
                <a:lnTo>
                  <a:pt x="1519835" y="6685221"/>
                </a:lnTo>
                <a:lnTo>
                  <a:pt x="1519835" y="6715002"/>
                </a:lnTo>
                <a:lnTo>
                  <a:pt x="1578852" y="6715002"/>
                </a:lnTo>
                <a:lnTo>
                  <a:pt x="1578852" y="6685221"/>
                </a:lnTo>
                <a:close/>
              </a:path>
              <a:path w="3335020" h="6715125">
                <a:moveTo>
                  <a:pt x="1696885" y="6685221"/>
                </a:moveTo>
                <a:lnTo>
                  <a:pt x="1637868" y="6685221"/>
                </a:lnTo>
                <a:lnTo>
                  <a:pt x="1637868" y="6715002"/>
                </a:lnTo>
                <a:lnTo>
                  <a:pt x="1696885" y="6715002"/>
                </a:lnTo>
                <a:lnTo>
                  <a:pt x="1696885" y="6685221"/>
                </a:lnTo>
                <a:close/>
              </a:path>
              <a:path w="3335020" h="6715125">
                <a:moveTo>
                  <a:pt x="1814919" y="6685221"/>
                </a:moveTo>
                <a:lnTo>
                  <a:pt x="1755902" y="6685221"/>
                </a:lnTo>
                <a:lnTo>
                  <a:pt x="1755902" y="6715002"/>
                </a:lnTo>
                <a:lnTo>
                  <a:pt x="1814919" y="6715002"/>
                </a:lnTo>
                <a:lnTo>
                  <a:pt x="1814919" y="6685221"/>
                </a:lnTo>
                <a:close/>
              </a:path>
              <a:path w="3335020" h="6715125">
                <a:moveTo>
                  <a:pt x="1932952" y="6685221"/>
                </a:moveTo>
                <a:lnTo>
                  <a:pt x="1873936" y="6685221"/>
                </a:lnTo>
                <a:lnTo>
                  <a:pt x="1873936" y="6715002"/>
                </a:lnTo>
                <a:lnTo>
                  <a:pt x="1932952" y="6715002"/>
                </a:lnTo>
                <a:lnTo>
                  <a:pt x="1932952" y="6685221"/>
                </a:lnTo>
                <a:close/>
              </a:path>
              <a:path w="3335020" h="6715125">
                <a:moveTo>
                  <a:pt x="2050986" y="6685221"/>
                </a:moveTo>
                <a:lnTo>
                  <a:pt x="1991969" y="6685221"/>
                </a:lnTo>
                <a:lnTo>
                  <a:pt x="1991969" y="6715002"/>
                </a:lnTo>
                <a:lnTo>
                  <a:pt x="2050986" y="6715002"/>
                </a:lnTo>
                <a:lnTo>
                  <a:pt x="2050986" y="6685221"/>
                </a:lnTo>
                <a:close/>
              </a:path>
              <a:path w="3335020" h="6715125">
                <a:moveTo>
                  <a:pt x="2169020" y="6685221"/>
                </a:moveTo>
                <a:lnTo>
                  <a:pt x="2110003" y="6685221"/>
                </a:lnTo>
                <a:lnTo>
                  <a:pt x="2110003" y="6715002"/>
                </a:lnTo>
                <a:lnTo>
                  <a:pt x="2169020" y="6715002"/>
                </a:lnTo>
                <a:lnTo>
                  <a:pt x="2169020" y="6685221"/>
                </a:lnTo>
                <a:close/>
              </a:path>
              <a:path w="3335020" h="6715125">
                <a:moveTo>
                  <a:pt x="2287053" y="6685221"/>
                </a:moveTo>
                <a:lnTo>
                  <a:pt x="2228037" y="6685221"/>
                </a:lnTo>
                <a:lnTo>
                  <a:pt x="2228037" y="6715002"/>
                </a:lnTo>
                <a:lnTo>
                  <a:pt x="2287053" y="6715002"/>
                </a:lnTo>
                <a:lnTo>
                  <a:pt x="2287053" y="6685221"/>
                </a:lnTo>
                <a:close/>
              </a:path>
              <a:path w="3335020" h="6715125">
                <a:moveTo>
                  <a:pt x="2405087" y="6685221"/>
                </a:moveTo>
                <a:lnTo>
                  <a:pt x="2346070" y="6685221"/>
                </a:lnTo>
                <a:lnTo>
                  <a:pt x="2346070" y="6715002"/>
                </a:lnTo>
                <a:lnTo>
                  <a:pt x="2405087" y="6715002"/>
                </a:lnTo>
                <a:lnTo>
                  <a:pt x="2405087" y="6685221"/>
                </a:lnTo>
                <a:close/>
              </a:path>
              <a:path w="3335020" h="6715125">
                <a:moveTo>
                  <a:pt x="2523120" y="6685221"/>
                </a:moveTo>
                <a:lnTo>
                  <a:pt x="2464104" y="6685221"/>
                </a:lnTo>
                <a:lnTo>
                  <a:pt x="2464104" y="6715002"/>
                </a:lnTo>
                <a:lnTo>
                  <a:pt x="2523120" y="6715002"/>
                </a:lnTo>
                <a:lnTo>
                  <a:pt x="2523120" y="6685221"/>
                </a:lnTo>
                <a:close/>
              </a:path>
              <a:path w="3335020" h="6715125">
                <a:moveTo>
                  <a:pt x="2641154" y="6685221"/>
                </a:moveTo>
                <a:lnTo>
                  <a:pt x="2582137" y="6685221"/>
                </a:lnTo>
                <a:lnTo>
                  <a:pt x="2582137" y="6715002"/>
                </a:lnTo>
                <a:lnTo>
                  <a:pt x="2641154" y="6715002"/>
                </a:lnTo>
                <a:lnTo>
                  <a:pt x="2641154" y="6685221"/>
                </a:lnTo>
                <a:close/>
              </a:path>
              <a:path w="3335020" h="6715125">
                <a:moveTo>
                  <a:pt x="2759188" y="6685221"/>
                </a:moveTo>
                <a:lnTo>
                  <a:pt x="2700171" y="6685221"/>
                </a:lnTo>
                <a:lnTo>
                  <a:pt x="2700171" y="6715002"/>
                </a:lnTo>
                <a:lnTo>
                  <a:pt x="2759188" y="6715002"/>
                </a:lnTo>
                <a:lnTo>
                  <a:pt x="2759188" y="6685221"/>
                </a:lnTo>
                <a:close/>
              </a:path>
              <a:path w="3335020" h="6715125">
                <a:moveTo>
                  <a:pt x="2877221" y="6685221"/>
                </a:moveTo>
                <a:lnTo>
                  <a:pt x="2818204" y="6685221"/>
                </a:lnTo>
                <a:lnTo>
                  <a:pt x="2818204" y="6715002"/>
                </a:lnTo>
                <a:lnTo>
                  <a:pt x="2877221" y="6715002"/>
                </a:lnTo>
                <a:lnTo>
                  <a:pt x="2877221" y="6685221"/>
                </a:lnTo>
                <a:close/>
              </a:path>
              <a:path w="3335020" h="6715125">
                <a:moveTo>
                  <a:pt x="2995255" y="6685221"/>
                </a:moveTo>
                <a:lnTo>
                  <a:pt x="2936238" y="6685221"/>
                </a:lnTo>
                <a:lnTo>
                  <a:pt x="2936238" y="6715002"/>
                </a:lnTo>
                <a:lnTo>
                  <a:pt x="2995255" y="6715002"/>
                </a:lnTo>
                <a:lnTo>
                  <a:pt x="2995255" y="6685221"/>
                </a:lnTo>
                <a:close/>
              </a:path>
              <a:path w="3335020" h="6715125">
                <a:moveTo>
                  <a:pt x="3083779" y="6685221"/>
                </a:moveTo>
                <a:lnTo>
                  <a:pt x="3054271" y="6685221"/>
                </a:lnTo>
                <a:lnTo>
                  <a:pt x="3054271" y="6715002"/>
                </a:lnTo>
                <a:lnTo>
                  <a:pt x="3083779" y="6715002"/>
                </a:lnTo>
                <a:lnTo>
                  <a:pt x="3083779" y="6685221"/>
                </a:lnTo>
                <a:close/>
              </a:path>
              <a:path w="3335020" h="6715125">
                <a:moveTo>
                  <a:pt x="3112707" y="6683350"/>
                </a:moveTo>
                <a:lnTo>
                  <a:pt x="3105579" y="6684163"/>
                </a:lnTo>
                <a:lnTo>
                  <a:pt x="3098379" y="6684748"/>
                </a:lnTo>
                <a:lnTo>
                  <a:pt x="3088671" y="6685221"/>
                </a:lnTo>
                <a:lnTo>
                  <a:pt x="3083779" y="6685221"/>
                </a:lnTo>
                <a:lnTo>
                  <a:pt x="3083779" y="6715002"/>
                </a:lnTo>
                <a:lnTo>
                  <a:pt x="3116453" y="6712073"/>
                </a:lnTo>
                <a:lnTo>
                  <a:pt x="3114893" y="6700112"/>
                </a:lnTo>
                <a:lnTo>
                  <a:pt x="3088993" y="6700112"/>
                </a:lnTo>
                <a:lnTo>
                  <a:pt x="3099345" y="6699607"/>
                </a:lnTo>
                <a:lnTo>
                  <a:pt x="3107026" y="6698982"/>
                </a:lnTo>
                <a:lnTo>
                  <a:pt x="3114633" y="6698115"/>
                </a:lnTo>
                <a:lnTo>
                  <a:pt x="3112951" y="6685221"/>
                </a:lnTo>
                <a:lnTo>
                  <a:pt x="3112889" y="6684748"/>
                </a:lnTo>
                <a:lnTo>
                  <a:pt x="3112813" y="6684163"/>
                </a:lnTo>
                <a:lnTo>
                  <a:pt x="3112707" y="6683350"/>
                </a:lnTo>
                <a:close/>
              </a:path>
              <a:path w="3335020" h="6715125">
                <a:moveTo>
                  <a:pt x="3114633" y="6698115"/>
                </a:moveTo>
                <a:lnTo>
                  <a:pt x="3107026" y="6698982"/>
                </a:lnTo>
                <a:lnTo>
                  <a:pt x="3099345" y="6699607"/>
                </a:lnTo>
                <a:lnTo>
                  <a:pt x="3088993" y="6700112"/>
                </a:lnTo>
                <a:lnTo>
                  <a:pt x="3114893" y="6700112"/>
                </a:lnTo>
                <a:lnTo>
                  <a:pt x="3114827" y="6699607"/>
                </a:lnTo>
                <a:lnTo>
                  <a:pt x="3114746" y="6698982"/>
                </a:lnTo>
                <a:lnTo>
                  <a:pt x="3114633" y="6698115"/>
                </a:lnTo>
                <a:close/>
              </a:path>
              <a:path w="3335020" h="6715125">
                <a:moveTo>
                  <a:pt x="3227496" y="6651343"/>
                </a:moveTo>
                <a:lnTo>
                  <a:pt x="3215002" y="6660315"/>
                </a:lnTo>
                <a:lnTo>
                  <a:pt x="3201921" y="6668473"/>
                </a:lnTo>
                <a:lnTo>
                  <a:pt x="3188290" y="6675781"/>
                </a:lnTo>
                <a:lnTo>
                  <a:pt x="3174145" y="6682203"/>
                </a:lnTo>
                <a:lnTo>
                  <a:pt x="3179610" y="6695380"/>
                </a:lnTo>
                <a:lnTo>
                  <a:pt x="3210451" y="6680736"/>
                </a:lnTo>
                <a:lnTo>
                  <a:pt x="3236133" y="6662582"/>
                </a:lnTo>
                <a:lnTo>
                  <a:pt x="3227496" y="6651343"/>
                </a:lnTo>
                <a:close/>
              </a:path>
              <a:path w="3335020" h="6715125">
                <a:moveTo>
                  <a:pt x="3218423" y="6639537"/>
                </a:moveTo>
                <a:lnTo>
                  <a:pt x="3206714" y="6647944"/>
                </a:lnTo>
                <a:lnTo>
                  <a:pt x="3194458" y="6655587"/>
                </a:lnTo>
                <a:lnTo>
                  <a:pt x="3181689" y="6662434"/>
                </a:lnTo>
                <a:lnTo>
                  <a:pt x="3168452" y="6668473"/>
                </a:lnTo>
                <a:lnTo>
                  <a:pt x="3174145" y="6682203"/>
                </a:lnTo>
                <a:lnTo>
                  <a:pt x="3188290" y="6675781"/>
                </a:lnTo>
                <a:lnTo>
                  <a:pt x="3201921" y="6668473"/>
                </a:lnTo>
                <a:lnTo>
                  <a:pt x="3215002" y="6660315"/>
                </a:lnTo>
                <a:lnTo>
                  <a:pt x="3227496" y="6651343"/>
                </a:lnTo>
                <a:lnTo>
                  <a:pt x="3218423" y="6639537"/>
                </a:lnTo>
                <a:close/>
              </a:path>
              <a:path w="3335020" h="6715125">
                <a:moveTo>
                  <a:pt x="3301956" y="6554393"/>
                </a:moveTo>
                <a:lnTo>
                  <a:pt x="3295534" y="6568537"/>
                </a:lnTo>
                <a:lnTo>
                  <a:pt x="3288225" y="6582168"/>
                </a:lnTo>
                <a:lnTo>
                  <a:pt x="3280067" y="6595249"/>
                </a:lnTo>
                <a:lnTo>
                  <a:pt x="3271096" y="6607743"/>
                </a:lnTo>
                <a:lnTo>
                  <a:pt x="3282335" y="6616380"/>
                </a:lnTo>
                <a:lnTo>
                  <a:pt x="3300489" y="6590698"/>
                </a:lnTo>
                <a:lnTo>
                  <a:pt x="3315132" y="6559857"/>
                </a:lnTo>
                <a:lnTo>
                  <a:pt x="3301956" y="6554393"/>
                </a:lnTo>
                <a:close/>
              </a:path>
              <a:path w="3335020" h="6715125">
                <a:moveTo>
                  <a:pt x="3288201" y="6548689"/>
                </a:moveTo>
                <a:lnTo>
                  <a:pt x="3282186" y="6561936"/>
                </a:lnTo>
                <a:lnTo>
                  <a:pt x="3275340" y="6574705"/>
                </a:lnTo>
                <a:lnTo>
                  <a:pt x="3267696" y="6586962"/>
                </a:lnTo>
                <a:lnTo>
                  <a:pt x="3259289" y="6598670"/>
                </a:lnTo>
                <a:lnTo>
                  <a:pt x="3271096" y="6607743"/>
                </a:lnTo>
                <a:lnTo>
                  <a:pt x="3280067" y="6595249"/>
                </a:lnTo>
                <a:lnTo>
                  <a:pt x="3288225" y="6582168"/>
                </a:lnTo>
                <a:lnTo>
                  <a:pt x="3295534" y="6568537"/>
                </a:lnTo>
                <a:lnTo>
                  <a:pt x="3301956" y="6554393"/>
                </a:lnTo>
                <a:lnTo>
                  <a:pt x="3288201" y="6548689"/>
                </a:lnTo>
                <a:close/>
              </a:path>
              <a:path w="3335020" h="6715125">
                <a:moveTo>
                  <a:pt x="3334754" y="6434100"/>
                </a:moveTo>
                <a:lnTo>
                  <a:pt x="3319864" y="6434100"/>
                </a:lnTo>
                <a:lnTo>
                  <a:pt x="3319737" y="6471842"/>
                </a:lnTo>
                <a:lnTo>
                  <a:pt x="3319407" y="6478626"/>
                </a:lnTo>
                <a:lnTo>
                  <a:pt x="3319360" y="6479593"/>
                </a:lnTo>
                <a:lnTo>
                  <a:pt x="3318853" y="6485826"/>
                </a:lnTo>
                <a:lnTo>
                  <a:pt x="3318735" y="6487273"/>
                </a:lnTo>
                <a:lnTo>
                  <a:pt x="3317870" y="6494880"/>
                </a:lnTo>
                <a:lnTo>
                  <a:pt x="3331826" y="6496700"/>
                </a:lnTo>
                <a:lnTo>
                  <a:pt x="3334754" y="6464026"/>
                </a:lnTo>
                <a:lnTo>
                  <a:pt x="3334754" y="6434100"/>
                </a:lnTo>
                <a:close/>
              </a:path>
              <a:path w="3335020" h="6715125">
                <a:moveTo>
                  <a:pt x="3319864" y="6434100"/>
                </a:moveTo>
                <a:lnTo>
                  <a:pt x="3304974" y="6434100"/>
                </a:lnTo>
                <a:lnTo>
                  <a:pt x="3304855" y="6471358"/>
                </a:lnTo>
                <a:lnTo>
                  <a:pt x="3304501" y="6478626"/>
                </a:lnTo>
                <a:lnTo>
                  <a:pt x="3303915" y="6485826"/>
                </a:lnTo>
                <a:lnTo>
                  <a:pt x="3303103" y="6492954"/>
                </a:lnTo>
                <a:lnTo>
                  <a:pt x="3317870" y="6494880"/>
                </a:lnTo>
                <a:lnTo>
                  <a:pt x="3318735" y="6487273"/>
                </a:lnTo>
                <a:lnTo>
                  <a:pt x="3319360" y="6479593"/>
                </a:lnTo>
                <a:lnTo>
                  <a:pt x="3319737" y="6471842"/>
                </a:lnTo>
                <a:lnTo>
                  <a:pt x="3319864" y="6434100"/>
                </a:lnTo>
                <a:close/>
              </a:path>
              <a:path w="3335020" h="6715125">
                <a:moveTo>
                  <a:pt x="3319864" y="6314396"/>
                </a:moveTo>
                <a:lnTo>
                  <a:pt x="3304974" y="6314396"/>
                </a:lnTo>
                <a:lnTo>
                  <a:pt x="3304974" y="6374248"/>
                </a:lnTo>
                <a:lnTo>
                  <a:pt x="3319864" y="6374248"/>
                </a:lnTo>
                <a:lnTo>
                  <a:pt x="3319864" y="6314396"/>
                </a:lnTo>
                <a:close/>
              </a:path>
              <a:path w="3335020" h="6715125">
                <a:moveTo>
                  <a:pt x="3334754" y="6314396"/>
                </a:moveTo>
                <a:lnTo>
                  <a:pt x="3319864" y="6314396"/>
                </a:lnTo>
                <a:lnTo>
                  <a:pt x="3319864" y="6374248"/>
                </a:lnTo>
                <a:lnTo>
                  <a:pt x="3334754" y="6374248"/>
                </a:lnTo>
                <a:lnTo>
                  <a:pt x="3334754" y="6314396"/>
                </a:lnTo>
                <a:close/>
              </a:path>
              <a:path w="3335020" h="6715125">
                <a:moveTo>
                  <a:pt x="3319864" y="6194691"/>
                </a:moveTo>
                <a:lnTo>
                  <a:pt x="3304974" y="6194691"/>
                </a:lnTo>
                <a:lnTo>
                  <a:pt x="3304974" y="6254544"/>
                </a:lnTo>
                <a:lnTo>
                  <a:pt x="3319864" y="6254544"/>
                </a:lnTo>
                <a:lnTo>
                  <a:pt x="3319864" y="6194691"/>
                </a:lnTo>
                <a:close/>
              </a:path>
              <a:path w="3335020" h="6715125">
                <a:moveTo>
                  <a:pt x="3334754" y="6194691"/>
                </a:moveTo>
                <a:lnTo>
                  <a:pt x="3319864" y="6194691"/>
                </a:lnTo>
                <a:lnTo>
                  <a:pt x="3319864" y="6254544"/>
                </a:lnTo>
                <a:lnTo>
                  <a:pt x="3334754" y="6254544"/>
                </a:lnTo>
                <a:lnTo>
                  <a:pt x="3334754" y="6194691"/>
                </a:lnTo>
                <a:close/>
              </a:path>
              <a:path w="3335020" h="6715125">
                <a:moveTo>
                  <a:pt x="3319864" y="6074987"/>
                </a:moveTo>
                <a:lnTo>
                  <a:pt x="3304974" y="6074987"/>
                </a:lnTo>
                <a:lnTo>
                  <a:pt x="3304974" y="6134840"/>
                </a:lnTo>
                <a:lnTo>
                  <a:pt x="3319864" y="6134840"/>
                </a:lnTo>
                <a:lnTo>
                  <a:pt x="3319864" y="6074987"/>
                </a:lnTo>
                <a:close/>
              </a:path>
              <a:path w="3335020" h="6715125">
                <a:moveTo>
                  <a:pt x="3334754" y="6074987"/>
                </a:moveTo>
                <a:lnTo>
                  <a:pt x="3319864" y="6074987"/>
                </a:lnTo>
                <a:lnTo>
                  <a:pt x="3319864" y="6134840"/>
                </a:lnTo>
                <a:lnTo>
                  <a:pt x="3334754" y="6134840"/>
                </a:lnTo>
                <a:lnTo>
                  <a:pt x="3334754" y="6074987"/>
                </a:lnTo>
                <a:close/>
              </a:path>
              <a:path w="3335020" h="6715125">
                <a:moveTo>
                  <a:pt x="3319864" y="5955283"/>
                </a:moveTo>
                <a:lnTo>
                  <a:pt x="3304974" y="5955283"/>
                </a:lnTo>
                <a:lnTo>
                  <a:pt x="3304974" y="6015135"/>
                </a:lnTo>
                <a:lnTo>
                  <a:pt x="3319864" y="6015135"/>
                </a:lnTo>
                <a:lnTo>
                  <a:pt x="3319864" y="5955283"/>
                </a:lnTo>
                <a:close/>
              </a:path>
              <a:path w="3335020" h="6715125">
                <a:moveTo>
                  <a:pt x="3334754" y="5955283"/>
                </a:moveTo>
                <a:lnTo>
                  <a:pt x="3319864" y="5955283"/>
                </a:lnTo>
                <a:lnTo>
                  <a:pt x="3319864" y="6015135"/>
                </a:lnTo>
                <a:lnTo>
                  <a:pt x="3334754" y="6015135"/>
                </a:lnTo>
                <a:lnTo>
                  <a:pt x="3334754" y="5955283"/>
                </a:lnTo>
                <a:close/>
              </a:path>
              <a:path w="3335020" h="6715125">
                <a:moveTo>
                  <a:pt x="3319864" y="5835579"/>
                </a:moveTo>
                <a:lnTo>
                  <a:pt x="3304974" y="5835579"/>
                </a:lnTo>
                <a:lnTo>
                  <a:pt x="3304974" y="5895431"/>
                </a:lnTo>
                <a:lnTo>
                  <a:pt x="3319864" y="5895431"/>
                </a:lnTo>
                <a:lnTo>
                  <a:pt x="3319864" y="5835579"/>
                </a:lnTo>
                <a:close/>
              </a:path>
              <a:path w="3335020" h="6715125">
                <a:moveTo>
                  <a:pt x="3334754" y="5835579"/>
                </a:moveTo>
                <a:lnTo>
                  <a:pt x="3319864" y="5835579"/>
                </a:lnTo>
                <a:lnTo>
                  <a:pt x="3319864" y="5895431"/>
                </a:lnTo>
                <a:lnTo>
                  <a:pt x="3334754" y="5895431"/>
                </a:lnTo>
                <a:lnTo>
                  <a:pt x="3334754" y="5835579"/>
                </a:lnTo>
                <a:close/>
              </a:path>
              <a:path w="3335020" h="6715125">
                <a:moveTo>
                  <a:pt x="3319864" y="5715875"/>
                </a:moveTo>
                <a:lnTo>
                  <a:pt x="3304974" y="5715875"/>
                </a:lnTo>
                <a:lnTo>
                  <a:pt x="3304974" y="5775727"/>
                </a:lnTo>
                <a:lnTo>
                  <a:pt x="3319864" y="5775727"/>
                </a:lnTo>
                <a:lnTo>
                  <a:pt x="3319864" y="5715875"/>
                </a:lnTo>
                <a:close/>
              </a:path>
              <a:path w="3335020" h="6715125">
                <a:moveTo>
                  <a:pt x="3334754" y="5715875"/>
                </a:moveTo>
                <a:lnTo>
                  <a:pt x="3319864" y="5715875"/>
                </a:lnTo>
                <a:lnTo>
                  <a:pt x="3319864" y="5775727"/>
                </a:lnTo>
                <a:lnTo>
                  <a:pt x="3334754" y="5775727"/>
                </a:lnTo>
                <a:lnTo>
                  <a:pt x="3334754" y="5715875"/>
                </a:lnTo>
                <a:close/>
              </a:path>
              <a:path w="3335020" h="6715125">
                <a:moveTo>
                  <a:pt x="3319864" y="5596171"/>
                </a:moveTo>
                <a:lnTo>
                  <a:pt x="3304974" y="5596171"/>
                </a:lnTo>
                <a:lnTo>
                  <a:pt x="3304974" y="5656023"/>
                </a:lnTo>
                <a:lnTo>
                  <a:pt x="3319864" y="5656023"/>
                </a:lnTo>
                <a:lnTo>
                  <a:pt x="3319864" y="5596171"/>
                </a:lnTo>
                <a:close/>
              </a:path>
              <a:path w="3335020" h="6715125">
                <a:moveTo>
                  <a:pt x="3334754" y="5596171"/>
                </a:moveTo>
                <a:lnTo>
                  <a:pt x="3319864" y="5596171"/>
                </a:lnTo>
                <a:lnTo>
                  <a:pt x="3319864" y="5656023"/>
                </a:lnTo>
                <a:lnTo>
                  <a:pt x="3334754" y="5656023"/>
                </a:lnTo>
                <a:lnTo>
                  <a:pt x="3334754" y="5596171"/>
                </a:lnTo>
                <a:close/>
              </a:path>
              <a:path w="3335020" h="6715125">
                <a:moveTo>
                  <a:pt x="3319864" y="5476466"/>
                </a:moveTo>
                <a:lnTo>
                  <a:pt x="3304974" y="5476466"/>
                </a:lnTo>
                <a:lnTo>
                  <a:pt x="3304974" y="5536318"/>
                </a:lnTo>
                <a:lnTo>
                  <a:pt x="3319864" y="5536318"/>
                </a:lnTo>
                <a:lnTo>
                  <a:pt x="3319864" y="5476466"/>
                </a:lnTo>
                <a:close/>
              </a:path>
              <a:path w="3335020" h="6715125">
                <a:moveTo>
                  <a:pt x="3334754" y="5476466"/>
                </a:moveTo>
                <a:lnTo>
                  <a:pt x="3319864" y="5476466"/>
                </a:lnTo>
                <a:lnTo>
                  <a:pt x="3319864" y="5536318"/>
                </a:lnTo>
                <a:lnTo>
                  <a:pt x="3334754" y="5536318"/>
                </a:lnTo>
                <a:lnTo>
                  <a:pt x="3334754" y="5476466"/>
                </a:lnTo>
                <a:close/>
              </a:path>
              <a:path w="3335020" h="6715125">
                <a:moveTo>
                  <a:pt x="3319864" y="5356762"/>
                </a:moveTo>
                <a:lnTo>
                  <a:pt x="3304974" y="5356762"/>
                </a:lnTo>
                <a:lnTo>
                  <a:pt x="3304974" y="5416615"/>
                </a:lnTo>
                <a:lnTo>
                  <a:pt x="3319864" y="5416615"/>
                </a:lnTo>
                <a:lnTo>
                  <a:pt x="3319864" y="5356762"/>
                </a:lnTo>
                <a:close/>
              </a:path>
              <a:path w="3335020" h="6715125">
                <a:moveTo>
                  <a:pt x="3334754" y="5356762"/>
                </a:moveTo>
                <a:lnTo>
                  <a:pt x="3319864" y="5356762"/>
                </a:lnTo>
                <a:lnTo>
                  <a:pt x="3319864" y="5416615"/>
                </a:lnTo>
                <a:lnTo>
                  <a:pt x="3334754" y="5416615"/>
                </a:lnTo>
                <a:lnTo>
                  <a:pt x="3334754" y="5356762"/>
                </a:lnTo>
                <a:close/>
              </a:path>
              <a:path w="3335020" h="6715125">
                <a:moveTo>
                  <a:pt x="3319864" y="5237058"/>
                </a:moveTo>
                <a:lnTo>
                  <a:pt x="3304974" y="5237058"/>
                </a:lnTo>
                <a:lnTo>
                  <a:pt x="3304974" y="5296910"/>
                </a:lnTo>
                <a:lnTo>
                  <a:pt x="3319864" y="5296910"/>
                </a:lnTo>
                <a:lnTo>
                  <a:pt x="3319864" y="5237058"/>
                </a:lnTo>
                <a:close/>
              </a:path>
              <a:path w="3335020" h="6715125">
                <a:moveTo>
                  <a:pt x="3334754" y="5237058"/>
                </a:moveTo>
                <a:lnTo>
                  <a:pt x="3319864" y="5237058"/>
                </a:lnTo>
                <a:lnTo>
                  <a:pt x="3319864" y="5296910"/>
                </a:lnTo>
                <a:lnTo>
                  <a:pt x="3334754" y="5296910"/>
                </a:lnTo>
                <a:lnTo>
                  <a:pt x="3334754" y="5237058"/>
                </a:lnTo>
                <a:close/>
              </a:path>
              <a:path w="3335020" h="6715125">
                <a:moveTo>
                  <a:pt x="3319864" y="5117354"/>
                </a:moveTo>
                <a:lnTo>
                  <a:pt x="3304974" y="5117354"/>
                </a:lnTo>
                <a:lnTo>
                  <a:pt x="3304974" y="5177206"/>
                </a:lnTo>
                <a:lnTo>
                  <a:pt x="3319864" y="5177206"/>
                </a:lnTo>
                <a:lnTo>
                  <a:pt x="3319864" y="5117354"/>
                </a:lnTo>
                <a:close/>
              </a:path>
              <a:path w="3335020" h="6715125">
                <a:moveTo>
                  <a:pt x="3334754" y="5117354"/>
                </a:moveTo>
                <a:lnTo>
                  <a:pt x="3319864" y="5117354"/>
                </a:lnTo>
                <a:lnTo>
                  <a:pt x="3319864" y="5177206"/>
                </a:lnTo>
                <a:lnTo>
                  <a:pt x="3334754" y="5177206"/>
                </a:lnTo>
                <a:lnTo>
                  <a:pt x="3334754" y="5117354"/>
                </a:lnTo>
                <a:close/>
              </a:path>
              <a:path w="3335020" h="6715125">
                <a:moveTo>
                  <a:pt x="3319864" y="4997649"/>
                </a:moveTo>
                <a:lnTo>
                  <a:pt x="3304974" y="4997649"/>
                </a:lnTo>
                <a:lnTo>
                  <a:pt x="3304974" y="5057502"/>
                </a:lnTo>
                <a:lnTo>
                  <a:pt x="3319864" y="5057502"/>
                </a:lnTo>
                <a:lnTo>
                  <a:pt x="3319864" y="4997649"/>
                </a:lnTo>
                <a:close/>
              </a:path>
              <a:path w="3335020" h="6715125">
                <a:moveTo>
                  <a:pt x="3334754" y="4997649"/>
                </a:moveTo>
                <a:lnTo>
                  <a:pt x="3319864" y="4997649"/>
                </a:lnTo>
                <a:lnTo>
                  <a:pt x="3319864" y="5057502"/>
                </a:lnTo>
                <a:lnTo>
                  <a:pt x="3334754" y="5057502"/>
                </a:lnTo>
                <a:lnTo>
                  <a:pt x="3334754" y="4997649"/>
                </a:lnTo>
                <a:close/>
              </a:path>
              <a:path w="3335020" h="6715125">
                <a:moveTo>
                  <a:pt x="3319864" y="4877945"/>
                </a:moveTo>
                <a:lnTo>
                  <a:pt x="3304974" y="4877945"/>
                </a:lnTo>
                <a:lnTo>
                  <a:pt x="3304974" y="4937797"/>
                </a:lnTo>
                <a:lnTo>
                  <a:pt x="3319864" y="4937797"/>
                </a:lnTo>
                <a:lnTo>
                  <a:pt x="3319864" y="4877945"/>
                </a:lnTo>
                <a:close/>
              </a:path>
              <a:path w="3335020" h="6715125">
                <a:moveTo>
                  <a:pt x="3334754" y="4877945"/>
                </a:moveTo>
                <a:lnTo>
                  <a:pt x="3319864" y="4877945"/>
                </a:lnTo>
                <a:lnTo>
                  <a:pt x="3319864" y="4937797"/>
                </a:lnTo>
                <a:lnTo>
                  <a:pt x="3334754" y="4937797"/>
                </a:lnTo>
                <a:lnTo>
                  <a:pt x="3334754" y="4877945"/>
                </a:lnTo>
                <a:close/>
              </a:path>
              <a:path w="3335020" h="6715125">
                <a:moveTo>
                  <a:pt x="3319864" y="4758241"/>
                </a:moveTo>
                <a:lnTo>
                  <a:pt x="3304974" y="4758241"/>
                </a:lnTo>
                <a:lnTo>
                  <a:pt x="3304974" y="4818093"/>
                </a:lnTo>
                <a:lnTo>
                  <a:pt x="3319864" y="4818093"/>
                </a:lnTo>
                <a:lnTo>
                  <a:pt x="3319864" y="4758241"/>
                </a:lnTo>
                <a:close/>
              </a:path>
              <a:path w="3335020" h="6715125">
                <a:moveTo>
                  <a:pt x="3334754" y="4758241"/>
                </a:moveTo>
                <a:lnTo>
                  <a:pt x="3319864" y="4758241"/>
                </a:lnTo>
                <a:lnTo>
                  <a:pt x="3319864" y="4818093"/>
                </a:lnTo>
                <a:lnTo>
                  <a:pt x="3334754" y="4818093"/>
                </a:lnTo>
                <a:lnTo>
                  <a:pt x="3334754" y="4758241"/>
                </a:lnTo>
                <a:close/>
              </a:path>
              <a:path w="3335020" h="6715125">
                <a:moveTo>
                  <a:pt x="3319864" y="4638537"/>
                </a:moveTo>
                <a:lnTo>
                  <a:pt x="3304974" y="4638537"/>
                </a:lnTo>
                <a:lnTo>
                  <a:pt x="3304974" y="4698389"/>
                </a:lnTo>
                <a:lnTo>
                  <a:pt x="3319864" y="4698389"/>
                </a:lnTo>
                <a:lnTo>
                  <a:pt x="3319864" y="4638537"/>
                </a:lnTo>
                <a:close/>
              </a:path>
              <a:path w="3335020" h="6715125">
                <a:moveTo>
                  <a:pt x="3334754" y="4638537"/>
                </a:moveTo>
                <a:lnTo>
                  <a:pt x="3319864" y="4638537"/>
                </a:lnTo>
                <a:lnTo>
                  <a:pt x="3319864" y="4698389"/>
                </a:lnTo>
                <a:lnTo>
                  <a:pt x="3334754" y="4698389"/>
                </a:lnTo>
                <a:lnTo>
                  <a:pt x="3334754" y="4638537"/>
                </a:lnTo>
                <a:close/>
              </a:path>
              <a:path w="3335020" h="6715125">
                <a:moveTo>
                  <a:pt x="3319864" y="4518833"/>
                </a:moveTo>
                <a:lnTo>
                  <a:pt x="3304974" y="4518833"/>
                </a:lnTo>
                <a:lnTo>
                  <a:pt x="3304974" y="4578685"/>
                </a:lnTo>
                <a:lnTo>
                  <a:pt x="3319864" y="4578685"/>
                </a:lnTo>
                <a:lnTo>
                  <a:pt x="3319864" y="4518833"/>
                </a:lnTo>
                <a:close/>
              </a:path>
              <a:path w="3335020" h="6715125">
                <a:moveTo>
                  <a:pt x="3334754" y="4518833"/>
                </a:moveTo>
                <a:lnTo>
                  <a:pt x="3319864" y="4518833"/>
                </a:lnTo>
                <a:lnTo>
                  <a:pt x="3319864" y="4578685"/>
                </a:lnTo>
                <a:lnTo>
                  <a:pt x="3334754" y="4578685"/>
                </a:lnTo>
                <a:lnTo>
                  <a:pt x="3334754" y="4518833"/>
                </a:lnTo>
                <a:close/>
              </a:path>
              <a:path w="3335020" h="6715125">
                <a:moveTo>
                  <a:pt x="3319864" y="4399128"/>
                </a:moveTo>
                <a:lnTo>
                  <a:pt x="3304974" y="4399128"/>
                </a:lnTo>
                <a:lnTo>
                  <a:pt x="3304974" y="4458981"/>
                </a:lnTo>
                <a:lnTo>
                  <a:pt x="3319864" y="4458981"/>
                </a:lnTo>
                <a:lnTo>
                  <a:pt x="3319864" y="4399128"/>
                </a:lnTo>
                <a:close/>
              </a:path>
              <a:path w="3335020" h="6715125">
                <a:moveTo>
                  <a:pt x="3334754" y="4399128"/>
                </a:moveTo>
                <a:lnTo>
                  <a:pt x="3319864" y="4399128"/>
                </a:lnTo>
                <a:lnTo>
                  <a:pt x="3319864" y="4458981"/>
                </a:lnTo>
                <a:lnTo>
                  <a:pt x="3334754" y="4458981"/>
                </a:lnTo>
                <a:lnTo>
                  <a:pt x="3334754" y="4399128"/>
                </a:lnTo>
                <a:close/>
              </a:path>
              <a:path w="3335020" h="6715125">
                <a:moveTo>
                  <a:pt x="3319864" y="4279424"/>
                </a:moveTo>
                <a:lnTo>
                  <a:pt x="3304974" y="4279424"/>
                </a:lnTo>
                <a:lnTo>
                  <a:pt x="3304974" y="4339277"/>
                </a:lnTo>
                <a:lnTo>
                  <a:pt x="3319864" y="4339277"/>
                </a:lnTo>
                <a:lnTo>
                  <a:pt x="3319864" y="4279424"/>
                </a:lnTo>
                <a:close/>
              </a:path>
              <a:path w="3335020" h="6715125">
                <a:moveTo>
                  <a:pt x="3334754" y="4279424"/>
                </a:moveTo>
                <a:lnTo>
                  <a:pt x="3319864" y="4279424"/>
                </a:lnTo>
                <a:lnTo>
                  <a:pt x="3319864" y="4339277"/>
                </a:lnTo>
                <a:lnTo>
                  <a:pt x="3334754" y="4339277"/>
                </a:lnTo>
                <a:lnTo>
                  <a:pt x="3334754" y="4279424"/>
                </a:lnTo>
                <a:close/>
              </a:path>
              <a:path w="3335020" h="6715125">
                <a:moveTo>
                  <a:pt x="3319864" y="4159720"/>
                </a:moveTo>
                <a:lnTo>
                  <a:pt x="3304974" y="4159720"/>
                </a:lnTo>
                <a:lnTo>
                  <a:pt x="3304974" y="4219572"/>
                </a:lnTo>
                <a:lnTo>
                  <a:pt x="3319864" y="4219572"/>
                </a:lnTo>
                <a:lnTo>
                  <a:pt x="3319864" y="4159720"/>
                </a:lnTo>
                <a:close/>
              </a:path>
              <a:path w="3335020" h="6715125">
                <a:moveTo>
                  <a:pt x="3334754" y="4159720"/>
                </a:moveTo>
                <a:lnTo>
                  <a:pt x="3319864" y="4159720"/>
                </a:lnTo>
                <a:lnTo>
                  <a:pt x="3319864" y="4219572"/>
                </a:lnTo>
                <a:lnTo>
                  <a:pt x="3334754" y="4219572"/>
                </a:lnTo>
                <a:lnTo>
                  <a:pt x="3334754" y="4159720"/>
                </a:lnTo>
                <a:close/>
              </a:path>
              <a:path w="3335020" h="6715125">
                <a:moveTo>
                  <a:pt x="3319864" y="4040016"/>
                </a:moveTo>
                <a:lnTo>
                  <a:pt x="3304974" y="4040016"/>
                </a:lnTo>
                <a:lnTo>
                  <a:pt x="3304974" y="4099868"/>
                </a:lnTo>
                <a:lnTo>
                  <a:pt x="3319864" y="4099868"/>
                </a:lnTo>
                <a:lnTo>
                  <a:pt x="3319864" y="4040016"/>
                </a:lnTo>
                <a:close/>
              </a:path>
              <a:path w="3335020" h="6715125">
                <a:moveTo>
                  <a:pt x="3334754" y="4040016"/>
                </a:moveTo>
                <a:lnTo>
                  <a:pt x="3319864" y="4040016"/>
                </a:lnTo>
                <a:lnTo>
                  <a:pt x="3319864" y="4099868"/>
                </a:lnTo>
                <a:lnTo>
                  <a:pt x="3334754" y="4099868"/>
                </a:lnTo>
                <a:lnTo>
                  <a:pt x="3334754" y="4040016"/>
                </a:lnTo>
                <a:close/>
              </a:path>
              <a:path w="3335020" h="6715125">
                <a:moveTo>
                  <a:pt x="3319864" y="3920312"/>
                </a:moveTo>
                <a:lnTo>
                  <a:pt x="3304974" y="3920312"/>
                </a:lnTo>
                <a:lnTo>
                  <a:pt x="3304974" y="3980164"/>
                </a:lnTo>
                <a:lnTo>
                  <a:pt x="3319864" y="3980164"/>
                </a:lnTo>
                <a:lnTo>
                  <a:pt x="3319864" y="3920312"/>
                </a:lnTo>
                <a:close/>
              </a:path>
              <a:path w="3335020" h="6715125">
                <a:moveTo>
                  <a:pt x="3334754" y="3920312"/>
                </a:moveTo>
                <a:lnTo>
                  <a:pt x="3319864" y="3920312"/>
                </a:lnTo>
                <a:lnTo>
                  <a:pt x="3319864" y="3980164"/>
                </a:lnTo>
                <a:lnTo>
                  <a:pt x="3334754" y="3980164"/>
                </a:lnTo>
                <a:lnTo>
                  <a:pt x="3334754" y="3920312"/>
                </a:lnTo>
                <a:close/>
              </a:path>
              <a:path w="3335020" h="6715125">
                <a:moveTo>
                  <a:pt x="3319864" y="3800607"/>
                </a:moveTo>
                <a:lnTo>
                  <a:pt x="3304974" y="3800607"/>
                </a:lnTo>
                <a:lnTo>
                  <a:pt x="3304974" y="3860460"/>
                </a:lnTo>
                <a:lnTo>
                  <a:pt x="3319864" y="3860460"/>
                </a:lnTo>
                <a:lnTo>
                  <a:pt x="3319864" y="3800607"/>
                </a:lnTo>
                <a:close/>
              </a:path>
              <a:path w="3335020" h="6715125">
                <a:moveTo>
                  <a:pt x="3334754" y="3800607"/>
                </a:moveTo>
                <a:lnTo>
                  <a:pt x="3319864" y="3800607"/>
                </a:lnTo>
                <a:lnTo>
                  <a:pt x="3319864" y="3860460"/>
                </a:lnTo>
                <a:lnTo>
                  <a:pt x="3334754" y="3860460"/>
                </a:lnTo>
                <a:lnTo>
                  <a:pt x="3334754" y="3800607"/>
                </a:lnTo>
                <a:close/>
              </a:path>
              <a:path w="3335020" h="6715125">
                <a:moveTo>
                  <a:pt x="3319864" y="3680903"/>
                </a:moveTo>
                <a:lnTo>
                  <a:pt x="3304974" y="3680903"/>
                </a:lnTo>
                <a:lnTo>
                  <a:pt x="3304974" y="3740755"/>
                </a:lnTo>
                <a:lnTo>
                  <a:pt x="3319864" y="3740755"/>
                </a:lnTo>
                <a:lnTo>
                  <a:pt x="3319864" y="3680903"/>
                </a:lnTo>
                <a:close/>
              </a:path>
              <a:path w="3335020" h="6715125">
                <a:moveTo>
                  <a:pt x="3334754" y="3680903"/>
                </a:moveTo>
                <a:lnTo>
                  <a:pt x="3319864" y="3680903"/>
                </a:lnTo>
                <a:lnTo>
                  <a:pt x="3319864" y="3740755"/>
                </a:lnTo>
                <a:lnTo>
                  <a:pt x="3334754" y="3740755"/>
                </a:lnTo>
                <a:lnTo>
                  <a:pt x="3334754" y="3680903"/>
                </a:lnTo>
                <a:close/>
              </a:path>
              <a:path w="3335020" h="6715125">
                <a:moveTo>
                  <a:pt x="3319864" y="3561198"/>
                </a:moveTo>
                <a:lnTo>
                  <a:pt x="3304974" y="3561198"/>
                </a:lnTo>
                <a:lnTo>
                  <a:pt x="3304974" y="3621051"/>
                </a:lnTo>
                <a:lnTo>
                  <a:pt x="3319864" y="3621051"/>
                </a:lnTo>
                <a:lnTo>
                  <a:pt x="3319864" y="3561198"/>
                </a:lnTo>
                <a:close/>
              </a:path>
              <a:path w="3335020" h="6715125">
                <a:moveTo>
                  <a:pt x="3334754" y="3561198"/>
                </a:moveTo>
                <a:lnTo>
                  <a:pt x="3319864" y="3561198"/>
                </a:lnTo>
                <a:lnTo>
                  <a:pt x="3319864" y="3621051"/>
                </a:lnTo>
                <a:lnTo>
                  <a:pt x="3334754" y="3621051"/>
                </a:lnTo>
                <a:lnTo>
                  <a:pt x="3334754" y="3561198"/>
                </a:lnTo>
                <a:close/>
              </a:path>
              <a:path w="3335020" h="6715125">
                <a:moveTo>
                  <a:pt x="3319864" y="3441494"/>
                </a:moveTo>
                <a:lnTo>
                  <a:pt x="3304974" y="3441494"/>
                </a:lnTo>
                <a:lnTo>
                  <a:pt x="3304974" y="3501346"/>
                </a:lnTo>
                <a:lnTo>
                  <a:pt x="3319864" y="3501346"/>
                </a:lnTo>
                <a:lnTo>
                  <a:pt x="3319864" y="3441494"/>
                </a:lnTo>
                <a:close/>
              </a:path>
              <a:path w="3335020" h="6715125">
                <a:moveTo>
                  <a:pt x="3334754" y="3441494"/>
                </a:moveTo>
                <a:lnTo>
                  <a:pt x="3319864" y="3441494"/>
                </a:lnTo>
                <a:lnTo>
                  <a:pt x="3319864" y="3501346"/>
                </a:lnTo>
                <a:lnTo>
                  <a:pt x="3334754" y="3501346"/>
                </a:lnTo>
                <a:lnTo>
                  <a:pt x="3334754" y="3441494"/>
                </a:lnTo>
                <a:close/>
              </a:path>
              <a:path w="3335020" h="6715125">
                <a:moveTo>
                  <a:pt x="3319864" y="3321789"/>
                </a:moveTo>
                <a:lnTo>
                  <a:pt x="3304974" y="3321789"/>
                </a:lnTo>
                <a:lnTo>
                  <a:pt x="3304974" y="3381642"/>
                </a:lnTo>
                <a:lnTo>
                  <a:pt x="3319864" y="3381642"/>
                </a:lnTo>
                <a:lnTo>
                  <a:pt x="3319864" y="3321789"/>
                </a:lnTo>
                <a:close/>
              </a:path>
              <a:path w="3335020" h="6715125">
                <a:moveTo>
                  <a:pt x="3334754" y="3321789"/>
                </a:moveTo>
                <a:lnTo>
                  <a:pt x="3319864" y="3321789"/>
                </a:lnTo>
                <a:lnTo>
                  <a:pt x="3319864" y="3381642"/>
                </a:lnTo>
                <a:lnTo>
                  <a:pt x="3334754" y="3381642"/>
                </a:lnTo>
                <a:lnTo>
                  <a:pt x="3334754" y="3321789"/>
                </a:lnTo>
                <a:close/>
              </a:path>
              <a:path w="3335020" h="6715125">
                <a:moveTo>
                  <a:pt x="3319864" y="3202085"/>
                </a:moveTo>
                <a:lnTo>
                  <a:pt x="3304974" y="3202085"/>
                </a:lnTo>
                <a:lnTo>
                  <a:pt x="3304974" y="3261937"/>
                </a:lnTo>
                <a:lnTo>
                  <a:pt x="3319864" y="3261937"/>
                </a:lnTo>
                <a:lnTo>
                  <a:pt x="3319864" y="3202085"/>
                </a:lnTo>
                <a:close/>
              </a:path>
              <a:path w="3335020" h="6715125">
                <a:moveTo>
                  <a:pt x="3334754" y="3202085"/>
                </a:moveTo>
                <a:lnTo>
                  <a:pt x="3319864" y="3202085"/>
                </a:lnTo>
                <a:lnTo>
                  <a:pt x="3319864" y="3261937"/>
                </a:lnTo>
                <a:lnTo>
                  <a:pt x="3334754" y="3261937"/>
                </a:lnTo>
                <a:lnTo>
                  <a:pt x="3334754" y="3202085"/>
                </a:lnTo>
                <a:close/>
              </a:path>
              <a:path w="3335020" h="6715125">
                <a:moveTo>
                  <a:pt x="3319864" y="3082380"/>
                </a:moveTo>
                <a:lnTo>
                  <a:pt x="3304974" y="3082380"/>
                </a:lnTo>
                <a:lnTo>
                  <a:pt x="3304974" y="3142233"/>
                </a:lnTo>
                <a:lnTo>
                  <a:pt x="3319864" y="3142233"/>
                </a:lnTo>
                <a:lnTo>
                  <a:pt x="3319864" y="3082380"/>
                </a:lnTo>
                <a:close/>
              </a:path>
              <a:path w="3335020" h="6715125">
                <a:moveTo>
                  <a:pt x="3334754" y="3082380"/>
                </a:moveTo>
                <a:lnTo>
                  <a:pt x="3319864" y="3082380"/>
                </a:lnTo>
                <a:lnTo>
                  <a:pt x="3319864" y="3142233"/>
                </a:lnTo>
                <a:lnTo>
                  <a:pt x="3334754" y="3142233"/>
                </a:lnTo>
                <a:lnTo>
                  <a:pt x="3334754" y="3082380"/>
                </a:lnTo>
                <a:close/>
              </a:path>
              <a:path w="3335020" h="6715125">
                <a:moveTo>
                  <a:pt x="3319864" y="2962676"/>
                </a:moveTo>
                <a:lnTo>
                  <a:pt x="3304974" y="2962676"/>
                </a:lnTo>
                <a:lnTo>
                  <a:pt x="3304974" y="3022528"/>
                </a:lnTo>
                <a:lnTo>
                  <a:pt x="3319864" y="3022528"/>
                </a:lnTo>
                <a:lnTo>
                  <a:pt x="3319864" y="2962676"/>
                </a:lnTo>
                <a:close/>
              </a:path>
              <a:path w="3335020" h="6715125">
                <a:moveTo>
                  <a:pt x="3334754" y="2962676"/>
                </a:moveTo>
                <a:lnTo>
                  <a:pt x="3319864" y="2962676"/>
                </a:lnTo>
                <a:lnTo>
                  <a:pt x="3319864" y="3022528"/>
                </a:lnTo>
                <a:lnTo>
                  <a:pt x="3334754" y="3022528"/>
                </a:lnTo>
                <a:lnTo>
                  <a:pt x="3334754" y="2962676"/>
                </a:lnTo>
                <a:close/>
              </a:path>
              <a:path w="3335020" h="6715125">
                <a:moveTo>
                  <a:pt x="3319864" y="2842971"/>
                </a:moveTo>
                <a:lnTo>
                  <a:pt x="3304974" y="2842971"/>
                </a:lnTo>
                <a:lnTo>
                  <a:pt x="3304974" y="2902824"/>
                </a:lnTo>
                <a:lnTo>
                  <a:pt x="3319864" y="2902824"/>
                </a:lnTo>
                <a:lnTo>
                  <a:pt x="3319864" y="2842971"/>
                </a:lnTo>
                <a:close/>
              </a:path>
              <a:path w="3335020" h="6715125">
                <a:moveTo>
                  <a:pt x="3334754" y="2842971"/>
                </a:moveTo>
                <a:lnTo>
                  <a:pt x="3319864" y="2842971"/>
                </a:lnTo>
                <a:lnTo>
                  <a:pt x="3319864" y="2902824"/>
                </a:lnTo>
                <a:lnTo>
                  <a:pt x="3334754" y="2902824"/>
                </a:lnTo>
                <a:lnTo>
                  <a:pt x="3334754" y="2842971"/>
                </a:lnTo>
                <a:close/>
              </a:path>
              <a:path w="3335020" h="6715125">
                <a:moveTo>
                  <a:pt x="3319864" y="2723267"/>
                </a:moveTo>
                <a:lnTo>
                  <a:pt x="3304974" y="2723267"/>
                </a:lnTo>
                <a:lnTo>
                  <a:pt x="3304974" y="2783119"/>
                </a:lnTo>
                <a:lnTo>
                  <a:pt x="3319864" y="2783119"/>
                </a:lnTo>
                <a:lnTo>
                  <a:pt x="3319864" y="2723267"/>
                </a:lnTo>
                <a:close/>
              </a:path>
              <a:path w="3335020" h="6715125">
                <a:moveTo>
                  <a:pt x="3334754" y="2723267"/>
                </a:moveTo>
                <a:lnTo>
                  <a:pt x="3319864" y="2723267"/>
                </a:lnTo>
                <a:lnTo>
                  <a:pt x="3319864" y="2783119"/>
                </a:lnTo>
                <a:lnTo>
                  <a:pt x="3334754" y="2783119"/>
                </a:lnTo>
                <a:lnTo>
                  <a:pt x="3334754" y="2723267"/>
                </a:lnTo>
                <a:close/>
              </a:path>
              <a:path w="3335020" h="6715125">
                <a:moveTo>
                  <a:pt x="3319864" y="2603562"/>
                </a:moveTo>
                <a:lnTo>
                  <a:pt x="3304974" y="2603562"/>
                </a:lnTo>
                <a:lnTo>
                  <a:pt x="3304974" y="2663415"/>
                </a:lnTo>
                <a:lnTo>
                  <a:pt x="3319864" y="2663415"/>
                </a:lnTo>
                <a:lnTo>
                  <a:pt x="3319864" y="2603562"/>
                </a:lnTo>
                <a:close/>
              </a:path>
              <a:path w="3335020" h="6715125">
                <a:moveTo>
                  <a:pt x="3334754" y="2603562"/>
                </a:moveTo>
                <a:lnTo>
                  <a:pt x="3319864" y="2603562"/>
                </a:lnTo>
                <a:lnTo>
                  <a:pt x="3319864" y="2663415"/>
                </a:lnTo>
                <a:lnTo>
                  <a:pt x="3334754" y="2663415"/>
                </a:lnTo>
                <a:lnTo>
                  <a:pt x="3334754" y="2603562"/>
                </a:lnTo>
                <a:close/>
              </a:path>
              <a:path w="3335020" h="6715125">
                <a:moveTo>
                  <a:pt x="3319864" y="2483858"/>
                </a:moveTo>
                <a:lnTo>
                  <a:pt x="3304974" y="2483858"/>
                </a:lnTo>
                <a:lnTo>
                  <a:pt x="3304974" y="2543710"/>
                </a:lnTo>
                <a:lnTo>
                  <a:pt x="3319864" y="2543710"/>
                </a:lnTo>
                <a:lnTo>
                  <a:pt x="3319864" y="2483858"/>
                </a:lnTo>
                <a:close/>
              </a:path>
              <a:path w="3335020" h="6715125">
                <a:moveTo>
                  <a:pt x="3334754" y="2483858"/>
                </a:moveTo>
                <a:lnTo>
                  <a:pt x="3319864" y="2483858"/>
                </a:lnTo>
                <a:lnTo>
                  <a:pt x="3319864" y="2543710"/>
                </a:lnTo>
                <a:lnTo>
                  <a:pt x="3334754" y="2543710"/>
                </a:lnTo>
                <a:lnTo>
                  <a:pt x="3334754" y="2483858"/>
                </a:lnTo>
                <a:close/>
              </a:path>
              <a:path w="3335020" h="6715125">
                <a:moveTo>
                  <a:pt x="3319864" y="2364153"/>
                </a:moveTo>
                <a:lnTo>
                  <a:pt x="3304974" y="2364153"/>
                </a:lnTo>
                <a:lnTo>
                  <a:pt x="3304974" y="2424006"/>
                </a:lnTo>
                <a:lnTo>
                  <a:pt x="3319864" y="2424006"/>
                </a:lnTo>
                <a:lnTo>
                  <a:pt x="3319864" y="2364153"/>
                </a:lnTo>
                <a:close/>
              </a:path>
              <a:path w="3335020" h="6715125">
                <a:moveTo>
                  <a:pt x="3334754" y="2364153"/>
                </a:moveTo>
                <a:lnTo>
                  <a:pt x="3319864" y="2364153"/>
                </a:lnTo>
                <a:lnTo>
                  <a:pt x="3319864" y="2424006"/>
                </a:lnTo>
                <a:lnTo>
                  <a:pt x="3334754" y="2424006"/>
                </a:lnTo>
                <a:lnTo>
                  <a:pt x="3334754" y="2364153"/>
                </a:lnTo>
                <a:close/>
              </a:path>
              <a:path w="3335020" h="6715125">
                <a:moveTo>
                  <a:pt x="3319864" y="2244449"/>
                </a:moveTo>
                <a:lnTo>
                  <a:pt x="3304974" y="2244449"/>
                </a:lnTo>
                <a:lnTo>
                  <a:pt x="3304974" y="2304301"/>
                </a:lnTo>
                <a:lnTo>
                  <a:pt x="3319864" y="2304301"/>
                </a:lnTo>
                <a:lnTo>
                  <a:pt x="3319864" y="2244449"/>
                </a:lnTo>
                <a:close/>
              </a:path>
              <a:path w="3335020" h="6715125">
                <a:moveTo>
                  <a:pt x="3334754" y="2244449"/>
                </a:moveTo>
                <a:lnTo>
                  <a:pt x="3319864" y="2244449"/>
                </a:lnTo>
                <a:lnTo>
                  <a:pt x="3319864" y="2304301"/>
                </a:lnTo>
                <a:lnTo>
                  <a:pt x="3334754" y="2304301"/>
                </a:lnTo>
                <a:lnTo>
                  <a:pt x="3334754" y="2244449"/>
                </a:lnTo>
                <a:close/>
              </a:path>
              <a:path w="3335020" h="6715125">
                <a:moveTo>
                  <a:pt x="3319864" y="2124744"/>
                </a:moveTo>
                <a:lnTo>
                  <a:pt x="3304974" y="2124744"/>
                </a:lnTo>
                <a:lnTo>
                  <a:pt x="3304974" y="2184597"/>
                </a:lnTo>
                <a:lnTo>
                  <a:pt x="3319864" y="2184597"/>
                </a:lnTo>
                <a:lnTo>
                  <a:pt x="3319864" y="2124744"/>
                </a:lnTo>
                <a:close/>
              </a:path>
              <a:path w="3335020" h="6715125">
                <a:moveTo>
                  <a:pt x="3334754" y="2124744"/>
                </a:moveTo>
                <a:lnTo>
                  <a:pt x="3319864" y="2124744"/>
                </a:lnTo>
                <a:lnTo>
                  <a:pt x="3319864" y="2184597"/>
                </a:lnTo>
                <a:lnTo>
                  <a:pt x="3334754" y="2184597"/>
                </a:lnTo>
                <a:lnTo>
                  <a:pt x="3334754" y="2124744"/>
                </a:lnTo>
                <a:close/>
              </a:path>
              <a:path w="3335020" h="6715125">
                <a:moveTo>
                  <a:pt x="3319864" y="2005040"/>
                </a:moveTo>
                <a:lnTo>
                  <a:pt x="3304974" y="2005040"/>
                </a:lnTo>
                <a:lnTo>
                  <a:pt x="3304974" y="2064892"/>
                </a:lnTo>
                <a:lnTo>
                  <a:pt x="3319864" y="2064892"/>
                </a:lnTo>
                <a:lnTo>
                  <a:pt x="3319864" y="2005040"/>
                </a:lnTo>
                <a:close/>
              </a:path>
              <a:path w="3335020" h="6715125">
                <a:moveTo>
                  <a:pt x="3334754" y="2005040"/>
                </a:moveTo>
                <a:lnTo>
                  <a:pt x="3319864" y="2005040"/>
                </a:lnTo>
                <a:lnTo>
                  <a:pt x="3319864" y="2064892"/>
                </a:lnTo>
                <a:lnTo>
                  <a:pt x="3334754" y="2064892"/>
                </a:lnTo>
                <a:lnTo>
                  <a:pt x="3334754" y="2005040"/>
                </a:lnTo>
                <a:close/>
              </a:path>
              <a:path w="3335020" h="6715125">
                <a:moveTo>
                  <a:pt x="3319864" y="1885335"/>
                </a:moveTo>
                <a:lnTo>
                  <a:pt x="3304974" y="1885335"/>
                </a:lnTo>
                <a:lnTo>
                  <a:pt x="3304974" y="1945188"/>
                </a:lnTo>
                <a:lnTo>
                  <a:pt x="3319864" y="1945188"/>
                </a:lnTo>
                <a:lnTo>
                  <a:pt x="3319864" y="1885335"/>
                </a:lnTo>
                <a:close/>
              </a:path>
              <a:path w="3335020" h="6715125">
                <a:moveTo>
                  <a:pt x="3334754" y="1885335"/>
                </a:moveTo>
                <a:lnTo>
                  <a:pt x="3319864" y="1885335"/>
                </a:lnTo>
                <a:lnTo>
                  <a:pt x="3319864" y="1945188"/>
                </a:lnTo>
                <a:lnTo>
                  <a:pt x="3334754" y="1945188"/>
                </a:lnTo>
                <a:lnTo>
                  <a:pt x="3334754" y="1885335"/>
                </a:lnTo>
                <a:close/>
              </a:path>
              <a:path w="3335020" h="6715125">
                <a:moveTo>
                  <a:pt x="3319864" y="1765631"/>
                </a:moveTo>
                <a:lnTo>
                  <a:pt x="3304974" y="1765631"/>
                </a:lnTo>
                <a:lnTo>
                  <a:pt x="3304974" y="1825483"/>
                </a:lnTo>
                <a:lnTo>
                  <a:pt x="3319864" y="1825483"/>
                </a:lnTo>
                <a:lnTo>
                  <a:pt x="3319864" y="1765631"/>
                </a:lnTo>
                <a:close/>
              </a:path>
              <a:path w="3335020" h="6715125">
                <a:moveTo>
                  <a:pt x="3334754" y="1765631"/>
                </a:moveTo>
                <a:lnTo>
                  <a:pt x="3319864" y="1765631"/>
                </a:lnTo>
                <a:lnTo>
                  <a:pt x="3319864" y="1825483"/>
                </a:lnTo>
                <a:lnTo>
                  <a:pt x="3334754" y="1825483"/>
                </a:lnTo>
                <a:lnTo>
                  <a:pt x="3334754" y="1765631"/>
                </a:lnTo>
                <a:close/>
              </a:path>
              <a:path w="3335020" h="6715125">
                <a:moveTo>
                  <a:pt x="3319864" y="1645926"/>
                </a:moveTo>
                <a:lnTo>
                  <a:pt x="3304974" y="1645926"/>
                </a:lnTo>
                <a:lnTo>
                  <a:pt x="3304974" y="1705779"/>
                </a:lnTo>
                <a:lnTo>
                  <a:pt x="3319864" y="1705779"/>
                </a:lnTo>
                <a:lnTo>
                  <a:pt x="3319864" y="1645926"/>
                </a:lnTo>
                <a:close/>
              </a:path>
              <a:path w="3335020" h="6715125">
                <a:moveTo>
                  <a:pt x="3334754" y="1645926"/>
                </a:moveTo>
                <a:lnTo>
                  <a:pt x="3319864" y="1645926"/>
                </a:lnTo>
                <a:lnTo>
                  <a:pt x="3319864" y="1705779"/>
                </a:lnTo>
                <a:lnTo>
                  <a:pt x="3334754" y="1705779"/>
                </a:lnTo>
                <a:lnTo>
                  <a:pt x="3334754" y="1645926"/>
                </a:lnTo>
                <a:close/>
              </a:path>
              <a:path w="3335020" h="6715125">
                <a:moveTo>
                  <a:pt x="3319864" y="1526222"/>
                </a:moveTo>
                <a:lnTo>
                  <a:pt x="3304974" y="1526222"/>
                </a:lnTo>
                <a:lnTo>
                  <a:pt x="3304974" y="1586074"/>
                </a:lnTo>
                <a:lnTo>
                  <a:pt x="3319864" y="1586074"/>
                </a:lnTo>
                <a:lnTo>
                  <a:pt x="3319864" y="1526222"/>
                </a:lnTo>
                <a:close/>
              </a:path>
              <a:path w="3335020" h="6715125">
                <a:moveTo>
                  <a:pt x="3334754" y="1526222"/>
                </a:moveTo>
                <a:lnTo>
                  <a:pt x="3319864" y="1526222"/>
                </a:lnTo>
                <a:lnTo>
                  <a:pt x="3319864" y="1586074"/>
                </a:lnTo>
                <a:lnTo>
                  <a:pt x="3334754" y="1586074"/>
                </a:lnTo>
                <a:lnTo>
                  <a:pt x="3334754" y="1526222"/>
                </a:lnTo>
                <a:close/>
              </a:path>
              <a:path w="3335020" h="6715125">
                <a:moveTo>
                  <a:pt x="3319864" y="1406517"/>
                </a:moveTo>
                <a:lnTo>
                  <a:pt x="3304974" y="1406517"/>
                </a:lnTo>
                <a:lnTo>
                  <a:pt x="3304974" y="1466370"/>
                </a:lnTo>
                <a:lnTo>
                  <a:pt x="3319864" y="1466370"/>
                </a:lnTo>
                <a:lnTo>
                  <a:pt x="3319864" y="1406517"/>
                </a:lnTo>
                <a:close/>
              </a:path>
              <a:path w="3335020" h="6715125">
                <a:moveTo>
                  <a:pt x="3334754" y="1406517"/>
                </a:moveTo>
                <a:lnTo>
                  <a:pt x="3319864" y="1406517"/>
                </a:lnTo>
                <a:lnTo>
                  <a:pt x="3319864" y="1466370"/>
                </a:lnTo>
                <a:lnTo>
                  <a:pt x="3334754" y="1466370"/>
                </a:lnTo>
                <a:lnTo>
                  <a:pt x="3334754" y="1406517"/>
                </a:lnTo>
                <a:close/>
              </a:path>
              <a:path w="3335020" h="6715125">
                <a:moveTo>
                  <a:pt x="3319864" y="1286813"/>
                </a:moveTo>
                <a:lnTo>
                  <a:pt x="3304974" y="1286813"/>
                </a:lnTo>
                <a:lnTo>
                  <a:pt x="3304974" y="1346665"/>
                </a:lnTo>
                <a:lnTo>
                  <a:pt x="3319864" y="1346665"/>
                </a:lnTo>
                <a:lnTo>
                  <a:pt x="3319864" y="1286813"/>
                </a:lnTo>
                <a:close/>
              </a:path>
              <a:path w="3335020" h="6715125">
                <a:moveTo>
                  <a:pt x="3334754" y="1286813"/>
                </a:moveTo>
                <a:lnTo>
                  <a:pt x="3319864" y="1286813"/>
                </a:lnTo>
                <a:lnTo>
                  <a:pt x="3319864" y="1346665"/>
                </a:lnTo>
                <a:lnTo>
                  <a:pt x="3334754" y="1346665"/>
                </a:lnTo>
                <a:lnTo>
                  <a:pt x="3334754" y="1286813"/>
                </a:lnTo>
                <a:close/>
              </a:path>
              <a:path w="3335020" h="6715125">
                <a:moveTo>
                  <a:pt x="3319864" y="1167108"/>
                </a:moveTo>
                <a:lnTo>
                  <a:pt x="3304974" y="1167108"/>
                </a:lnTo>
                <a:lnTo>
                  <a:pt x="3304974" y="1226961"/>
                </a:lnTo>
                <a:lnTo>
                  <a:pt x="3319864" y="1226961"/>
                </a:lnTo>
                <a:lnTo>
                  <a:pt x="3319864" y="1167108"/>
                </a:lnTo>
                <a:close/>
              </a:path>
              <a:path w="3335020" h="6715125">
                <a:moveTo>
                  <a:pt x="3334754" y="1167108"/>
                </a:moveTo>
                <a:lnTo>
                  <a:pt x="3319864" y="1167108"/>
                </a:lnTo>
                <a:lnTo>
                  <a:pt x="3319864" y="1226961"/>
                </a:lnTo>
                <a:lnTo>
                  <a:pt x="3334754" y="1226961"/>
                </a:lnTo>
                <a:lnTo>
                  <a:pt x="3334754" y="1167108"/>
                </a:lnTo>
                <a:close/>
              </a:path>
              <a:path w="3335020" h="6715125">
                <a:moveTo>
                  <a:pt x="3319864" y="1047404"/>
                </a:moveTo>
                <a:lnTo>
                  <a:pt x="3304974" y="1047404"/>
                </a:lnTo>
                <a:lnTo>
                  <a:pt x="3304974" y="1107256"/>
                </a:lnTo>
                <a:lnTo>
                  <a:pt x="3319864" y="1107256"/>
                </a:lnTo>
                <a:lnTo>
                  <a:pt x="3319864" y="1047404"/>
                </a:lnTo>
                <a:close/>
              </a:path>
              <a:path w="3335020" h="6715125">
                <a:moveTo>
                  <a:pt x="3334754" y="1047404"/>
                </a:moveTo>
                <a:lnTo>
                  <a:pt x="3319864" y="1047404"/>
                </a:lnTo>
                <a:lnTo>
                  <a:pt x="3319864" y="1107256"/>
                </a:lnTo>
                <a:lnTo>
                  <a:pt x="3334754" y="1107256"/>
                </a:lnTo>
                <a:lnTo>
                  <a:pt x="3334754" y="1047404"/>
                </a:lnTo>
                <a:close/>
              </a:path>
              <a:path w="3335020" h="6715125">
                <a:moveTo>
                  <a:pt x="3319864" y="927699"/>
                </a:moveTo>
                <a:lnTo>
                  <a:pt x="3304974" y="927699"/>
                </a:lnTo>
                <a:lnTo>
                  <a:pt x="3304974" y="987551"/>
                </a:lnTo>
                <a:lnTo>
                  <a:pt x="3319864" y="987551"/>
                </a:lnTo>
                <a:lnTo>
                  <a:pt x="3319864" y="927699"/>
                </a:lnTo>
                <a:close/>
              </a:path>
              <a:path w="3335020" h="6715125">
                <a:moveTo>
                  <a:pt x="3334754" y="927699"/>
                </a:moveTo>
                <a:lnTo>
                  <a:pt x="3319864" y="927699"/>
                </a:lnTo>
                <a:lnTo>
                  <a:pt x="3319864" y="987551"/>
                </a:lnTo>
                <a:lnTo>
                  <a:pt x="3334754" y="987551"/>
                </a:lnTo>
                <a:lnTo>
                  <a:pt x="3334754" y="927699"/>
                </a:lnTo>
                <a:close/>
              </a:path>
              <a:path w="3335020" h="6715125">
                <a:moveTo>
                  <a:pt x="3319864" y="807995"/>
                </a:moveTo>
                <a:lnTo>
                  <a:pt x="3304974" y="807995"/>
                </a:lnTo>
                <a:lnTo>
                  <a:pt x="3304974" y="867847"/>
                </a:lnTo>
                <a:lnTo>
                  <a:pt x="3319864" y="867847"/>
                </a:lnTo>
                <a:lnTo>
                  <a:pt x="3319864" y="807995"/>
                </a:lnTo>
                <a:close/>
              </a:path>
              <a:path w="3335020" h="6715125">
                <a:moveTo>
                  <a:pt x="3334754" y="807995"/>
                </a:moveTo>
                <a:lnTo>
                  <a:pt x="3319864" y="807995"/>
                </a:lnTo>
                <a:lnTo>
                  <a:pt x="3319864" y="867847"/>
                </a:lnTo>
                <a:lnTo>
                  <a:pt x="3334754" y="867847"/>
                </a:lnTo>
                <a:lnTo>
                  <a:pt x="3334754" y="807995"/>
                </a:lnTo>
                <a:close/>
              </a:path>
              <a:path w="3335020" h="6715125">
                <a:moveTo>
                  <a:pt x="3319864" y="688290"/>
                </a:moveTo>
                <a:lnTo>
                  <a:pt x="3304974" y="688290"/>
                </a:lnTo>
                <a:lnTo>
                  <a:pt x="3304974" y="748142"/>
                </a:lnTo>
                <a:lnTo>
                  <a:pt x="3319864" y="748142"/>
                </a:lnTo>
                <a:lnTo>
                  <a:pt x="3319864" y="688290"/>
                </a:lnTo>
                <a:close/>
              </a:path>
              <a:path w="3335020" h="6715125">
                <a:moveTo>
                  <a:pt x="3334754" y="688290"/>
                </a:moveTo>
                <a:lnTo>
                  <a:pt x="3319864" y="688290"/>
                </a:lnTo>
                <a:lnTo>
                  <a:pt x="3319864" y="748142"/>
                </a:lnTo>
                <a:lnTo>
                  <a:pt x="3334754" y="748142"/>
                </a:lnTo>
                <a:lnTo>
                  <a:pt x="3334754" y="688290"/>
                </a:lnTo>
                <a:close/>
              </a:path>
              <a:path w="3335020" h="6715125">
                <a:moveTo>
                  <a:pt x="3319864" y="568586"/>
                </a:moveTo>
                <a:lnTo>
                  <a:pt x="3304974" y="568586"/>
                </a:lnTo>
                <a:lnTo>
                  <a:pt x="3304974" y="628438"/>
                </a:lnTo>
                <a:lnTo>
                  <a:pt x="3319864" y="628438"/>
                </a:lnTo>
                <a:lnTo>
                  <a:pt x="3319864" y="568586"/>
                </a:lnTo>
                <a:close/>
              </a:path>
              <a:path w="3335020" h="6715125">
                <a:moveTo>
                  <a:pt x="3334754" y="568586"/>
                </a:moveTo>
                <a:lnTo>
                  <a:pt x="3319864" y="568586"/>
                </a:lnTo>
                <a:lnTo>
                  <a:pt x="3319864" y="628438"/>
                </a:lnTo>
                <a:lnTo>
                  <a:pt x="3334754" y="628438"/>
                </a:lnTo>
                <a:lnTo>
                  <a:pt x="3334754" y="568586"/>
                </a:lnTo>
                <a:close/>
              </a:path>
              <a:path w="3335020" h="6715125">
                <a:moveTo>
                  <a:pt x="3319864" y="448881"/>
                </a:moveTo>
                <a:lnTo>
                  <a:pt x="3304974" y="448881"/>
                </a:lnTo>
                <a:lnTo>
                  <a:pt x="3304974" y="508733"/>
                </a:lnTo>
                <a:lnTo>
                  <a:pt x="3319864" y="508733"/>
                </a:lnTo>
                <a:lnTo>
                  <a:pt x="3319864" y="448881"/>
                </a:lnTo>
                <a:close/>
              </a:path>
              <a:path w="3335020" h="6715125">
                <a:moveTo>
                  <a:pt x="3334754" y="448881"/>
                </a:moveTo>
                <a:lnTo>
                  <a:pt x="3319864" y="448881"/>
                </a:lnTo>
                <a:lnTo>
                  <a:pt x="3319864" y="508733"/>
                </a:lnTo>
                <a:lnTo>
                  <a:pt x="3334754" y="508733"/>
                </a:lnTo>
                <a:lnTo>
                  <a:pt x="3334754" y="448881"/>
                </a:lnTo>
                <a:close/>
              </a:path>
              <a:path w="3335020" h="6715125">
                <a:moveTo>
                  <a:pt x="3319864" y="329177"/>
                </a:moveTo>
                <a:lnTo>
                  <a:pt x="3304974" y="329177"/>
                </a:lnTo>
                <a:lnTo>
                  <a:pt x="3304974" y="389029"/>
                </a:lnTo>
                <a:lnTo>
                  <a:pt x="3319864" y="389029"/>
                </a:lnTo>
                <a:lnTo>
                  <a:pt x="3319864" y="329177"/>
                </a:lnTo>
                <a:close/>
              </a:path>
              <a:path w="3335020" h="6715125">
                <a:moveTo>
                  <a:pt x="3334754" y="329177"/>
                </a:moveTo>
                <a:lnTo>
                  <a:pt x="3319864" y="329177"/>
                </a:lnTo>
                <a:lnTo>
                  <a:pt x="3319864" y="389029"/>
                </a:lnTo>
                <a:lnTo>
                  <a:pt x="3334754" y="389029"/>
                </a:lnTo>
                <a:lnTo>
                  <a:pt x="3334754" y="329177"/>
                </a:lnTo>
                <a:close/>
              </a:path>
              <a:path w="3335020" h="6715125">
                <a:moveTo>
                  <a:pt x="3319864" y="209472"/>
                </a:moveTo>
                <a:lnTo>
                  <a:pt x="3304974" y="209472"/>
                </a:lnTo>
                <a:lnTo>
                  <a:pt x="3304974" y="269324"/>
                </a:lnTo>
                <a:lnTo>
                  <a:pt x="3319864" y="269324"/>
                </a:lnTo>
                <a:lnTo>
                  <a:pt x="3319864" y="209472"/>
                </a:lnTo>
                <a:close/>
              </a:path>
              <a:path w="3335020" h="6715125">
                <a:moveTo>
                  <a:pt x="3334754" y="209472"/>
                </a:moveTo>
                <a:lnTo>
                  <a:pt x="3319864" y="209472"/>
                </a:lnTo>
                <a:lnTo>
                  <a:pt x="3319864" y="269324"/>
                </a:lnTo>
                <a:lnTo>
                  <a:pt x="3334754" y="269324"/>
                </a:lnTo>
                <a:lnTo>
                  <a:pt x="3334754" y="209472"/>
                </a:lnTo>
                <a:close/>
              </a:path>
              <a:path w="3335020" h="6715125">
                <a:moveTo>
                  <a:pt x="3319864" y="89768"/>
                </a:moveTo>
                <a:lnTo>
                  <a:pt x="3304974" y="89768"/>
                </a:lnTo>
                <a:lnTo>
                  <a:pt x="3304974" y="149620"/>
                </a:lnTo>
                <a:lnTo>
                  <a:pt x="3319864" y="149620"/>
                </a:lnTo>
                <a:lnTo>
                  <a:pt x="3319864" y="89768"/>
                </a:lnTo>
                <a:close/>
              </a:path>
              <a:path w="3335020" h="6715125">
                <a:moveTo>
                  <a:pt x="3334754" y="89768"/>
                </a:moveTo>
                <a:lnTo>
                  <a:pt x="3319864" y="89768"/>
                </a:lnTo>
                <a:lnTo>
                  <a:pt x="3319864" y="149620"/>
                </a:lnTo>
                <a:lnTo>
                  <a:pt x="3334754" y="149620"/>
                </a:lnTo>
                <a:lnTo>
                  <a:pt x="3334754" y="89768"/>
                </a:lnTo>
                <a:close/>
              </a:path>
              <a:path w="3335020" h="6715125">
                <a:moveTo>
                  <a:pt x="3319864" y="0"/>
                </a:moveTo>
                <a:lnTo>
                  <a:pt x="3304980" y="0"/>
                </a:lnTo>
                <a:lnTo>
                  <a:pt x="3304974" y="29915"/>
                </a:lnTo>
                <a:lnTo>
                  <a:pt x="3319864" y="29915"/>
                </a:lnTo>
                <a:lnTo>
                  <a:pt x="3319864" y="0"/>
                </a:lnTo>
                <a:close/>
              </a:path>
              <a:path w="3335020" h="6715125">
                <a:moveTo>
                  <a:pt x="3334754" y="0"/>
                </a:moveTo>
                <a:lnTo>
                  <a:pt x="3319864" y="0"/>
                </a:lnTo>
                <a:lnTo>
                  <a:pt x="3319864" y="29915"/>
                </a:lnTo>
                <a:lnTo>
                  <a:pt x="3334754" y="29915"/>
                </a:lnTo>
                <a:lnTo>
                  <a:pt x="3334754" y="0"/>
                </a:lnTo>
                <a:close/>
              </a:path>
              <a:path w="3335020" h="6715125">
                <a:moveTo>
                  <a:pt x="3245431" y="0"/>
                </a:moveTo>
                <a:lnTo>
                  <a:pt x="3185881" y="0"/>
                </a:lnTo>
                <a:lnTo>
                  <a:pt x="3185881" y="29780"/>
                </a:lnTo>
                <a:lnTo>
                  <a:pt x="3245431" y="29780"/>
                </a:lnTo>
                <a:lnTo>
                  <a:pt x="3245431" y="0"/>
                </a:lnTo>
                <a:close/>
              </a:path>
              <a:path w="3335020" h="6715125">
                <a:moveTo>
                  <a:pt x="3126332" y="0"/>
                </a:moveTo>
                <a:lnTo>
                  <a:pt x="3066783" y="0"/>
                </a:lnTo>
                <a:lnTo>
                  <a:pt x="3066783" y="29780"/>
                </a:lnTo>
                <a:lnTo>
                  <a:pt x="3126332" y="29780"/>
                </a:lnTo>
                <a:lnTo>
                  <a:pt x="3126332" y="0"/>
                </a:lnTo>
                <a:close/>
              </a:path>
              <a:path w="3335020" h="6715125">
                <a:moveTo>
                  <a:pt x="3007234" y="0"/>
                </a:moveTo>
                <a:lnTo>
                  <a:pt x="2947685" y="0"/>
                </a:lnTo>
                <a:lnTo>
                  <a:pt x="2947685" y="29780"/>
                </a:lnTo>
                <a:lnTo>
                  <a:pt x="3007234" y="29780"/>
                </a:lnTo>
                <a:lnTo>
                  <a:pt x="3007234" y="0"/>
                </a:lnTo>
                <a:close/>
              </a:path>
              <a:path w="3335020" h="6715125">
                <a:moveTo>
                  <a:pt x="2888135" y="0"/>
                </a:moveTo>
                <a:lnTo>
                  <a:pt x="2828586" y="0"/>
                </a:lnTo>
                <a:lnTo>
                  <a:pt x="2828586" y="29780"/>
                </a:lnTo>
                <a:lnTo>
                  <a:pt x="2888135" y="29780"/>
                </a:lnTo>
                <a:lnTo>
                  <a:pt x="2888135" y="0"/>
                </a:lnTo>
                <a:close/>
              </a:path>
              <a:path w="3335020" h="6715125">
                <a:moveTo>
                  <a:pt x="2769037" y="0"/>
                </a:moveTo>
                <a:lnTo>
                  <a:pt x="2709488" y="0"/>
                </a:lnTo>
                <a:lnTo>
                  <a:pt x="2709488" y="29780"/>
                </a:lnTo>
                <a:lnTo>
                  <a:pt x="2769037" y="29780"/>
                </a:lnTo>
                <a:lnTo>
                  <a:pt x="2769037" y="0"/>
                </a:lnTo>
                <a:close/>
              </a:path>
              <a:path w="3335020" h="6715125">
                <a:moveTo>
                  <a:pt x="2649939" y="0"/>
                </a:moveTo>
                <a:lnTo>
                  <a:pt x="2590389" y="0"/>
                </a:lnTo>
                <a:lnTo>
                  <a:pt x="2590389" y="29780"/>
                </a:lnTo>
                <a:lnTo>
                  <a:pt x="2649939" y="29780"/>
                </a:lnTo>
                <a:lnTo>
                  <a:pt x="2649939" y="0"/>
                </a:lnTo>
                <a:close/>
              </a:path>
              <a:path w="3335020" h="6715125">
                <a:moveTo>
                  <a:pt x="2530840" y="0"/>
                </a:moveTo>
                <a:lnTo>
                  <a:pt x="2471291" y="0"/>
                </a:lnTo>
                <a:lnTo>
                  <a:pt x="2471291" y="29780"/>
                </a:lnTo>
                <a:lnTo>
                  <a:pt x="2530840" y="29780"/>
                </a:lnTo>
                <a:lnTo>
                  <a:pt x="2530840" y="0"/>
                </a:lnTo>
                <a:close/>
              </a:path>
              <a:path w="3335020" h="6715125">
                <a:moveTo>
                  <a:pt x="2411742" y="0"/>
                </a:moveTo>
                <a:lnTo>
                  <a:pt x="2352193" y="0"/>
                </a:lnTo>
                <a:lnTo>
                  <a:pt x="2352193" y="29780"/>
                </a:lnTo>
                <a:lnTo>
                  <a:pt x="2411742" y="29780"/>
                </a:lnTo>
                <a:lnTo>
                  <a:pt x="2411742" y="0"/>
                </a:lnTo>
                <a:close/>
              </a:path>
              <a:path w="3335020" h="6715125">
                <a:moveTo>
                  <a:pt x="2292644" y="0"/>
                </a:moveTo>
                <a:lnTo>
                  <a:pt x="2233094" y="0"/>
                </a:lnTo>
                <a:lnTo>
                  <a:pt x="2233094" y="29780"/>
                </a:lnTo>
                <a:lnTo>
                  <a:pt x="2292644" y="29780"/>
                </a:lnTo>
                <a:lnTo>
                  <a:pt x="2292644" y="0"/>
                </a:lnTo>
                <a:close/>
              </a:path>
              <a:path w="3335020" h="6715125">
                <a:moveTo>
                  <a:pt x="2173545" y="0"/>
                </a:moveTo>
                <a:lnTo>
                  <a:pt x="2113996" y="0"/>
                </a:lnTo>
                <a:lnTo>
                  <a:pt x="2113996" y="29780"/>
                </a:lnTo>
                <a:lnTo>
                  <a:pt x="2173545" y="29780"/>
                </a:lnTo>
                <a:lnTo>
                  <a:pt x="2173545" y="0"/>
                </a:lnTo>
                <a:close/>
              </a:path>
              <a:path w="3335020" h="6715125">
                <a:moveTo>
                  <a:pt x="2054447" y="0"/>
                </a:moveTo>
                <a:lnTo>
                  <a:pt x="1994898" y="0"/>
                </a:lnTo>
                <a:lnTo>
                  <a:pt x="1994898" y="29780"/>
                </a:lnTo>
                <a:lnTo>
                  <a:pt x="2054447" y="29780"/>
                </a:lnTo>
                <a:lnTo>
                  <a:pt x="2054447" y="0"/>
                </a:lnTo>
                <a:close/>
              </a:path>
              <a:path w="3335020" h="6715125">
                <a:moveTo>
                  <a:pt x="1935349" y="0"/>
                </a:moveTo>
                <a:lnTo>
                  <a:pt x="1875799" y="0"/>
                </a:lnTo>
                <a:lnTo>
                  <a:pt x="1875799" y="29780"/>
                </a:lnTo>
                <a:lnTo>
                  <a:pt x="1935349" y="29780"/>
                </a:lnTo>
                <a:lnTo>
                  <a:pt x="1935349" y="0"/>
                </a:lnTo>
                <a:close/>
              </a:path>
              <a:path w="3335020" h="6715125">
                <a:moveTo>
                  <a:pt x="1816250" y="0"/>
                </a:moveTo>
                <a:lnTo>
                  <a:pt x="1756701" y="0"/>
                </a:lnTo>
                <a:lnTo>
                  <a:pt x="1756701" y="29780"/>
                </a:lnTo>
                <a:lnTo>
                  <a:pt x="1816250" y="29780"/>
                </a:lnTo>
                <a:lnTo>
                  <a:pt x="1816250" y="0"/>
                </a:lnTo>
                <a:close/>
              </a:path>
              <a:path w="3335020" h="6715125">
                <a:moveTo>
                  <a:pt x="1697152" y="0"/>
                </a:moveTo>
                <a:lnTo>
                  <a:pt x="1637603" y="0"/>
                </a:lnTo>
                <a:lnTo>
                  <a:pt x="1637603" y="29780"/>
                </a:lnTo>
                <a:lnTo>
                  <a:pt x="1697152" y="29780"/>
                </a:lnTo>
                <a:lnTo>
                  <a:pt x="1697152" y="0"/>
                </a:lnTo>
                <a:close/>
              </a:path>
              <a:path w="3335020" h="6715125">
                <a:moveTo>
                  <a:pt x="1578054" y="0"/>
                </a:moveTo>
                <a:lnTo>
                  <a:pt x="1518505" y="0"/>
                </a:lnTo>
                <a:lnTo>
                  <a:pt x="1518505" y="29780"/>
                </a:lnTo>
                <a:lnTo>
                  <a:pt x="1578054" y="29780"/>
                </a:lnTo>
                <a:lnTo>
                  <a:pt x="1578054" y="0"/>
                </a:lnTo>
                <a:close/>
              </a:path>
              <a:path w="3335020" h="6715125">
                <a:moveTo>
                  <a:pt x="1458955" y="0"/>
                </a:moveTo>
                <a:lnTo>
                  <a:pt x="1399406" y="0"/>
                </a:lnTo>
                <a:lnTo>
                  <a:pt x="1399406" y="29780"/>
                </a:lnTo>
                <a:lnTo>
                  <a:pt x="1458955" y="29780"/>
                </a:lnTo>
                <a:lnTo>
                  <a:pt x="1458955" y="0"/>
                </a:lnTo>
                <a:close/>
              </a:path>
              <a:path w="3335020" h="6715125">
                <a:moveTo>
                  <a:pt x="1339857" y="0"/>
                </a:moveTo>
                <a:lnTo>
                  <a:pt x="1280308" y="0"/>
                </a:lnTo>
                <a:lnTo>
                  <a:pt x="1280308" y="29780"/>
                </a:lnTo>
                <a:lnTo>
                  <a:pt x="1339857" y="29780"/>
                </a:lnTo>
                <a:lnTo>
                  <a:pt x="1339857" y="0"/>
                </a:lnTo>
                <a:close/>
              </a:path>
              <a:path w="3335020" h="6715125">
                <a:moveTo>
                  <a:pt x="1220759" y="0"/>
                </a:moveTo>
                <a:lnTo>
                  <a:pt x="1161210" y="0"/>
                </a:lnTo>
                <a:lnTo>
                  <a:pt x="1161210" y="29780"/>
                </a:lnTo>
                <a:lnTo>
                  <a:pt x="1220759" y="29780"/>
                </a:lnTo>
                <a:lnTo>
                  <a:pt x="1220759" y="0"/>
                </a:lnTo>
                <a:close/>
              </a:path>
              <a:path w="3335020" h="6715125">
                <a:moveTo>
                  <a:pt x="1101660" y="0"/>
                </a:moveTo>
                <a:lnTo>
                  <a:pt x="1042111" y="0"/>
                </a:lnTo>
                <a:lnTo>
                  <a:pt x="1042111" y="29780"/>
                </a:lnTo>
                <a:lnTo>
                  <a:pt x="1101660" y="29780"/>
                </a:lnTo>
                <a:lnTo>
                  <a:pt x="1101660" y="0"/>
                </a:lnTo>
                <a:close/>
              </a:path>
              <a:path w="3335020" h="6715125">
                <a:moveTo>
                  <a:pt x="982562" y="0"/>
                </a:moveTo>
                <a:lnTo>
                  <a:pt x="923013" y="0"/>
                </a:lnTo>
                <a:lnTo>
                  <a:pt x="923013" y="29780"/>
                </a:lnTo>
                <a:lnTo>
                  <a:pt x="982562" y="29780"/>
                </a:lnTo>
                <a:lnTo>
                  <a:pt x="982562" y="0"/>
                </a:lnTo>
                <a:close/>
              </a:path>
              <a:path w="3335020" h="6715125">
                <a:moveTo>
                  <a:pt x="863464" y="0"/>
                </a:moveTo>
                <a:lnTo>
                  <a:pt x="803915" y="0"/>
                </a:lnTo>
                <a:lnTo>
                  <a:pt x="803915" y="29780"/>
                </a:lnTo>
                <a:lnTo>
                  <a:pt x="863464" y="29780"/>
                </a:lnTo>
                <a:lnTo>
                  <a:pt x="863464" y="0"/>
                </a:lnTo>
                <a:close/>
              </a:path>
              <a:path w="3335020" h="6715125">
                <a:moveTo>
                  <a:pt x="744365" y="0"/>
                </a:moveTo>
                <a:lnTo>
                  <a:pt x="684816" y="0"/>
                </a:lnTo>
                <a:lnTo>
                  <a:pt x="684816" y="29780"/>
                </a:lnTo>
                <a:lnTo>
                  <a:pt x="744365" y="29780"/>
                </a:lnTo>
                <a:lnTo>
                  <a:pt x="744365" y="0"/>
                </a:lnTo>
                <a:close/>
              </a:path>
              <a:path w="3335020" h="6715125">
                <a:moveTo>
                  <a:pt x="625267" y="0"/>
                </a:moveTo>
                <a:lnTo>
                  <a:pt x="565717" y="0"/>
                </a:lnTo>
                <a:lnTo>
                  <a:pt x="565717" y="29780"/>
                </a:lnTo>
                <a:lnTo>
                  <a:pt x="625267" y="29780"/>
                </a:lnTo>
                <a:lnTo>
                  <a:pt x="625267" y="0"/>
                </a:lnTo>
                <a:close/>
              </a:path>
              <a:path w="3335020" h="6715125">
                <a:moveTo>
                  <a:pt x="506168" y="0"/>
                </a:moveTo>
                <a:lnTo>
                  <a:pt x="446619" y="0"/>
                </a:lnTo>
                <a:lnTo>
                  <a:pt x="446619" y="29780"/>
                </a:lnTo>
                <a:lnTo>
                  <a:pt x="506168" y="29780"/>
                </a:lnTo>
                <a:lnTo>
                  <a:pt x="506168" y="0"/>
                </a:lnTo>
                <a:close/>
              </a:path>
              <a:path w="3335020" h="6715125">
                <a:moveTo>
                  <a:pt x="387070" y="0"/>
                </a:moveTo>
                <a:lnTo>
                  <a:pt x="327520" y="0"/>
                </a:lnTo>
                <a:lnTo>
                  <a:pt x="327520" y="29780"/>
                </a:lnTo>
                <a:lnTo>
                  <a:pt x="387070" y="29780"/>
                </a:lnTo>
                <a:lnTo>
                  <a:pt x="387070" y="0"/>
                </a:lnTo>
                <a:close/>
              </a:path>
              <a:path w="3335020" h="6715125">
                <a:moveTo>
                  <a:pt x="267971" y="0"/>
                </a:moveTo>
                <a:lnTo>
                  <a:pt x="208421" y="0"/>
                </a:lnTo>
                <a:lnTo>
                  <a:pt x="208421" y="29780"/>
                </a:lnTo>
                <a:lnTo>
                  <a:pt x="267971" y="29780"/>
                </a:lnTo>
                <a:lnTo>
                  <a:pt x="267971" y="0"/>
                </a:lnTo>
                <a:close/>
              </a:path>
              <a:path w="3335020" h="6715125">
                <a:moveTo>
                  <a:pt x="148872" y="0"/>
                </a:moveTo>
                <a:lnTo>
                  <a:pt x="89323" y="0"/>
                </a:lnTo>
                <a:lnTo>
                  <a:pt x="89323" y="29780"/>
                </a:lnTo>
                <a:lnTo>
                  <a:pt x="148872" y="29780"/>
                </a:lnTo>
                <a:lnTo>
                  <a:pt x="148872" y="0"/>
                </a:lnTo>
                <a:close/>
              </a:path>
            </a:pathLst>
          </a:custGeom>
          <a:solidFill>
            <a:srgbClr val="C2B3A1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5607" y="3498094"/>
            <a:ext cx="1488108" cy="51845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1818" y="5941914"/>
            <a:ext cx="1856864" cy="58085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9216" y="8363840"/>
            <a:ext cx="1864321" cy="90375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02544" y="3498094"/>
            <a:ext cx="2297437" cy="904669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10779373" y="4907327"/>
            <a:ext cx="2154555" cy="2690495"/>
          </a:xfrm>
          <a:custGeom>
            <a:avLst/>
            <a:gdLst/>
            <a:ahLst/>
            <a:cxnLst/>
            <a:rect l="l" t="t" r="r" b="b"/>
            <a:pathLst>
              <a:path w="2154554" h="2690495">
                <a:moveTo>
                  <a:pt x="145113" y="0"/>
                </a:moveTo>
                <a:lnTo>
                  <a:pt x="99246" y="7397"/>
                </a:lnTo>
                <a:lnTo>
                  <a:pt x="59411" y="27998"/>
                </a:lnTo>
                <a:lnTo>
                  <a:pt x="27998" y="59411"/>
                </a:lnTo>
                <a:lnTo>
                  <a:pt x="7397" y="99246"/>
                </a:lnTo>
                <a:lnTo>
                  <a:pt x="0" y="145113"/>
                </a:lnTo>
                <a:lnTo>
                  <a:pt x="0" y="2545062"/>
                </a:lnTo>
                <a:lnTo>
                  <a:pt x="7397" y="2590929"/>
                </a:lnTo>
                <a:lnTo>
                  <a:pt x="27998" y="2630764"/>
                </a:lnTo>
                <a:lnTo>
                  <a:pt x="59411" y="2662177"/>
                </a:lnTo>
                <a:lnTo>
                  <a:pt x="99246" y="2682778"/>
                </a:lnTo>
                <a:lnTo>
                  <a:pt x="145113" y="2690176"/>
                </a:lnTo>
                <a:lnTo>
                  <a:pt x="145113" y="2645525"/>
                </a:lnTo>
                <a:lnTo>
                  <a:pt x="106008" y="2637630"/>
                </a:lnTo>
                <a:lnTo>
                  <a:pt x="74075" y="2616100"/>
                </a:lnTo>
                <a:lnTo>
                  <a:pt x="52545" y="2584167"/>
                </a:lnTo>
                <a:lnTo>
                  <a:pt x="44650" y="2545062"/>
                </a:lnTo>
                <a:lnTo>
                  <a:pt x="44650" y="145113"/>
                </a:lnTo>
                <a:lnTo>
                  <a:pt x="52545" y="106008"/>
                </a:lnTo>
                <a:lnTo>
                  <a:pt x="74075" y="74074"/>
                </a:lnTo>
                <a:lnTo>
                  <a:pt x="106008" y="52544"/>
                </a:lnTo>
                <a:lnTo>
                  <a:pt x="145113" y="44650"/>
                </a:lnTo>
                <a:lnTo>
                  <a:pt x="145113" y="0"/>
                </a:lnTo>
                <a:close/>
              </a:path>
              <a:path w="2154554" h="2690495">
                <a:moveTo>
                  <a:pt x="2009260" y="2645525"/>
                </a:moveTo>
                <a:lnTo>
                  <a:pt x="145113" y="2645525"/>
                </a:lnTo>
                <a:lnTo>
                  <a:pt x="145113" y="2690176"/>
                </a:lnTo>
                <a:lnTo>
                  <a:pt x="2009260" y="2690176"/>
                </a:lnTo>
                <a:lnTo>
                  <a:pt x="2009260" y="2645525"/>
                </a:lnTo>
                <a:close/>
              </a:path>
              <a:path w="2154554" h="2690495">
                <a:moveTo>
                  <a:pt x="2009260" y="0"/>
                </a:moveTo>
                <a:lnTo>
                  <a:pt x="2009260" y="44650"/>
                </a:lnTo>
                <a:lnTo>
                  <a:pt x="2048365" y="52544"/>
                </a:lnTo>
                <a:lnTo>
                  <a:pt x="2080298" y="74074"/>
                </a:lnTo>
                <a:lnTo>
                  <a:pt x="2101828" y="106008"/>
                </a:lnTo>
                <a:lnTo>
                  <a:pt x="2109723" y="145113"/>
                </a:lnTo>
                <a:lnTo>
                  <a:pt x="2109723" y="2545062"/>
                </a:lnTo>
                <a:lnTo>
                  <a:pt x="2101828" y="2584167"/>
                </a:lnTo>
                <a:lnTo>
                  <a:pt x="2080298" y="2616100"/>
                </a:lnTo>
                <a:lnTo>
                  <a:pt x="2048365" y="2637630"/>
                </a:lnTo>
                <a:lnTo>
                  <a:pt x="2009260" y="2645525"/>
                </a:lnTo>
                <a:lnTo>
                  <a:pt x="2009260" y="2690176"/>
                </a:lnTo>
                <a:lnTo>
                  <a:pt x="2055126" y="2682778"/>
                </a:lnTo>
                <a:lnTo>
                  <a:pt x="2094962" y="2662177"/>
                </a:lnTo>
                <a:lnTo>
                  <a:pt x="2126374" y="2630764"/>
                </a:lnTo>
                <a:lnTo>
                  <a:pt x="2146975" y="2590929"/>
                </a:lnTo>
                <a:lnTo>
                  <a:pt x="2154373" y="2545062"/>
                </a:lnTo>
                <a:lnTo>
                  <a:pt x="2154373" y="145113"/>
                </a:lnTo>
                <a:lnTo>
                  <a:pt x="2146975" y="99246"/>
                </a:lnTo>
                <a:lnTo>
                  <a:pt x="2126374" y="59411"/>
                </a:lnTo>
                <a:lnTo>
                  <a:pt x="2094962" y="27998"/>
                </a:lnTo>
                <a:lnTo>
                  <a:pt x="2055126" y="7397"/>
                </a:lnTo>
                <a:lnTo>
                  <a:pt x="2009260" y="0"/>
                </a:lnTo>
                <a:close/>
              </a:path>
              <a:path w="2154554" h="2690495">
                <a:moveTo>
                  <a:pt x="2009260" y="0"/>
                </a:moveTo>
                <a:lnTo>
                  <a:pt x="145113" y="0"/>
                </a:lnTo>
                <a:lnTo>
                  <a:pt x="145113" y="44650"/>
                </a:lnTo>
                <a:lnTo>
                  <a:pt x="2009260" y="44650"/>
                </a:lnTo>
                <a:lnTo>
                  <a:pt x="2009260" y="0"/>
                </a:lnTo>
                <a:close/>
              </a:path>
            </a:pathLst>
          </a:custGeom>
          <a:solidFill>
            <a:srgbClr val="D22D3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38704" y="5928963"/>
            <a:ext cx="2825129" cy="59393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68288" y="8373389"/>
            <a:ext cx="2309471" cy="907547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7170347" y="2198341"/>
            <a:ext cx="695960" cy="7944484"/>
          </a:xfrm>
          <a:custGeom>
            <a:avLst/>
            <a:gdLst/>
            <a:ahLst/>
            <a:cxnLst/>
            <a:rect l="l" t="t" r="r" b="b"/>
            <a:pathLst>
              <a:path w="695959" h="7944484">
                <a:moveTo>
                  <a:pt x="360143" y="3920831"/>
                </a:moveTo>
                <a:lnTo>
                  <a:pt x="367631" y="3876813"/>
                </a:lnTo>
                <a:lnTo>
                  <a:pt x="695821" y="3932636"/>
                </a:lnTo>
                <a:lnTo>
                  <a:pt x="692078" y="3954645"/>
                </a:lnTo>
                <a:lnTo>
                  <a:pt x="688334" y="3932636"/>
                </a:lnTo>
                <a:lnTo>
                  <a:pt x="558939" y="3954645"/>
                </a:lnTo>
                <a:lnTo>
                  <a:pt x="360143" y="3920831"/>
                </a:lnTo>
                <a:close/>
              </a:path>
              <a:path w="695959" h="7944484">
                <a:moveTo>
                  <a:pt x="692078" y="3954645"/>
                </a:moveTo>
                <a:lnTo>
                  <a:pt x="695821" y="3932636"/>
                </a:lnTo>
                <a:lnTo>
                  <a:pt x="695821" y="3976654"/>
                </a:lnTo>
                <a:lnTo>
                  <a:pt x="692078" y="3954645"/>
                </a:lnTo>
                <a:close/>
              </a:path>
              <a:path w="695959" h="7944484">
                <a:moveTo>
                  <a:pt x="360143" y="3988458"/>
                </a:moveTo>
                <a:lnTo>
                  <a:pt x="558939" y="3954645"/>
                </a:lnTo>
                <a:lnTo>
                  <a:pt x="688334" y="3976654"/>
                </a:lnTo>
                <a:lnTo>
                  <a:pt x="692078" y="3954645"/>
                </a:lnTo>
                <a:lnTo>
                  <a:pt x="695821" y="3976654"/>
                </a:lnTo>
                <a:lnTo>
                  <a:pt x="367631" y="4032476"/>
                </a:lnTo>
                <a:lnTo>
                  <a:pt x="360143" y="3988458"/>
                </a:lnTo>
                <a:close/>
              </a:path>
              <a:path w="695959" h="7944484">
                <a:moveTo>
                  <a:pt x="558939" y="3954645"/>
                </a:moveTo>
                <a:lnTo>
                  <a:pt x="688334" y="3932636"/>
                </a:lnTo>
                <a:lnTo>
                  <a:pt x="692078" y="3954645"/>
                </a:lnTo>
                <a:lnTo>
                  <a:pt x="688334" y="3976654"/>
                </a:lnTo>
                <a:lnTo>
                  <a:pt x="558939" y="3954645"/>
                </a:lnTo>
                <a:close/>
              </a:path>
              <a:path w="695959" h="7944484">
                <a:moveTo>
                  <a:pt x="276526" y="3821791"/>
                </a:moveTo>
                <a:lnTo>
                  <a:pt x="321177" y="3821791"/>
                </a:lnTo>
                <a:lnTo>
                  <a:pt x="324662" y="3841227"/>
                </a:lnTo>
                <a:lnTo>
                  <a:pt x="334343" y="3857796"/>
                </a:lnTo>
                <a:lnTo>
                  <a:pt x="349054" y="3870118"/>
                </a:lnTo>
                <a:lnTo>
                  <a:pt x="367631" y="3876813"/>
                </a:lnTo>
                <a:lnTo>
                  <a:pt x="360143" y="3920831"/>
                </a:lnTo>
                <a:lnTo>
                  <a:pt x="326706" y="3908779"/>
                </a:lnTo>
                <a:lnTo>
                  <a:pt x="300226" y="3886600"/>
                </a:lnTo>
                <a:lnTo>
                  <a:pt x="282801" y="3856776"/>
                </a:lnTo>
                <a:lnTo>
                  <a:pt x="276526" y="3821791"/>
                </a:lnTo>
                <a:close/>
              </a:path>
              <a:path w="695959" h="7944484">
                <a:moveTo>
                  <a:pt x="276526" y="4087499"/>
                </a:moveTo>
                <a:lnTo>
                  <a:pt x="282801" y="4052514"/>
                </a:lnTo>
                <a:lnTo>
                  <a:pt x="300226" y="4022690"/>
                </a:lnTo>
                <a:lnTo>
                  <a:pt x="326706" y="4000510"/>
                </a:lnTo>
                <a:lnTo>
                  <a:pt x="360143" y="3988458"/>
                </a:lnTo>
                <a:lnTo>
                  <a:pt x="367631" y="4032476"/>
                </a:lnTo>
                <a:lnTo>
                  <a:pt x="349054" y="4039172"/>
                </a:lnTo>
                <a:lnTo>
                  <a:pt x="334343" y="4051494"/>
                </a:lnTo>
                <a:lnTo>
                  <a:pt x="324662" y="4068063"/>
                </a:lnTo>
                <a:lnTo>
                  <a:pt x="321177" y="4087499"/>
                </a:lnTo>
                <a:lnTo>
                  <a:pt x="276526" y="4087499"/>
                </a:lnTo>
                <a:close/>
              </a:path>
              <a:path w="695959" h="7944484">
                <a:moveTo>
                  <a:pt x="0" y="44650"/>
                </a:moveTo>
                <a:lnTo>
                  <a:pt x="0" y="0"/>
                </a:lnTo>
                <a:lnTo>
                  <a:pt x="220714" y="0"/>
                </a:lnTo>
                <a:lnTo>
                  <a:pt x="259818" y="7894"/>
                </a:lnTo>
                <a:lnTo>
                  <a:pt x="291752" y="29424"/>
                </a:lnTo>
                <a:lnTo>
                  <a:pt x="313282" y="61358"/>
                </a:lnTo>
                <a:lnTo>
                  <a:pt x="321177" y="100463"/>
                </a:lnTo>
                <a:lnTo>
                  <a:pt x="276526" y="100463"/>
                </a:lnTo>
                <a:lnTo>
                  <a:pt x="272140" y="78738"/>
                </a:lnTo>
                <a:lnTo>
                  <a:pt x="260179" y="60997"/>
                </a:lnTo>
                <a:lnTo>
                  <a:pt x="242439" y="49036"/>
                </a:lnTo>
                <a:lnTo>
                  <a:pt x="220714" y="44650"/>
                </a:lnTo>
                <a:lnTo>
                  <a:pt x="0" y="44650"/>
                </a:lnTo>
                <a:close/>
              </a:path>
              <a:path w="695959" h="7944484">
                <a:moveTo>
                  <a:pt x="276526" y="3821791"/>
                </a:moveTo>
                <a:lnTo>
                  <a:pt x="276526" y="100463"/>
                </a:lnTo>
                <a:lnTo>
                  <a:pt x="321177" y="100463"/>
                </a:lnTo>
                <a:lnTo>
                  <a:pt x="321177" y="3821791"/>
                </a:lnTo>
                <a:lnTo>
                  <a:pt x="276526" y="3821791"/>
                </a:lnTo>
                <a:close/>
              </a:path>
              <a:path w="695959" h="7944484">
                <a:moveTo>
                  <a:pt x="276526" y="7843979"/>
                </a:moveTo>
                <a:lnTo>
                  <a:pt x="276526" y="4087499"/>
                </a:lnTo>
                <a:lnTo>
                  <a:pt x="321177" y="4087499"/>
                </a:lnTo>
                <a:lnTo>
                  <a:pt x="321177" y="7843979"/>
                </a:lnTo>
                <a:lnTo>
                  <a:pt x="276526" y="7843979"/>
                </a:lnTo>
                <a:close/>
              </a:path>
              <a:path w="695959" h="7944484">
                <a:moveTo>
                  <a:pt x="36701" y="7944442"/>
                </a:moveTo>
                <a:lnTo>
                  <a:pt x="36701" y="7899791"/>
                </a:lnTo>
                <a:lnTo>
                  <a:pt x="220714" y="7899791"/>
                </a:lnTo>
                <a:lnTo>
                  <a:pt x="242439" y="7895405"/>
                </a:lnTo>
                <a:lnTo>
                  <a:pt x="260179" y="7883444"/>
                </a:lnTo>
                <a:lnTo>
                  <a:pt x="272140" y="7865704"/>
                </a:lnTo>
                <a:lnTo>
                  <a:pt x="276526" y="7843979"/>
                </a:lnTo>
                <a:lnTo>
                  <a:pt x="321177" y="7843979"/>
                </a:lnTo>
                <a:lnTo>
                  <a:pt x="313282" y="7883083"/>
                </a:lnTo>
                <a:lnTo>
                  <a:pt x="291752" y="7915017"/>
                </a:lnTo>
                <a:lnTo>
                  <a:pt x="259818" y="7936547"/>
                </a:lnTo>
                <a:lnTo>
                  <a:pt x="220714" y="7944442"/>
                </a:lnTo>
                <a:lnTo>
                  <a:pt x="36701" y="7944442"/>
                </a:lnTo>
                <a:close/>
              </a:path>
            </a:pathLst>
          </a:custGeom>
          <a:solidFill>
            <a:srgbClr val="BDB0A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75445" y="5788218"/>
            <a:ext cx="959979" cy="939638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11321156" y="5962545"/>
            <a:ext cx="1059815" cy="1059815"/>
            <a:chOff x="11321156" y="5962545"/>
            <a:chExt cx="1059815" cy="1059815"/>
          </a:xfrm>
        </p:grpSpPr>
        <p:sp>
          <p:nvSpPr>
            <p:cNvPr id="12" name="object 12" descr=""/>
            <p:cNvSpPr/>
            <p:nvPr/>
          </p:nvSpPr>
          <p:spPr>
            <a:xfrm>
              <a:off x="11321148" y="5962554"/>
              <a:ext cx="1059815" cy="1059815"/>
            </a:xfrm>
            <a:custGeom>
              <a:avLst/>
              <a:gdLst/>
              <a:ahLst/>
              <a:cxnLst/>
              <a:rect l="l" t="t" r="r" b="b"/>
              <a:pathLst>
                <a:path w="1059815" h="1059815">
                  <a:moveTo>
                    <a:pt x="1025563" y="161467"/>
                  </a:moveTo>
                  <a:lnTo>
                    <a:pt x="1017917" y="153835"/>
                  </a:lnTo>
                  <a:lnTo>
                    <a:pt x="991374" y="153835"/>
                  </a:lnTo>
                  <a:lnTo>
                    <a:pt x="991374" y="188010"/>
                  </a:lnTo>
                  <a:lnTo>
                    <a:pt x="991374" y="222199"/>
                  </a:lnTo>
                  <a:lnTo>
                    <a:pt x="962367" y="222199"/>
                  </a:lnTo>
                  <a:lnTo>
                    <a:pt x="955459" y="227723"/>
                  </a:lnTo>
                  <a:lnTo>
                    <a:pt x="953681" y="235521"/>
                  </a:lnTo>
                  <a:lnTo>
                    <a:pt x="950645" y="246608"/>
                  </a:lnTo>
                  <a:lnTo>
                    <a:pt x="946708" y="257378"/>
                  </a:lnTo>
                  <a:lnTo>
                    <a:pt x="941857" y="267792"/>
                  </a:lnTo>
                  <a:lnTo>
                    <a:pt x="936117" y="277799"/>
                  </a:lnTo>
                  <a:lnTo>
                    <a:pt x="931875" y="284556"/>
                  </a:lnTo>
                  <a:lnTo>
                    <a:pt x="932891" y="293357"/>
                  </a:lnTo>
                  <a:lnTo>
                    <a:pt x="953401" y="313905"/>
                  </a:lnTo>
                  <a:lnTo>
                    <a:pt x="929246" y="338061"/>
                  </a:lnTo>
                  <a:lnTo>
                    <a:pt x="908697" y="317512"/>
                  </a:lnTo>
                  <a:lnTo>
                    <a:pt x="908837" y="317512"/>
                  </a:lnTo>
                  <a:lnTo>
                    <a:pt x="900036" y="316534"/>
                  </a:lnTo>
                  <a:lnTo>
                    <a:pt x="899858" y="316534"/>
                  </a:lnTo>
                  <a:lnTo>
                    <a:pt x="893114" y="320789"/>
                  </a:lnTo>
                  <a:lnTo>
                    <a:pt x="883094" y="326517"/>
                  </a:lnTo>
                  <a:lnTo>
                    <a:pt x="872667" y="331368"/>
                  </a:lnTo>
                  <a:lnTo>
                    <a:pt x="861885" y="335318"/>
                  </a:lnTo>
                  <a:lnTo>
                    <a:pt x="850785" y="338340"/>
                  </a:lnTo>
                  <a:lnTo>
                    <a:pt x="843051" y="340118"/>
                  </a:lnTo>
                  <a:lnTo>
                    <a:pt x="837539" y="347027"/>
                  </a:lnTo>
                  <a:lnTo>
                    <a:pt x="837539" y="376034"/>
                  </a:lnTo>
                  <a:lnTo>
                    <a:pt x="803351" y="376034"/>
                  </a:lnTo>
                  <a:lnTo>
                    <a:pt x="803351" y="356565"/>
                  </a:lnTo>
                  <a:lnTo>
                    <a:pt x="803351" y="347027"/>
                  </a:lnTo>
                  <a:lnTo>
                    <a:pt x="797839" y="340118"/>
                  </a:lnTo>
                  <a:lnTo>
                    <a:pt x="790054" y="338340"/>
                  </a:lnTo>
                  <a:lnTo>
                    <a:pt x="789051" y="338074"/>
                  </a:lnTo>
                  <a:lnTo>
                    <a:pt x="747776" y="320789"/>
                  </a:lnTo>
                  <a:lnTo>
                    <a:pt x="741019" y="316534"/>
                  </a:lnTo>
                  <a:lnTo>
                    <a:pt x="732231" y="317512"/>
                  </a:lnTo>
                  <a:lnTo>
                    <a:pt x="711669" y="338074"/>
                  </a:lnTo>
                  <a:lnTo>
                    <a:pt x="687501" y="313905"/>
                  </a:lnTo>
                  <a:lnTo>
                    <a:pt x="708050" y="293357"/>
                  </a:lnTo>
                  <a:lnTo>
                    <a:pt x="709041" y="284556"/>
                  </a:lnTo>
                  <a:lnTo>
                    <a:pt x="690257" y="246608"/>
                  </a:lnTo>
                  <a:lnTo>
                    <a:pt x="685457" y="227723"/>
                  </a:lnTo>
                  <a:lnTo>
                    <a:pt x="678535" y="222199"/>
                  </a:lnTo>
                  <a:lnTo>
                    <a:pt x="649528" y="222199"/>
                  </a:lnTo>
                  <a:lnTo>
                    <a:pt x="649528" y="188010"/>
                  </a:lnTo>
                  <a:lnTo>
                    <a:pt x="678535" y="188010"/>
                  </a:lnTo>
                  <a:lnTo>
                    <a:pt x="685431" y="182499"/>
                  </a:lnTo>
                  <a:lnTo>
                    <a:pt x="699033" y="142443"/>
                  </a:lnTo>
                  <a:lnTo>
                    <a:pt x="709028" y="125666"/>
                  </a:lnTo>
                  <a:lnTo>
                    <a:pt x="708025" y="116878"/>
                  </a:lnTo>
                  <a:lnTo>
                    <a:pt x="687489" y="96329"/>
                  </a:lnTo>
                  <a:lnTo>
                    <a:pt x="711657" y="72161"/>
                  </a:lnTo>
                  <a:lnTo>
                    <a:pt x="732218" y="92748"/>
                  </a:lnTo>
                  <a:lnTo>
                    <a:pt x="741019" y="93700"/>
                  </a:lnTo>
                  <a:lnTo>
                    <a:pt x="778954" y="74917"/>
                  </a:lnTo>
                  <a:lnTo>
                    <a:pt x="797839" y="70116"/>
                  </a:lnTo>
                  <a:lnTo>
                    <a:pt x="803351" y="63182"/>
                  </a:lnTo>
                  <a:lnTo>
                    <a:pt x="803351" y="53644"/>
                  </a:lnTo>
                  <a:lnTo>
                    <a:pt x="803351" y="34188"/>
                  </a:lnTo>
                  <a:lnTo>
                    <a:pt x="837539" y="34188"/>
                  </a:lnTo>
                  <a:lnTo>
                    <a:pt x="837539" y="63182"/>
                  </a:lnTo>
                  <a:lnTo>
                    <a:pt x="843140" y="70116"/>
                  </a:lnTo>
                  <a:lnTo>
                    <a:pt x="850900" y="71894"/>
                  </a:lnTo>
                  <a:lnTo>
                    <a:pt x="861974" y="74917"/>
                  </a:lnTo>
                  <a:lnTo>
                    <a:pt x="872744" y="78867"/>
                  </a:lnTo>
                  <a:lnTo>
                    <a:pt x="883145" y="83718"/>
                  </a:lnTo>
                  <a:lnTo>
                    <a:pt x="893152" y="89446"/>
                  </a:lnTo>
                  <a:lnTo>
                    <a:pt x="899871" y="93687"/>
                  </a:lnTo>
                  <a:lnTo>
                    <a:pt x="908507" y="92748"/>
                  </a:lnTo>
                  <a:lnTo>
                    <a:pt x="908646" y="92748"/>
                  </a:lnTo>
                  <a:lnTo>
                    <a:pt x="929208" y="72161"/>
                  </a:lnTo>
                  <a:lnTo>
                    <a:pt x="950785" y="93700"/>
                  </a:lnTo>
                  <a:lnTo>
                    <a:pt x="953376" y="96329"/>
                  </a:lnTo>
                  <a:lnTo>
                    <a:pt x="932853" y="116878"/>
                  </a:lnTo>
                  <a:lnTo>
                    <a:pt x="931862" y="125666"/>
                  </a:lnTo>
                  <a:lnTo>
                    <a:pt x="950645" y="163626"/>
                  </a:lnTo>
                  <a:lnTo>
                    <a:pt x="955446" y="182499"/>
                  </a:lnTo>
                  <a:lnTo>
                    <a:pt x="962367" y="188010"/>
                  </a:lnTo>
                  <a:lnTo>
                    <a:pt x="991374" y="188010"/>
                  </a:lnTo>
                  <a:lnTo>
                    <a:pt x="991374" y="153835"/>
                  </a:lnTo>
                  <a:lnTo>
                    <a:pt x="983411" y="153835"/>
                  </a:lnTo>
                  <a:lnTo>
                    <a:pt x="980998" y="146723"/>
                  </a:lnTo>
                  <a:lnTo>
                    <a:pt x="978281" y="139738"/>
                  </a:lnTo>
                  <a:lnTo>
                    <a:pt x="975245" y="132880"/>
                  </a:lnTo>
                  <a:lnTo>
                    <a:pt x="971905" y="126161"/>
                  </a:lnTo>
                  <a:lnTo>
                    <a:pt x="989647" y="108419"/>
                  </a:lnTo>
                  <a:lnTo>
                    <a:pt x="993406" y="102755"/>
                  </a:lnTo>
                  <a:lnTo>
                    <a:pt x="994664" y="96329"/>
                  </a:lnTo>
                  <a:lnTo>
                    <a:pt x="993406" y="89903"/>
                  </a:lnTo>
                  <a:lnTo>
                    <a:pt x="989647" y="84251"/>
                  </a:lnTo>
                  <a:lnTo>
                    <a:pt x="977569" y="72161"/>
                  </a:lnTo>
                  <a:lnTo>
                    <a:pt x="959053" y="53644"/>
                  </a:lnTo>
                  <a:lnTo>
                    <a:pt x="941311" y="35902"/>
                  </a:lnTo>
                  <a:lnTo>
                    <a:pt x="935659" y="32143"/>
                  </a:lnTo>
                  <a:lnTo>
                    <a:pt x="929233" y="30899"/>
                  </a:lnTo>
                  <a:lnTo>
                    <a:pt x="922794" y="32143"/>
                  </a:lnTo>
                  <a:lnTo>
                    <a:pt x="917143" y="35902"/>
                  </a:lnTo>
                  <a:lnTo>
                    <a:pt x="899401" y="53644"/>
                  </a:lnTo>
                  <a:lnTo>
                    <a:pt x="892683" y="50304"/>
                  </a:lnTo>
                  <a:lnTo>
                    <a:pt x="885825" y="47282"/>
                  </a:lnTo>
                  <a:lnTo>
                    <a:pt x="878840" y="44551"/>
                  </a:lnTo>
                  <a:lnTo>
                    <a:pt x="871728" y="42151"/>
                  </a:lnTo>
                  <a:lnTo>
                    <a:pt x="871728" y="34188"/>
                  </a:lnTo>
                  <a:lnTo>
                    <a:pt x="871728" y="7632"/>
                  </a:lnTo>
                  <a:lnTo>
                    <a:pt x="864082" y="0"/>
                  </a:lnTo>
                  <a:lnTo>
                    <a:pt x="776808" y="0"/>
                  </a:lnTo>
                  <a:lnTo>
                    <a:pt x="769175" y="7632"/>
                  </a:lnTo>
                  <a:lnTo>
                    <a:pt x="769175" y="42151"/>
                  </a:lnTo>
                  <a:lnTo>
                    <a:pt x="762063" y="44551"/>
                  </a:lnTo>
                  <a:lnTo>
                    <a:pt x="755078" y="47282"/>
                  </a:lnTo>
                  <a:lnTo>
                    <a:pt x="748220" y="50304"/>
                  </a:lnTo>
                  <a:lnTo>
                    <a:pt x="741502" y="53644"/>
                  </a:lnTo>
                  <a:lnTo>
                    <a:pt x="723760" y="35902"/>
                  </a:lnTo>
                  <a:lnTo>
                    <a:pt x="718096" y="32143"/>
                  </a:lnTo>
                  <a:lnTo>
                    <a:pt x="711669" y="30899"/>
                  </a:lnTo>
                  <a:lnTo>
                    <a:pt x="705243" y="32143"/>
                  </a:lnTo>
                  <a:lnTo>
                    <a:pt x="699592" y="35902"/>
                  </a:lnTo>
                  <a:lnTo>
                    <a:pt x="651243" y="84251"/>
                  </a:lnTo>
                  <a:lnTo>
                    <a:pt x="647484" y="89903"/>
                  </a:lnTo>
                  <a:lnTo>
                    <a:pt x="646239" y="96329"/>
                  </a:lnTo>
                  <a:lnTo>
                    <a:pt x="647484" y="102755"/>
                  </a:lnTo>
                  <a:lnTo>
                    <a:pt x="651243" y="108419"/>
                  </a:lnTo>
                  <a:lnTo>
                    <a:pt x="668997" y="126161"/>
                  </a:lnTo>
                  <a:lnTo>
                    <a:pt x="665645" y="132880"/>
                  </a:lnTo>
                  <a:lnTo>
                    <a:pt x="662622" y="139738"/>
                  </a:lnTo>
                  <a:lnTo>
                    <a:pt x="659904" y="146723"/>
                  </a:lnTo>
                  <a:lnTo>
                    <a:pt x="657491" y="153835"/>
                  </a:lnTo>
                  <a:lnTo>
                    <a:pt x="622973" y="153835"/>
                  </a:lnTo>
                  <a:lnTo>
                    <a:pt x="615340" y="161467"/>
                  </a:lnTo>
                  <a:lnTo>
                    <a:pt x="615340" y="248742"/>
                  </a:lnTo>
                  <a:lnTo>
                    <a:pt x="622973" y="256387"/>
                  </a:lnTo>
                  <a:lnTo>
                    <a:pt x="657491" y="256387"/>
                  </a:lnTo>
                  <a:lnTo>
                    <a:pt x="659904" y="263499"/>
                  </a:lnTo>
                  <a:lnTo>
                    <a:pt x="662622" y="270484"/>
                  </a:lnTo>
                  <a:lnTo>
                    <a:pt x="665645" y="277342"/>
                  </a:lnTo>
                  <a:lnTo>
                    <a:pt x="668997" y="284060"/>
                  </a:lnTo>
                  <a:lnTo>
                    <a:pt x="651243" y="301802"/>
                  </a:lnTo>
                  <a:lnTo>
                    <a:pt x="647484" y="307454"/>
                  </a:lnTo>
                  <a:lnTo>
                    <a:pt x="646239" y="313905"/>
                  </a:lnTo>
                  <a:lnTo>
                    <a:pt x="647484" y="320319"/>
                  </a:lnTo>
                  <a:lnTo>
                    <a:pt x="651243" y="325970"/>
                  </a:lnTo>
                  <a:lnTo>
                    <a:pt x="699592" y="374307"/>
                  </a:lnTo>
                  <a:lnTo>
                    <a:pt x="705243" y="378066"/>
                  </a:lnTo>
                  <a:lnTo>
                    <a:pt x="711669" y="379323"/>
                  </a:lnTo>
                  <a:lnTo>
                    <a:pt x="718096" y="378066"/>
                  </a:lnTo>
                  <a:lnTo>
                    <a:pt x="723760" y="374307"/>
                  </a:lnTo>
                  <a:lnTo>
                    <a:pt x="741502" y="356565"/>
                  </a:lnTo>
                  <a:lnTo>
                    <a:pt x="748245" y="359905"/>
                  </a:lnTo>
                  <a:lnTo>
                    <a:pt x="755103" y="362940"/>
                  </a:lnTo>
                  <a:lnTo>
                    <a:pt x="762076" y="365658"/>
                  </a:lnTo>
                  <a:lnTo>
                    <a:pt x="769175" y="368071"/>
                  </a:lnTo>
                  <a:lnTo>
                    <a:pt x="769175" y="402577"/>
                  </a:lnTo>
                  <a:lnTo>
                    <a:pt x="776808" y="410222"/>
                  </a:lnTo>
                  <a:lnTo>
                    <a:pt x="864082" y="410222"/>
                  </a:lnTo>
                  <a:lnTo>
                    <a:pt x="871728" y="402577"/>
                  </a:lnTo>
                  <a:lnTo>
                    <a:pt x="871728" y="376034"/>
                  </a:lnTo>
                  <a:lnTo>
                    <a:pt x="871728" y="368071"/>
                  </a:lnTo>
                  <a:lnTo>
                    <a:pt x="878840" y="365658"/>
                  </a:lnTo>
                  <a:lnTo>
                    <a:pt x="885825" y="362940"/>
                  </a:lnTo>
                  <a:lnTo>
                    <a:pt x="892683" y="359905"/>
                  </a:lnTo>
                  <a:lnTo>
                    <a:pt x="899401" y="356565"/>
                  </a:lnTo>
                  <a:lnTo>
                    <a:pt x="917143" y="374307"/>
                  </a:lnTo>
                  <a:lnTo>
                    <a:pt x="922794" y="378066"/>
                  </a:lnTo>
                  <a:lnTo>
                    <a:pt x="929233" y="379323"/>
                  </a:lnTo>
                  <a:lnTo>
                    <a:pt x="935659" y="378066"/>
                  </a:lnTo>
                  <a:lnTo>
                    <a:pt x="941311" y="374307"/>
                  </a:lnTo>
                  <a:lnTo>
                    <a:pt x="959053" y="356565"/>
                  </a:lnTo>
                  <a:lnTo>
                    <a:pt x="977544" y="338074"/>
                  </a:lnTo>
                  <a:lnTo>
                    <a:pt x="989647" y="325970"/>
                  </a:lnTo>
                  <a:lnTo>
                    <a:pt x="993406" y="320319"/>
                  </a:lnTo>
                  <a:lnTo>
                    <a:pt x="994664" y="313905"/>
                  </a:lnTo>
                  <a:lnTo>
                    <a:pt x="993406" y="307454"/>
                  </a:lnTo>
                  <a:lnTo>
                    <a:pt x="989647" y="301802"/>
                  </a:lnTo>
                  <a:lnTo>
                    <a:pt x="971905" y="284060"/>
                  </a:lnTo>
                  <a:lnTo>
                    <a:pt x="975233" y="277342"/>
                  </a:lnTo>
                  <a:lnTo>
                    <a:pt x="978268" y="270484"/>
                  </a:lnTo>
                  <a:lnTo>
                    <a:pt x="980998" y="263499"/>
                  </a:lnTo>
                  <a:lnTo>
                    <a:pt x="983411" y="256387"/>
                  </a:lnTo>
                  <a:lnTo>
                    <a:pt x="1017917" y="256387"/>
                  </a:lnTo>
                  <a:lnTo>
                    <a:pt x="1025563" y="248742"/>
                  </a:lnTo>
                  <a:lnTo>
                    <a:pt x="1025563" y="161467"/>
                  </a:lnTo>
                  <a:close/>
                </a:path>
                <a:path w="1059815" h="1059815">
                  <a:moveTo>
                    <a:pt x="1059751" y="930630"/>
                  </a:moveTo>
                  <a:lnTo>
                    <a:pt x="1052106" y="922997"/>
                  </a:lnTo>
                  <a:lnTo>
                    <a:pt x="1025563" y="922997"/>
                  </a:lnTo>
                  <a:lnTo>
                    <a:pt x="1025563" y="957173"/>
                  </a:lnTo>
                  <a:lnTo>
                    <a:pt x="1025563" y="1017892"/>
                  </a:lnTo>
                  <a:lnTo>
                    <a:pt x="1017905" y="1025550"/>
                  </a:lnTo>
                  <a:lnTo>
                    <a:pt x="41846" y="1025550"/>
                  </a:lnTo>
                  <a:lnTo>
                    <a:pt x="34188" y="1017892"/>
                  </a:lnTo>
                  <a:lnTo>
                    <a:pt x="34188" y="957173"/>
                  </a:lnTo>
                  <a:lnTo>
                    <a:pt x="1025563" y="957173"/>
                  </a:lnTo>
                  <a:lnTo>
                    <a:pt x="1025563" y="922997"/>
                  </a:lnTo>
                  <a:lnTo>
                    <a:pt x="991374" y="922997"/>
                  </a:lnTo>
                  <a:lnTo>
                    <a:pt x="991374" y="376034"/>
                  </a:lnTo>
                  <a:lnTo>
                    <a:pt x="957186" y="376034"/>
                  </a:lnTo>
                  <a:lnTo>
                    <a:pt x="957186" y="922997"/>
                  </a:lnTo>
                  <a:lnTo>
                    <a:pt x="102552" y="922997"/>
                  </a:lnTo>
                  <a:lnTo>
                    <a:pt x="102552" y="358940"/>
                  </a:lnTo>
                  <a:lnTo>
                    <a:pt x="188023" y="358940"/>
                  </a:lnTo>
                  <a:lnTo>
                    <a:pt x="188023" y="376034"/>
                  </a:lnTo>
                  <a:lnTo>
                    <a:pt x="127292" y="376034"/>
                  </a:lnTo>
                  <a:lnTo>
                    <a:pt x="119646" y="383667"/>
                  </a:lnTo>
                  <a:lnTo>
                    <a:pt x="119646" y="898258"/>
                  </a:lnTo>
                  <a:lnTo>
                    <a:pt x="127292" y="905903"/>
                  </a:lnTo>
                  <a:lnTo>
                    <a:pt x="932459" y="905903"/>
                  </a:lnTo>
                  <a:lnTo>
                    <a:pt x="940104" y="898258"/>
                  </a:lnTo>
                  <a:lnTo>
                    <a:pt x="940104" y="871715"/>
                  </a:lnTo>
                  <a:lnTo>
                    <a:pt x="940104" y="393115"/>
                  </a:lnTo>
                  <a:lnTo>
                    <a:pt x="905916" y="393115"/>
                  </a:lnTo>
                  <a:lnTo>
                    <a:pt x="905916" y="871715"/>
                  </a:lnTo>
                  <a:lnTo>
                    <a:pt x="153835" y="871715"/>
                  </a:lnTo>
                  <a:lnTo>
                    <a:pt x="153835" y="410210"/>
                  </a:lnTo>
                  <a:lnTo>
                    <a:pt x="188023" y="410210"/>
                  </a:lnTo>
                  <a:lnTo>
                    <a:pt x="188023" y="522224"/>
                  </a:lnTo>
                  <a:lnTo>
                    <a:pt x="195656" y="529856"/>
                  </a:lnTo>
                  <a:lnTo>
                    <a:pt x="453859" y="529856"/>
                  </a:lnTo>
                  <a:lnTo>
                    <a:pt x="461505" y="522224"/>
                  </a:lnTo>
                  <a:lnTo>
                    <a:pt x="461505" y="495681"/>
                  </a:lnTo>
                  <a:lnTo>
                    <a:pt x="461505" y="410210"/>
                  </a:lnTo>
                  <a:lnTo>
                    <a:pt x="615340" y="410210"/>
                  </a:lnTo>
                  <a:lnTo>
                    <a:pt x="615340" y="376034"/>
                  </a:lnTo>
                  <a:lnTo>
                    <a:pt x="461505" y="376034"/>
                  </a:lnTo>
                  <a:lnTo>
                    <a:pt x="461505" y="358940"/>
                  </a:lnTo>
                  <a:lnTo>
                    <a:pt x="615340" y="358940"/>
                  </a:lnTo>
                  <a:lnTo>
                    <a:pt x="615340" y="324751"/>
                  </a:lnTo>
                  <a:lnTo>
                    <a:pt x="461505" y="324751"/>
                  </a:lnTo>
                  <a:lnTo>
                    <a:pt x="461505" y="290563"/>
                  </a:lnTo>
                  <a:lnTo>
                    <a:pt x="461505" y="264020"/>
                  </a:lnTo>
                  <a:lnTo>
                    <a:pt x="453859" y="256374"/>
                  </a:lnTo>
                  <a:lnTo>
                    <a:pt x="427316" y="256374"/>
                  </a:lnTo>
                  <a:lnTo>
                    <a:pt x="427316" y="290563"/>
                  </a:lnTo>
                  <a:lnTo>
                    <a:pt x="427316" y="495681"/>
                  </a:lnTo>
                  <a:lnTo>
                    <a:pt x="222211" y="495681"/>
                  </a:lnTo>
                  <a:lnTo>
                    <a:pt x="222211" y="410210"/>
                  </a:lnTo>
                  <a:lnTo>
                    <a:pt x="222211" y="358940"/>
                  </a:lnTo>
                  <a:lnTo>
                    <a:pt x="222211" y="290563"/>
                  </a:lnTo>
                  <a:lnTo>
                    <a:pt x="427316" y="290563"/>
                  </a:lnTo>
                  <a:lnTo>
                    <a:pt x="427316" y="256374"/>
                  </a:lnTo>
                  <a:lnTo>
                    <a:pt x="195656" y="256374"/>
                  </a:lnTo>
                  <a:lnTo>
                    <a:pt x="188023" y="264020"/>
                  </a:lnTo>
                  <a:lnTo>
                    <a:pt x="188023" y="324751"/>
                  </a:lnTo>
                  <a:lnTo>
                    <a:pt x="76009" y="324751"/>
                  </a:lnTo>
                  <a:lnTo>
                    <a:pt x="68376" y="332397"/>
                  </a:lnTo>
                  <a:lnTo>
                    <a:pt x="68376" y="922997"/>
                  </a:lnTo>
                  <a:lnTo>
                    <a:pt x="7645" y="922997"/>
                  </a:lnTo>
                  <a:lnTo>
                    <a:pt x="0" y="930630"/>
                  </a:lnTo>
                  <a:lnTo>
                    <a:pt x="0" y="1008456"/>
                  </a:lnTo>
                  <a:lnTo>
                    <a:pt x="4038" y="1028395"/>
                  </a:lnTo>
                  <a:lnTo>
                    <a:pt x="15036" y="1044702"/>
                  </a:lnTo>
                  <a:lnTo>
                    <a:pt x="31343" y="1055700"/>
                  </a:lnTo>
                  <a:lnTo>
                    <a:pt x="51282" y="1059738"/>
                  </a:lnTo>
                  <a:lnTo>
                    <a:pt x="1008468" y="1059738"/>
                  </a:lnTo>
                  <a:lnTo>
                    <a:pt x="1028407" y="1055700"/>
                  </a:lnTo>
                  <a:lnTo>
                    <a:pt x="1044714" y="1044702"/>
                  </a:lnTo>
                  <a:lnTo>
                    <a:pt x="1055712" y="1028395"/>
                  </a:lnTo>
                  <a:lnTo>
                    <a:pt x="1056284" y="1025550"/>
                  </a:lnTo>
                  <a:lnTo>
                    <a:pt x="1059751" y="1008456"/>
                  </a:lnTo>
                  <a:lnTo>
                    <a:pt x="1059751" y="957173"/>
                  </a:lnTo>
                  <a:lnTo>
                    <a:pt x="1059751" y="930630"/>
                  </a:lnTo>
                  <a:close/>
                </a:path>
              </a:pathLst>
            </a:custGeom>
            <a:solidFill>
              <a:srgbClr val="BDB0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021955" y="6048009"/>
              <a:ext cx="239297" cy="239297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1936492" y="6389857"/>
              <a:ext cx="273685" cy="273685"/>
            </a:xfrm>
            <a:custGeom>
              <a:avLst/>
              <a:gdLst/>
              <a:ahLst/>
              <a:cxnLst/>
              <a:rect l="l" t="t" r="r" b="b"/>
              <a:pathLst>
                <a:path w="273684" h="273684">
                  <a:moveTo>
                    <a:pt x="208256" y="232426"/>
                  </a:moveTo>
                  <a:lnTo>
                    <a:pt x="65225" y="232426"/>
                  </a:lnTo>
                  <a:lnTo>
                    <a:pt x="77488" y="240494"/>
                  </a:lnTo>
                  <a:lnTo>
                    <a:pt x="90737" y="247031"/>
                  </a:lnTo>
                  <a:lnTo>
                    <a:pt x="104848" y="251914"/>
                  </a:lnTo>
                  <a:lnTo>
                    <a:pt x="119648" y="255022"/>
                  </a:lnTo>
                  <a:lnTo>
                    <a:pt x="119648" y="273482"/>
                  </a:lnTo>
                  <a:lnTo>
                    <a:pt x="153833" y="273482"/>
                  </a:lnTo>
                  <a:lnTo>
                    <a:pt x="153833" y="255022"/>
                  </a:lnTo>
                  <a:lnTo>
                    <a:pt x="168668" y="251914"/>
                  </a:lnTo>
                  <a:lnTo>
                    <a:pt x="182763" y="247031"/>
                  </a:lnTo>
                  <a:lnTo>
                    <a:pt x="195998" y="240494"/>
                  </a:lnTo>
                  <a:lnTo>
                    <a:pt x="208256" y="232426"/>
                  </a:lnTo>
                  <a:close/>
                </a:path>
                <a:path w="273684" h="273684">
                  <a:moveTo>
                    <a:pt x="52132" y="27963"/>
                  </a:moveTo>
                  <a:lnTo>
                    <a:pt x="27963" y="52132"/>
                  </a:lnTo>
                  <a:lnTo>
                    <a:pt x="41056" y="65225"/>
                  </a:lnTo>
                  <a:lnTo>
                    <a:pt x="32987" y="77483"/>
                  </a:lnTo>
                  <a:lnTo>
                    <a:pt x="26450" y="90719"/>
                  </a:lnTo>
                  <a:lnTo>
                    <a:pt x="21567" y="104813"/>
                  </a:lnTo>
                  <a:lnTo>
                    <a:pt x="18460" y="119648"/>
                  </a:lnTo>
                  <a:lnTo>
                    <a:pt x="0" y="119648"/>
                  </a:lnTo>
                  <a:lnTo>
                    <a:pt x="0" y="153833"/>
                  </a:lnTo>
                  <a:lnTo>
                    <a:pt x="18460" y="153833"/>
                  </a:lnTo>
                  <a:lnTo>
                    <a:pt x="21567" y="168668"/>
                  </a:lnTo>
                  <a:lnTo>
                    <a:pt x="26450" y="182763"/>
                  </a:lnTo>
                  <a:lnTo>
                    <a:pt x="32987" y="195998"/>
                  </a:lnTo>
                  <a:lnTo>
                    <a:pt x="41056" y="208256"/>
                  </a:lnTo>
                  <a:lnTo>
                    <a:pt x="27963" y="221350"/>
                  </a:lnTo>
                  <a:lnTo>
                    <a:pt x="52132" y="245519"/>
                  </a:lnTo>
                  <a:lnTo>
                    <a:pt x="65225" y="232426"/>
                  </a:lnTo>
                  <a:lnTo>
                    <a:pt x="234442" y="232426"/>
                  </a:lnTo>
                  <a:lnTo>
                    <a:pt x="244664" y="222204"/>
                  </a:lnTo>
                  <a:lnTo>
                    <a:pt x="136741" y="222204"/>
                  </a:lnTo>
                  <a:lnTo>
                    <a:pt x="103507" y="215477"/>
                  </a:lnTo>
                  <a:lnTo>
                    <a:pt x="76337" y="197144"/>
                  </a:lnTo>
                  <a:lnTo>
                    <a:pt x="58004" y="169975"/>
                  </a:lnTo>
                  <a:lnTo>
                    <a:pt x="51277" y="136741"/>
                  </a:lnTo>
                  <a:lnTo>
                    <a:pt x="58004" y="103507"/>
                  </a:lnTo>
                  <a:lnTo>
                    <a:pt x="76337" y="76337"/>
                  </a:lnTo>
                  <a:lnTo>
                    <a:pt x="103507" y="58004"/>
                  </a:lnTo>
                  <a:lnTo>
                    <a:pt x="136741" y="51277"/>
                  </a:lnTo>
                  <a:lnTo>
                    <a:pt x="244664" y="51277"/>
                  </a:lnTo>
                  <a:lnTo>
                    <a:pt x="234442" y="41056"/>
                  </a:lnTo>
                  <a:lnTo>
                    <a:pt x="65225" y="41056"/>
                  </a:lnTo>
                  <a:lnTo>
                    <a:pt x="52132" y="27963"/>
                  </a:lnTo>
                  <a:close/>
                </a:path>
                <a:path w="273684" h="273684">
                  <a:moveTo>
                    <a:pt x="234442" y="232426"/>
                  </a:moveTo>
                  <a:lnTo>
                    <a:pt x="208256" y="232426"/>
                  </a:lnTo>
                  <a:lnTo>
                    <a:pt x="221350" y="245519"/>
                  </a:lnTo>
                  <a:lnTo>
                    <a:pt x="234442" y="232426"/>
                  </a:lnTo>
                  <a:close/>
                </a:path>
                <a:path w="273684" h="273684">
                  <a:moveTo>
                    <a:pt x="244664" y="51277"/>
                  </a:moveTo>
                  <a:lnTo>
                    <a:pt x="136741" y="51277"/>
                  </a:lnTo>
                  <a:lnTo>
                    <a:pt x="169975" y="58004"/>
                  </a:lnTo>
                  <a:lnTo>
                    <a:pt x="197144" y="76337"/>
                  </a:lnTo>
                  <a:lnTo>
                    <a:pt x="215477" y="103507"/>
                  </a:lnTo>
                  <a:lnTo>
                    <a:pt x="222204" y="136741"/>
                  </a:lnTo>
                  <a:lnTo>
                    <a:pt x="215477" y="169975"/>
                  </a:lnTo>
                  <a:lnTo>
                    <a:pt x="197144" y="197144"/>
                  </a:lnTo>
                  <a:lnTo>
                    <a:pt x="169975" y="215477"/>
                  </a:lnTo>
                  <a:lnTo>
                    <a:pt x="136741" y="222204"/>
                  </a:lnTo>
                  <a:lnTo>
                    <a:pt x="244664" y="222204"/>
                  </a:lnTo>
                  <a:lnTo>
                    <a:pt x="245519" y="221350"/>
                  </a:lnTo>
                  <a:lnTo>
                    <a:pt x="232426" y="208256"/>
                  </a:lnTo>
                  <a:lnTo>
                    <a:pt x="240492" y="195998"/>
                  </a:lnTo>
                  <a:lnTo>
                    <a:pt x="247025" y="182763"/>
                  </a:lnTo>
                  <a:lnTo>
                    <a:pt x="251907" y="168668"/>
                  </a:lnTo>
                  <a:lnTo>
                    <a:pt x="255022" y="153833"/>
                  </a:lnTo>
                  <a:lnTo>
                    <a:pt x="273482" y="153833"/>
                  </a:lnTo>
                  <a:lnTo>
                    <a:pt x="273482" y="119648"/>
                  </a:lnTo>
                  <a:lnTo>
                    <a:pt x="255022" y="119648"/>
                  </a:lnTo>
                  <a:lnTo>
                    <a:pt x="251914" y="104813"/>
                  </a:lnTo>
                  <a:lnTo>
                    <a:pt x="247031" y="90719"/>
                  </a:lnTo>
                  <a:lnTo>
                    <a:pt x="240494" y="77483"/>
                  </a:lnTo>
                  <a:lnTo>
                    <a:pt x="232426" y="65225"/>
                  </a:lnTo>
                  <a:lnTo>
                    <a:pt x="245519" y="52132"/>
                  </a:lnTo>
                  <a:lnTo>
                    <a:pt x="244664" y="51277"/>
                  </a:lnTo>
                  <a:close/>
                </a:path>
                <a:path w="273684" h="273684">
                  <a:moveTo>
                    <a:pt x="153833" y="0"/>
                  </a:moveTo>
                  <a:lnTo>
                    <a:pt x="119648" y="0"/>
                  </a:lnTo>
                  <a:lnTo>
                    <a:pt x="119648" y="18460"/>
                  </a:lnTo>
                  <a:lnTo>
                    <a:pt x="104813" y="21567"/>
                  </a:lnTo>
                  <a:lnTo>
                    <a:pt x="90719" y="26450"/>
                  </a:lnTo>
                  <a:lnTo>
                    <a:pt x="77483" y="32987"/>
                  </a:lnTo>
                  <a:lnTo>
                    <a:pt x="65225" y="41056"/>
                  </a:lnTo>
                  <a:lnTo>
                    <a:pt x="208256" y="41056"/>
                  </a:lnTo>
                  <a:lnTo>
                    <a:pt x="195998" y="32987"/>
                  </a:lnTo>
                  <a:lnTo>
                    <a:pt x="182763" y="26450"/>
                  </a:lnTo>
                  <a:lnTo>
                    <a:pt x="168668" y="21567"/>
                  </a:lnTo>
                  <a:lnTo>
                    <a:pt x="153833" y="18460"/>
                  </a:lnTo>
                  <a:lnTo>
                    <a:pt x="153833" y="0"/>
                  </a:lnTo>
                  <a:close/>
                </a:path>
                <a:path w="273684" h="273684">
                  <a:moveTo>
                    <a:pt x="221350" y="27963"/>
                  </a:moveTo>
                  <a:lnTo>
                    <a:pt x="208256" y="41056"/>
                  </a:lnTo>
                  <a:lnTo>
                    <a:pt x="234442" y="41056"/>
                  </a:lnTo>
                  <a:lnTo>
                    <a:pt x="221350" y="27963"/>
                  </a:lnTo>
                  <a:close/>
                </a:path>
              </a:pathLst>
            </a:custGeom>
            <a:solidFill>
              <a:srgbClr val="BDB0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04862" y="6458225"/>
              <a:ext cx="136741" cy="136741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1509175" y="6526602"/>
              <a:ext cx="273685" cy="273685"/>
            </a:xfrm>
            <a:custGeom>
              <a:avLst/>
              <a:gdLst/>
              <a:ahLst/>
              <a:cxnLst/>
              <a:rect l="l" t="t" r="r" b="b"/>
              <a:pathLst>
                <a:path w="273684" h="273684">
                  <a:moveTo>
                    <a:pt x="265842" y="0"/>
                  </a:moveTo>
                  <a:lnTo>
                    <a:pt x="7640" y="0"/>
                  </a:lnTo>
                  <a:lnTo>
                    <a:pt x="0" y="7640"/>
                  </a:lnTo>
                  <a:lnTo>
                    <a:pt x="0" y="265842"/>
                  </a:lnTo>
                  <a:lnTo>
                    <a:pt x="7640" y="273482"/>
                  </a:lnTo>
                  <a:lnTo>
                    <a:pt x="265842" y="273482"/>
                  </a:lnTo>
                  <a:lnTo>
                    <a:pt x="273482" y="265842"/>
                  </a:lnTo>
                  <a:lnTo>
                    <a:pt x="273482" y="239297"/>
                  </a:lnTo>
                  <a:lnTo>
                    <a:pt x="34185" y="239297"/>
                  </a:lnTo>
                  <a:lnTo>
                    <a:pt x="34185" y="34185"/>
                  </a:lnTo>
                  <a:lnTo>
                    <a:pt x="273482" y="34185"/>
                  </a:lnTo>
                  <a:lnTo>
                    <a:pt x="273482" y="7640"/>
                  </a:lnTo>
                  <a:lnTo>
                    <a:pt x="265842" y="0"/>
                  </a:lnTo>
                  <a:close/>
                </a:path>
                <a:path w="273684" h="273684">
                  <a:moveTo>
                    <a:pt x="273482" y="34185"/>
                  </a:moveTo>
                  <a:lnTo>
                    <a:pt x="239297" y="34185"/>
                  </a:lnTo>
                  <a:lnTo>
                    <a:pt x="239297" y="239297"/>
                  </a:lnTo>
                  <a:lnTo>
                    <a:pt x="273482" y="239297"/>
                  </a:lnTo>
                  <a:lnTo>
                    <a:pt x="273482" y="34185"/>
                  </a:lnTo>
                  <a:close/>
                </a:path>
              </a:pathLst>
            </a:custGeom>
            <a:solidFill>
              <a:srgbClr val="BDB0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63854" y="6278226"/>
              <a:ext cx="164910" cy="16291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565423" y="6582894"/>
              <a:ext cx="160910" cy="160910"/>
            </a:xfrm>
            <a:prstGeom prst="rect">
              <a:avLst/>
            </a:prstGeom>
          </p:spPr>
        </p:pic>
      </p:grpSp>
      <p:pic>
        <p:nvPicPr>
          <p:cNvPr id="19" name="object 19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042648" y="5677551"/>
            <a:ext cx="1155324" cy="1155324"/>
          </a:xfrm>
          <a:prstGeom prst="rect">
            <a:avLst/>
          </a:prstGeom>
        </p:spPr>
      </p:pic>
      <p:sp>
        <p:nvSpPr>
          <p:cNvPr id="20" name="object 20" descr=""/>
          <p:cNvSpPr/>
          <p:nvPr/>
        </p:nvSpPr>
        <p:spPr>
          <a:xfrm>
            <a:off x="9352633" y="6176879"/>
            <a:ext cx="573405" cy="196215"/>
          </a:xfrm>
          <a:custGeom>
            <a:avLst/>
            <a:gdLst/>
            <a:ahLst/>
            <a:cxnLst/>
            <a:rect l="l" t="t" r="r" b="b"/>
            <a:pathLst>
              <a:path w="573404" h="196214">
                <a:moveTo>
                  <a:pt x="403262" y="0"/>
                </a:moveTo>
                <a:lnTo>
                  <a:pt x="403262" y="195740"/>
                </a:lnTo>
                <a:lnTo>
                  <a:pt x="543417" y="114821"/>
                </a:lnTo>
                <a:lnTo>
                  <a:pt x="420214" y="114821"/>
                </a:lnTo>
                <a:lnTo>
                  <a:pt x="420214" y="80918"/>
                </a:lnTo>
                <a:lnTo>
                  <a:pt x="543417" y="80918"/>
                </a:lnTo>
                <a:lnTo>
                  <a:pt x="403262" y="0"/>
                </a:lnTo>
                <a:close/>
              </a:path>
              <a:path w="573404" h="196214">
                <a:moveTo>
                  <a:pt x="403262" y="80918"/>
                </a:moveTo>
                <a:lnTo>
                  <a:pt x="0" y="80918"/>
                </a:lnTo>
                <a:lnTo>
                  <a:pt x="0" y="114821"/>
                </a:lnTo>
                <a:lnTo>
                  <a:pt x="403262" y="114821"/>
                </a:lnTo>
                <a:lnTo>
                  <a:pt x="403262" y="80918"/>
                </a:lnTo>
                <a:close/>
              </a:path>
              <a:path w="573404" h="196214">
                <a:moveTo>
                  <a:pt x="543417" y="80918"/>
                </a:moveTo>
                <a:lnTo>
                  <a:pt x="420214" y="80918"/>
                </a:lnTo>
                <a:lnTo>
                  <a:pt x="420214" y="114821"/>
                </a:lnTo>
                <a:lnTo>
                  <a:pt x="543417" y="114821"/>
                </a:lnTo>
                <a:lnTo>
                  <a:pt x="572778" y="97870"/>
                </a:lnTo>
                <a:lnTo>
                  <a:pt x="543417" y="80918"/>
                </a:lnTo>
                <a:close/>
              </a:path>
            </a:pathLst>
          </a:custGeom>
          <a:solidFill>
            <a:srgbClr val="BDB0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11516759" y="5455493"/>
            <a:ext cx="667385" cy="199390"/>
          </a:xfrm>
          <a:custGeom>
            <a:avLst/>
            <a:gdLst/>
            <a:ahLst/>
            <a:cxnLst/>
            <a:rect l="l" t="t" r="r" b="b"/>
            <a:pathLst>
              <a:path w="667384" h="199389">
                <a:moveTo>
                  <a:pt x="104749" y="0"/>
                </a:moveTo>
                <a:lnTo>
                  <a:pt x="86800" y="0"/>
                </a:lnTo>
                <a:lnTo>
                  <a:pt x="82245" y="1875"/>
                </a:lnTo>
                <a:lnTo>
                  <a:pt x="82245" y="20628"/>
                </a:lnTo>
                <a:lnTo>
                  <a:pt x="49390" y="24286"/>
                </a:lnTo>
                <a:lnTo>
                  <a:pt x="23340" y="36635"/>
                </a:lnTo>
                <a:lnTo>
                  <a:pt x="6182" y="59733"/>
                </a:lnTo>
                <a:lnTo>
                  <a:pt x="0" y="95640"/>
                </a:lnTo>
                <a:lnTo>
                  <a:pt x="6182" y="131547"/>
                </a:lnTo>
                <a:lnTo>
                  <a:pt x="23340" y="154646"/>
                </a:lnTo>
                <a:lnTo>
                  <a:pt x="49390" y="166994"/>
                </a:lnTo>
                <a:lnTo>
                  <a:pt x="82245" y="170653"/>
                </a:lnTo>
                <a:lnTo>
                  <a:pt x="82245" y="194496"/>
                </a:lnTo>
                <a:lnTo>
                  <a:pt x="85996" y="196371"/>
                </a:lnTo>
                <a:lnTo>
                  <a:pt x="104481" y="196371"/>
                </a:lnTo>
                <a:lnTo>
                  <a:pt x="109571" y="194496"/>
                </a:lnTo>
                <a:lnTo>
                  <a:pt x="109571" y="170653"/>
                </a:lnTo>
                <a:lnTo>
                  <a:pt x="142469" y="166994"/>
                </a:lnTo>
                <a:lnTo>
                  <a:pt x="168610" y="154646"/>
                </a:lnTo>
                <a:lnTo>
                  <a:pt x="172261" y="149756"/>
                </a:lnTo>
                <a:lnTo>
                  <a:pt x="82245" y="149756"/>
                </a:lnTo>
                <a:lnTo>
                  <a:pt x="60595" y="147442"/>
                </a:lnTo>
                <a:lnTo>
                  <a:pt x="43266" y="139074"/>
                </a:lnTo>
                <a:lnTo>
                  <a:pt x="31763" y="122518"/>
                </a:lnTo>
                <a:lnTo>
                  <a:pt x="27593" y="95640"/>
                </a:lnTo>
                <a:lnTo>
                  <a:pt x="31763" y="68875"/>
                </a:lnTo>
                <a:lnTo>
                  <a:pt x="43266" y="52307"/>
                </a:lnTo>
                <a:lnTo>
                  <a:pt x="60595" y="43877"/>
                </a:lnTo>
                <a:lnTo>
                  <a:pt x="82245" y="41524"/>
                </a:lnTo>
                <a:lnTo>
                  <a:pt x="172261" y="41524"/>
                </a:lnTo>
                <a:lnTo>
                  <a:pt x="168610" y="36635"/>
                </a:lnTo>
                <a:lnTo>
                  <a:pt x="142469" y="24286"/>
                </a:lnTo>
                <a:lnTo>
                  <a:pt x="109571" y="20628"/>
                </a:lnTo>
                <a:lnTo>
                  <a:pt x="109571" y="1875"/>
                </a:lnTo>
                <a:lnTo>
                  <a:pt x="104749" y="0"/>
                </a:lnTo>
                <a:close/>
              </a:path>
              <a:path w="667384" h="199389">
                <a:moveTo>
                  <a:pt x="109571" y="41524"/>
                </a:moveTo>
                <a:lnTo>
                  <a:pt x="82245" y="41524"/>
                </a:lnTo>
                <a:lnTo>
                  <a:pt x="82245" y="149756"/>
                </a:lnTo>
                <a:lnTo>
                  <a:pt x="109571" y="149756"/>
                </a:lnTo>
                <a:lnTo>
                  <a:pt x="109571" y="41524"/>
                </a:lnTo>
                <a:close/>
              </a:path>
              <a:path w="667384" h="199389">
                <a:moveTo>
                  <a:pt x="172261" y="41524"/>
                </a:moveTo>
                <a:lnTo>
                  <a:pt x="109571" y="41524"/>
                </a:lnTo>
                <a:lnTo>
                  <a:pt x="131458" y="43877"/>
                </a:lnTo>
                <a:lnTo>
                  <a:pt x="131186" y="43877"/>
                </a:lnTo>
                <a:lnTo>
                  <a:pt x="148659" y="52307"/>
                </a:lnTo>
                <a:lnTo>
                  <a:pt x="148521" y="52307"/>
                </a:lnTo>
                <a:lnTo>
                  <a:pt x="153708" y="59733"/>
                </a:lnTo>
                <a:lnTo>
                  <a:pt x="160034" y="68875"/>
                </a:lnTo>
                <a:lnTo>
                  <a:pt x="164223" y="95640"/>
                </a:lnTo>
                <a:lnTo>
                  <a:pt x="159937" y="122518"/>
                </a:lnTo>
                <a:lnTo>
                  <a:pt x="148380" y="139074"/>
                </a:lnTo>
                <a:lnTo>
                  <a:pt x="148244" y="139074"/>
                </a:lnTo>
                <a:lnTo>
                  <a:pt x="131030" y="147442"/>
                </a:lnTo>
                <a:lnTo>
                  <a:pt x="130763" y="147442"/>
                </a:lnTo>
                <a:lnTo>
                  <a:pt x="109571" y="149756"/>
                </a:lnTo>
                <a:lnTo>
                  <a:pt x="172261" y="149756"/>
                </a:lnTo>
                <a:lnTo>
                  <a:pt x="185860" y="131547"/>
                </a:lnTo>
                <a:lnTo>
                  <a:pt x="192085" y="95640"/>
                </a:lnTo>
                <a:lnTo>
                  <a:pt x="185860" y="59733"/>
                </a:lnTo>
                <a:lnTo>
                  <a:pt x="172261" y="41524"/>
                </a:lnTo>
                <a:close/>
              </a:path>
              <a:path w="667384" h="199389">
                <a:moveTo>
                  <a:pt x="331578" y="3482"/>
                </a:moveTo>
                <a:lnTo>
                  <a:pt x="227632" y="3482"/>
                </a:lnTo>
                <a:lnTo>
                  <a:pt x="227632" y="194496"/>
                </a:lnTo>
                <a:lnTo>
                  <a:pt x="232186" y="196371"/>
                </a:lnTo>
                <a:lnTo>
                  <a:pt x="250136" y="196371"/>
                </a:lnTo>
                <a:lnTo>
                  <a:pt x="254958" y="194496"/>
                </a:lnTo>
                <a:lnTo>
                  <a:pt x="254958" y="27058"/>
                </a:lnTo>
                <a:lnTo>
                  <a:pt x="331578" y="27058"/>
                </a:lnTo>
                <a:lnTo>
                  <a:pt x="333721" y="21700"/>
                </a:lnTo>
                <a:lnTo>
                  <a:pt x="333721" y="7501"/>
                </a:lnTo>
                <a:lnTo>
                  <a:pt x="331578" y="3482"/>
                </a:lnTo>
                <a:close/>
              </a:path>
              <a:path w="667384" h="199389">
                <a:moveTo>
                  <a:pt x="386186" y="3482"/>
                </a:moveTo>
                <a:lnTo>
                  <a:pt x="367968" y="3482"/>
                </a:lnTo>
                <a:lnTo>
                  <a:pt x="363414" y="5358"/>
                </a:lnTo>
                <a:lnTo>
                  <a:pt x="363414" y="194496"/>
                </a:lnTo>
                <a:lnTo>
                  <a:pt x="367700" y="196371"/>
                </a:lnTo>
                <a:lnTo>
                  <a:pt x="390204" y="196371"/>
                </a:lnTo>
                <a:lnTo>
                  <a:pt x="395830" y="194496"/>
                </a:lnTo>
                <a:lnTo>
                  <a:pt x="396098" y="194496"/>
                </a:lnTo>
                <a:lnTo>
                  <a:pt x="413991" y="161544"/>
                </a:lnTo>
                <a:lnTo>
                  <a:pt x="388865" y="161544"/>
                </a:lnTo>
                <a:lnTo>
                  <a:pt x="389158" y="156605"/>
                </a:lnTo>
                <a:lnTo>
                  <a:pt x="390603" y="106624"/>
                </a:lnTo>
                <a:lnTo>
                  <a:pt x="390740" y="5358"/>
                </a:lnTo>
                <a:lnTo>
                  <a:pt x="386186" y="3482"/>
                </a:lnTo>
                <a:close/>
              </a:path>
              <a:path w="667384" h="199389">
                <a:moveTo>
                  <a:pt x="500847" y="41524"/>
                </a:moveTo>
                <a:lnTo>
                  <a:pt x="475932" y="41524"/>
                </a:lnTo>
                <a:lnTo>
                  <a:pt x="475687" y="44316"/>
                </a:lnTo>
                <a:lnTo>
                  <a:pt x="475598" y="45329"/>
                </a:lnTo>
                <a:lnTo>
                  <a:pt x="474861" y="57096"/>
                </a:lnTo>
                <a:lnTo>
                  <a:pt x="474124" y="77352"/>
                </a:lnTo>
                <a:lnTo>
                  <a:pt x="473936" y="93765"/>
                </a:lnTo>
                <a:lnTo>
                  <a:pt x="473817" y="104213"/>
                </a:lnTo>
                <a:lnTo>
                  <a:pt x="473789" y="194496"/>
                </a:lnTo>
                <a:lnTo>
                  <a:pt x="477540" y="196371"/>
                </a:lnTo>
                <a:lnTo>
                  <a:pt x="496561" y="196371"/>
                </a:lnTo>
                <a:lnTo>
                  <a:pt x="500847" y="194496"/>
                </a:lnTo>
                <a:lnTo>
                  <a:pt x="500847" y="41524"/>
                </a:lnTo>
                <a:close/>
              </a:path>
              <a:path w="667384" h="199389">
                <a:moveTo>
                  <a:pt x="496293" y="3482"/>
                </a:moveTo>
                <a:lnTo>
                  <a:pt x="474325" y="3482"/>
                </a:lnTo>
                <a:lnTo>
                  <a:pt x="469503" y="5358"/>
                </a:lnTo>
                <a:lnTo>
                  <a:pt x="415655" y="104213"/>
                </a:lnTo>
                <a:lnTo>
                  <a:pt x="393578" y="150665"/>
                </a:lnTo>
                <a:lnTo>
                  <a:pt x="389668" y="161544"/>
                </a:lnTo>
                <a:lnTo>
                  <a:pt x="413991" y="161544"/>
                </a:lnTo>
                <a:lnTo>
                  <a:pt x="450214" y="94837"/>
                </a:lnTo>
                <a:lnTo>
                  <a:pt x="470206" y="53412"/>
                </a:lnTo>
                <a:lnTo>
                  <a:pt x="475129" y="41524"/>
                </a:lnTo>
                <a:lnTo>
                  <a:pt x="500847" y="41524"/>
                </a:lnTo>
                <a:lnTo>
                  <a:pt x="500847" y="5358"/>
                </a:lnTo>
                <a:lnTo>
                  <a:pt x="496293" y="3482"/>
                </a:lnTo>
                <a:close/>
              </a:path>
              <a:path w="667384" h="199389">
                <a:moveTo>
                  <a:pt x="618297" y="803"/>
                </a:moveTo>
                <a:lnTo>
                  <a:pt x="584416" y="7174"/>
                </a:lnTo>
                <a:lnTo>
                  <a:pt x="560028" y="26053"/>
                </a:lnTo>
                <a:lnTo>
                  <a:pt x="545286" y="57088"/>
                </a:lnTo>
                <a:lnTo>
                  <a:pt x="540338" y="99927"/>
                </a:lnTo>
                <a:lnTo>
                  <a:pt x="545323" y="142992"/>
                </a:lnTo>
                <a:lnTo>
                  <a:pt x="560129" y="174001"/>
                </a:lnTo>
                <a:lnTo>
                  <a:pt x="584529" y="192755"/>
                </a:lnTo>
                <a:lnTo>
                  <a:pt x="618297" y="199050"/>
                </a:lnTo>
                <a:lnTo>
                  <a:pt x="639139" y="197627"/>
                </a:lnTo>
                <a:lnTo>
                  <a:pt x="654430" y="194496"/>
                </a:lnTo>
                <a:lnTo>
                  <a:pt x="663844" y="191365"/>
                </a:lnTo>
                <a:lnTo>
                  <a:pt x="667055" y="189942"/>
                </a:lnTo>
                <a:lnTo>
                  <a:pt x="666787" y="181905"/>
                </a:lnTo>
                <a:lnTo>
                  <a:pt x="664478" y="175207"/>
                </a:lnTo>
                <a:lnTo>
                  <a:pt x="621512" y="175207"/>
                </a:lnTo>
                <a:lnTo>
                  <a:pt x="600155" y="171888"/>
                </a:lnTo>
                <a:lnTo>
                  <a:pt x="583470" y="160104"/>
                </a:lnTo>
                <a:lnTo>
                  <a:pt x="572611" y="137119"/>
                </a:lnTo>
                <a:lnTo>
                  <a:pt x="568735" y="100195"/>
                </a:lnTo>
                <a:lnTo>
                  <a:pt x="572611" y="63103"/>
                </a:lnTo>
                <a:lnTo>
                  <a:pt x="583470" y="39749"/>
                </a:lnTo>
                <a:lnTo>
                  <a:pt x="600155" y="27598"/>
                </a:lnTo>
                <a:lnTo>
                  <a:pt x="621512" y="24111"/>
                </a:lnTo>
                <a:lnTo>
                  <a:pt x="661382" y="24111"/>
                </a:lnTo>
                <a:lnTo>
                  <a:pt x="664644" y="18753"/>
                </a:lnTo>
                <a:lnTo>
                  <a:pt x="664108" y="9912"/>
                </a:lnTo>
                <a:lnTo>
                  <a:pt x="661132" y="8489"/>
                </a:lnTo>
                <a:lnTo>
                  <a:pt x="652354" y="5358"/>
                </a:lnTo>
                <a:lnTo>
                  <a:pt x="638000" y="2226"/>
                </a:lnTo>
                <a:lnTo>
                  <a:pt x="618297" y="803"/>
                </a:lnTo>
                <a:close/>
              </a:path>
              <a:path w="667384" h="199389">
                <a:moveTo>
                  <a:pt x="658750" y="169045"/>
                </a:moveTo>
                <a:lnTo>
                  <a:pt x="655908" y="170008"/>
                </a:lnTo>
                <a:lnTo>
                  <a:pt x="648068" y="172126"/>
                </a:lnTo>
                <a:lnTo>
                  <a:pt x="636259" y="174244"/>
                </a:lnTo>
                <a:lnTo>
                  <a:pt x="621512" y="175207"/>
                </a:lnTo>
                <a:lnTo>
                  <a:pt x="664478" y="175207"/>
                </a:lnTo>
                <a:lnTo>
                  <a:pt x="664146" y="174244"/>
                </a:lnTo>
                <a:lnTo>
                  <a:pt x="663967" y="174001"/>
                </a:lnTo>
                <a:lnTo>
                  <a:pt x="658750" y="169045"/>
                </a:lnTo>
                <a:close/>
              </a:path>
              <a:path w="667384" h="199389">
                <a:moveTo>
                  <a:pt x="661382" y="24111"/>
                </a:moveTo>
                <a:lnTo>
                  <a:pt x="621512" y="24111"/>
                </a:lnTo>
                <a:lnTo>
                  <a:pt x="634936" y="25073"/>
                </a:lnTo>
                <a:lnTo>
                  <a:pt x="645924" y="27191"/>
                </a:lnTo>
                <a:lnTo>
                  <a:pt x="653346" y="29310"/>
                </a:lnTo>
                <a:lnTo>
                  <a:pt x="656071" y="30272"/>
                </a:lnTo>
                <a:lnTo>
                  <a:pt x="660893" y="24914"/>
                </a:lnTo>
                <a:lnTo>
                  <a:pt x="661382" y="24111"/>
                </a:lnTo>
                <a:close/>
              </a:path>
            </a:pathLst>
          </a:custGeom>
          <a:solidFill>
            <a:srgbClr val="D22D3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2" name="object 22" descr=""/>
          <p:cNvGrpSpPr/>
          <p:nvPr/>
        </p:nvGrpSpPr>
        <p:grpSpPr>
          <a:xfrm>
            <a:off x="1945479" y="2458628"/>
            <a:ext cx="564515" cy="705485"/>
            <a:chOff x="1945479" y="2458628"/>
            <a:chExt cx="564515" cy="705485"/>
          </a:xfrm>
        </p:grpSpPr>
        <p:sp>
          <p:nvSpPr>
            <p:cNvPr id="23" name="object 23" descr=""/>
            <p:cNvSpPr/>
            <p:nvPr/>
          </p:nvSpPr>
          <p:spPr>
            <a:xfrm>
              <a:off x="1945474" y="2459462"/>
              <a:ext cx="563880" cy="704215"/>
            </a:xfrm>
            <a:custGeom>
              <a:avLst/>
              <a:gdLst/>
              <a:ahLst/>
              <a:cxnLst/>
              <a:rect l="l" t="t" r="r" b="b"/>
              <a:pathLst>
                <a:path w="563880" h="704214">
                  <a:moveTo>
                    <a:pt x="422402" y="688149"/>
                  </a:moveTo>
                  <a:lnTo>
                    <a:pt x="417766" y="683514"/>
                  </a:lnTo>
                  <a:lnTo>
                    <a:pt x="412064" y="683514"/>
                  </a:lnTo>
                  <a:lnTo>
                    <a:pt x="20675" y="683514"/>
                  </a:lnTo>
                  <a:lnTo>
                    <a:pt x="20675" y="167906"/>
                  </a:lnTo>
                  <a:lnTo>
                    <a:pt x="16040" y="163283"/>
                  </a:lnTo>
                  <a:lnTo>
                    <a:pt x="4622" y="163283"/>
                  </a:lnTo>
                  <a:lnTo>
                    <a:pt x="0" y="167906"/>
                  </a:lnTo>
                  <a:lnTo>
                    <a:pt x="0" y="696468"/>
                  </a:lnTo>
                  <a:lnTo>
                    <a:pt x="7721" y="704189"/>
                  </a:lnTo>
                  <a:lnTo>
                    <a:pt x="417766" y="704189"/>
                  </a:lnTo>
                  <a:lnTo>
                    <a:pt x="422402" y="699566"/>
                  </a:lnTo>
                  <a:lnTo>
                    <a:pt x="422402" y="688149"/>
                  </a:lnTo>
                  <a:close/>
                </a:path>
                <a:path w="563880" h="704214">
                  <a:moveTo>
                    <a:pt x="563664" y="97967"/>
                  </a:moveTo>
                  <a:lnTo>
                    <a:pt x="562610" y="95389"/>
                  </a:lnTo>
                  <a:lnTo>
                    <a:pt x="560743" y="93459"/>
                  </a:lnTo>
                  <a:lnTo>
                    <a:pt x="470941" y="1130"/>
                  </a:lnTo>
                  <a:lnTo>
                    <a:pt x="468261" y="0"/>
                  </a:lnTo>
                  <a:lnTo>
                    <a:pt x="7721" y="0"/>
                  </a:lnTo>
                  <a:lnTo>
                    <a:pt x="0" y="7721"/>
                  </a:lnTo>
                  <a:lnTo>
                    <a:pt x="0" y="103543"/>
                  </a:lnTo>
                  <a:lnTo>
                    <a:pt x="4622" y="108178"/>
                  </a:lnTo>
                  <a:lnTo>
                    <a:pt x="16040" y="108178"/>
                  </a:lnTo>
                  <a:lnTo>
                    <a:pt x="20675" y="103543"/>
                  </a:lnTo>
                  <a:lnTo>
                    <a:pt x="20675" y="20662"/>
                  </a:lnTo>
                  <a:lnTo>
                    <a:pt x="461111" y="20662"/>
                  </a:lnTo>
                  <a:lnTo>
                    <a:pt x="542988" y="104863"/>
                  </a:lnTo>
                  <a:lnTo>
                    <a:pt x="542988" y="683526"/>
                  </a:lnTo>
                  <a:lnTo>
                    <a:pt x="478701" y="683526"/>
                  </a:lnTo>
                  <a:lnTo>
                    <a:pt x="474078" y="688149"/>
                  </a:lnTo>
                  <a:lnTo>
                    <a:pt x="474078" y="699579"/>
                  </a:lnTo>
                  <a:lnTo>
                    <a:pt x="478701" y="704202"/>
                  </a:lnTo>
                  <a:lnTo>
                    <a:pt x="555942" y="704202"/>
                  </a:lnTo>
                  <a:lnTo>
                    <a:pt x="563664" y="696468"/>
                  </a:lnTo>
                  <a:lnTo>
                    <a:pt x="563664" y="97967"/>
                  </a:lnTo>
                  <a:close/>
                </a:path>
              </a:pathLst>
            </a:custGeom>
            <a:solidFill>
              <a:srgbClr val="D256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00476" y="2458628"/>
              <a:ext cx="109328" cy="111824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2008883" y="2514321"/>
              <a:ext cx="283845" cy="92075"/>
            </a:xfrm>
            <a:custGeom>
              <a:avLst/>
              <a:gdLst/>
              <a:ahLst/>
              <a:cxnLst/>
              <a:rect l="l" t="t" r="r" b="b"/>
              <a:pathLst>
                <a:path w="283844" h="92075">
                  <a:moveTo>
                    <a:pt x="275763" y="0"/>
                  </a:moveTo>
                  <a:lnTo>
                    <a:pt x="7727" y="0"/>
                  </a:lnTo>
                  <a:lnTo>
                    <a:pt x="0" y="7728"/>
                  </a:lnTo>
                  <a:lnTo>
                    <a:pt x="0" y="83851"/>
                  </a:lnTo>
                  <a:lnTo>
                    <a:pt x="7728" y="91578"/>
                  </a:lnTo>
                  <a:lnTo>
                    <a:pt x="275763" y="91578"/>
                  </a:lnTo>
                  <a:lnTo>
                    <a:pt x="283490" y="83851"/>
                  </a:lnTo>
                  <a:lnTo>
                    <a:pt x="283492" y="70904"/>
                  </a:lnTo>
                  <a:lnTo>
                    <a:pt x="20672" y="70904"/>
                  </a:lnTo>
                  <a:lnTo>
                    <a:pt x="20672" y="20670"/>
                  </a:lnTo>
                  <a:lnTo>
                    <a:pt x="283492" y="20670"/>
                  </a:lnTo>
                  <a:lnTo>
                    <a:pt x="283492" y="7728"/>
                  </a:lnTo>
                  <a:lnTo>
                    <a:pt x="275763" y="0"/>
                  </a:lnTo>
                  <a:close/>
                </a:path>
                <a:path w="283844" h="92075">
                  <a:moveTo>
                    <a:pt x="283492" y="20670"/>
                  </a:moveTo>
                  <a:lnTo>
                    <a:pt x="262819" y="20670"/>
                  </a:lnTo>
                  <a:lnTo>
                    <a:pt x="262819" y="70904"/>
                  </a:lnTo>
                  <a:lnTo>
                    <a:pt x="283492" y="70904"/>
                  </a:lnTo>
                  <a:lnTo>
                    <a:pt x="283492" y="20670"/>
                  </a:lnTo>
                  <a:close/>
                </a:path>
              </a:pathLst>
            </a:custGeom>
            <a:solidFill>
              <a:srgbClr val="D256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19931" y="2656542"/>
              <a:ext cx="97638" cy="90919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2152472" y="2657887"/>
              <a:ext cx="281305" cy="90170"/>
            </a:xfrm>
            <a:custGeom>
              <a:avLst/>
              <a:gdLst/>
              <a:ahLst/>
              <a:cxnLst/>
              <a:rect l="l" t="t" r="r" b="b"/>
              <a:pathLst>
                <a:path w="281305" h="90169">
                  <a:moveTo>
                    <a:pt x="189687" y="39077"/>
                  </a:moveTo>
                  <a:lnTo>
                    <a:pt x="185064" y="34455"/>
                  </a:lnTo>
                  <a:lnTo>
                    <a:pt x="179349" y="34455"/>
                  </a:lnTo>
                  <a:lnTo>
                    <a:pt x="4635" y="34455"/>
                  </a:lnTo>
                  <a:lnTo>
                    <a:pt x="0" y="39077"/>
                  </a:lnTo>
                  <a:lnTo>
                    <a:pt x="0" y="50495"/>
                  </a:lnTo>
                  <a:lnTo>
                    <a:pt x="4635" y="55130"/>
                  </a:lnTo>
                  <a:lnTo>
                    <a:pt x="185064" y="55130"/>
                  </a:lnTo>
                  <a:lnTo>
                    <a:pt x="189687" y="50495"/>
                  </a:lnTo>
                  <a:lnTo>
                    <a:pt x="189687" y="39077"/>
                  </a:lnTo>
                  <a:close/>
                </a:path>
                <a:path w="281305" h="90169">
                  <a:moveTo>
                    <a:pt x="228282" y="73545"/>
                  </a:moveTo>
                  <a:lnTo>
                    <a:pt x="223647" y="68910"/>
                  </a:lnTo>
                  <a:lnTo>
                    <a:pt x="217944" y="68910"/>
                  </a:lnTo>
                  <a:lnTo>
                    <a:pt x="4635" y="68910"/>
                  </a:lnTo>
                  <a:lnTo>
                    <a:pt x="0" y="73545"/>
                  </a:lnTo>
                  <a:lnTo>
                    <a:pt x="0" y="84963"/>
                  </a:lnTo>
                  <a:lnTo>
                    <a:pt x="4635" y="89585"/>
                  </a:lnTo>
                  <a:lnTo>
                    <a:pt x="223647" y="89585"/>
                  </a:lnTo>
                  <a:lnTo>
                    <a:pt x="228282" y="84963"/>
                  </a:lnTo>
                  <a:lnTo>
                    <a:pt x="228282" y="73545"/>
                  </a:lnTo>
                  <a:close/>
                </a:path>
                <a:path w="281305" h="90169">
                  <a:moveTo>
                    <a:pt x="281000" y="4635"/>
                  </a:moveTo>
                  <a:lnTo>
                    <a:pt x="276377" y="0"/>
                  </a:lnTo>
                  <a:lnTo>
                    <a:pt x="270662" y="0"/>
                  </a:lnTo>
                  <a:lnTo>
                    <a:pt x="4635" y="0"/>
                  </a:lnTo>
                  <a:lnTo>
                    <a:pt x="0" y="4635"/>
                  </a:lnTo>
                  <a:lnTo>
                    <a:pt x="0" y="16052"/>
                  </a:lnTo>
                  <a:lnTo>
                    <a:pt x="4635" y="20675"/>
                  </a:lnTo>
                  <a:lnTo>
                    <a:pt x="276377" y="20675"/>
                  </a:lnTo>
                  <a:lnTo>
                    <a:pt x="281000" y="16052"/>
                  </a:lnTo>
                  <a:lnTo>
                    <a:pt x="281000" y="4635"/>
                  </a:lnTo>
                  <a:close/>
                </a:path>
              </a:pathLst>
            </a:custGeom>
            <a:solidFill>
              <a:srgbClr val="D256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19931" y="2797121"/>
              <a:ext cx="97638" cy="90921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2152472" y="2798476"/>
              <a:ext cx="281305" cy="230504"/>
            </a:xfrm>
            <a:custGeom>
              <a:avLst/>
              <a:gdLst/>
              <a:ahLst/>
              <a:cxnLst/>
              <a:rect l="l" t="t" r="r" b="b"/>
              <a:pathLst>
                <a:path w="281305" h="230505">
                  <a:moveTo>
                    <a:pt x="189687" y="179641"/>
                  </a:moveTo>
                  <a:lnTo>
                    <a:pt x="185064" y="175018"/>
                  </a:lnTo>
                  <a:lnTo>
                    <a:pt x="179349" y="175018"/>
                  </a:lnTo>
                  <a:lnTo>
                    <a:pt x="4635" y="175018"/>
                  </a:lnTo>
                  <a:lnTo>
                    <a:pt x="0" y="179641"/>
                  </a:lnTo>
                  <a:lnTo>
                    <a:pt x="0" y="191058"/>
                  </a:lnTo>
                  <a:lnTo>
                    <a:pt x="4635" y="195681"/>
                  </a:lnTo>
                  <a:lnTo>
                    <a:pt x="185064" y="195681"/>
                  </a:lnTo>
                  <a:lnTo>
                    <a:pt x="189687" y="191058"/>
                  </a:lnTo>
                  <a:lnTo>
                    <a:pt x="189687" y="179641"/>
                  </a:lnTo>
                  <a:close/>
                </a:path>
                <a:path w="281305" h="230505">
                  <a:moveTo>
                    <a:pt x="189687" y="39065"/>
                  </a:moveTo>
                  <a:lnTo>
                    <a:pt x="185064" y="34429"/>
                  </a:lnTo>
                  <a:lnTo>
                    <a:pt x="179349" y="34429"/>
                  </a:lnTo>
                  <a:lnTo>
                    <a:pt x="4635" y="34429"/>
                  </a:lnTo>
                  <a:lnTo>
                    <a:pt x="0" y="39065"/>
                  </a:lnTo>
                  <a:lnTo>
                    <a:pt x="0" y="50482"/>
                  </a:lnTo>
                  <a:lnTo>
                    <a:pt x="4635" y="55105"/>
                  </a:lnTo>
                  <a:lnTo>
                    <a:pt x="185064" y="55105"/>
                  </a:lnTo>
                  <a:lnTo>
                    <a:pt x="189687" y="50482"/>
                  </a:lnTo>
                  <a:lnTo>
                    <a:pt x="189687" y="39065"/>
                  </a:lnTo>
                  <a:close/>
                </a:path>
                <a:path w="281305" h="230505">
                  <a:moveTo>
                    <a:pt x="228282" y="214096"/>
                  </a:moveTo>
                  <a:lnTo>
                    <a:pt x="223647" y="209473"/>
                  </a:lnTo>
                  <a:lnTo>
                    <a:pt x="217944" y="209473"/>
                  </a:lnTo>
                  <a:lnTo>
                    <a:pt x="4635" y="209473"/>
                  </a:lnTo>
                  <a:lnTo>
                    <a:pt x="0" y="214096"/>
                  </a:lnTo>
                  <a:lnTo>
                    <a:pt x="0" y="225526"/>
                  </a:lnTo>
                  <a:lnTo>
                    <a:pt x="4635" y="230149"/>
                  </a:lnTo>
                  <a:lnTo>
                    <a:pt x="223647" y="230149"/>
                  </a:lnTo>
                  <a:lnTo>
                    <a:pt x="228282" y="225526"/>
                  </a:lnTo>
                  <a:lnTo>
                    <a:pt x="228282" y="214096"/>
                  </a:lnTo>
                  <a:close/>
                </a:path>
                <a:path w="281305" h="230505">
                  <a:moveTo>
                    <a:pt x="228282" y="73520"/>
                  </a:moveTo>
                  <a:lnTo>
                    <a:pt x="223647" y="68897"/>
                  </a:lnTo>
                  <a:lnTo>
                    <a:pt x="217944" y="68897"/>
                  </a:lnTo>
                  <a:lnTo>
                    <a:pt x="4635" y="68897"/>
                  </a:lnTo>
                  <a:lnTo>
                    <a:pt x="0" y="73520"/>
                  </a:lnTo>
                  <a:lnTo>
                    <a:pt x="0" y="84937"/>
                  </a:lnTo>
                  <a:lnTo>
                    <a:pt x="4635" y="89573"/>
                  </a:lnTo>
                  <a:lnTo>
                    <a:pt x="223647" y="89573"/>
                  </a:lnTo>
                  <a:lnTo>
                    <a:pt x="228282" y="84937"/>
                  </a:lnTo>
                  <a:lnTo>
                    <a:pt x="228282" y="73520"/>
                  </a:lnTo>
                  <a:close/>
                </a:path>
                <a:path w="281305" h="230505">
                  <a:moveTo>
                    <a:pt x="281000" y="145199"/>
                  </a:moveTo>
                  <a:lnTo>
                    <a:pt x="276377" y="140563"/>
                  </a:lnTo>
                  <a:lnTo>
                    <a:pt x="270662" y="140563"/>
                  </a:lnTo>
                  <a:lnTo>
                    <a:pt x="4635" y="140563"/>
                  </a:lnTo>
                  <a:lnTo>
                    <a:pt x="0" y="145199"/>
                  </a:lnTo>
                  <a:lnTo>
                    <a:pt x="0" y="156616"/>
                  </a:lnTo>
                  <a:lnTo>
                    <a:pt x="4635" y="161239"/>
                  </a:lnTo>
                  <a:lnTo>
                    <a:pt x="276377" y="161239"/>
                  </a:lnTo>
                  <a:lnTo>
                    <a:pt x="281000" y="156616"/>
                  </a:lnTo>
                  <a:lnTo>
                    <a:pt x="281000" y="145199"/>
                  </a:lnTo>
                  <a:close/>
                </a:path>
                <a:path w="281305" h="230505">
                  <a:moveTo>
                    <a:pt x="281000" y="4622"/>
                  </a:moveTo>
                  <a:lnTo>
                    <a:pt x="276377" y="0"/>
                  </a:lnTo>
                  <a:lnTo>
                    <a:pt x="270662" y="0"/>
                  </a:lnTo>
                  <a:lnTo>
                    <a:pt x="4635" y="0"/>
                  </a:lnTo>
                  <a:lnTo>
                    <a:pt x="0" y="4622"/>
                  </a:lnTo>
                  <a:lnTo>
                    <a:pt x="0" y="16040"/>
                  </a:lnTo>
                  <a:lnTo>
                    <a:pt x="4635" y="20662"/>
                  </a:lnTo>
                  <a:lnTo>
                    <a:pt x="276377" y="20662"/>
                  </a:lnTo>
                  <a:lnTo>
                    <a:pt x="281000" y="16040"/>
                  </a:lnTo>
                  <a:lnTo>
                    <a:pt x="281000" y="4622"/>
                  </a:lnTo>
                  <a:close/>
                </a:path>
              </a:pathLst>
            </a:custGeom>
            <a:solidFill>
              <a:srgbClr val="D256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21132" y="2939036"/>
              <a:ext cx="89578" cy="89577"/>
            </a:xfrm>
            <a:prstGeom prst="rect">
              <a:avLst/>
            </a:prstGeom>
          </p:spPr>
        </p:pic>
      </p:grpSp>
      <p:grpSp>
        <p:nvGrpSpPr>
          <p:cNvPr id="31" name="object 31" descr=""/>
          <p:cNvGrpSpPr/>
          <p:nvPr/>
        </p:nvGrpSpPr>
        <p:grpSpPr>
          <a:xfrm>
            <a:off x="4903480" y="2493665"/>
            <a:ext cx="704215" cy="636270"/>
            <a:chOff x="4903480" y="2493665"/>
            <a:chExt cx="704215" cy="636270"/>
          </a:xfrm>
        </p:grpSpPr>
        <p:sp>
          <p:nvSpPr>
            <p:cNvPr id="32" name="object 32" descr=""/>
            <p:cNvSpPr/>
            <p:nvPr/>
          </p:nvSpPr>
          <p:spPr>
            <a:xfrm>
              <a:off x="4903480" y="2493665"/>
              <a:ext cx="704215" cy="636270"/>
            </a:xfrm>
            <a:custGeom>
              <a:avLst/>
              <a:gdLst/>
              <a:ahLst/>
              <a:cxnLst/>
              <a:rect l="l" t="t" r="r" b="b"/>
              <a:pathLst>
                <a:path w="704214" h="636269">
                  <a:moveTo>
                    <a:pt x="474696" y="635151"/>
                  </a:moveTo>
                  <a:lnTo>
                    <a:pt x="91233" y="635151"/>
                  </a:lnTo>
                  <a:lnTo>
                    <a:pt x="91233" y="635780"/>
                  </a:lnTo>
                  <a:lnTo>
                    <a:pt x="474696" y="635780"/>
                  </a:lnTo>
                  <a:lnTo>
                    <a:pt x="474696" y="635151"/>
                  </a:lnTo>
                  <a:close/>
                </a:path>
                <a:path w="704214" h="636269">
                  <a:moveTo>
                    <a:pt x="396293" y="471846"/>
                  </a:moveTo>
                  <a:lnTo>
                    <a:pt x="4811" y="471846"/>
                  </a:lnTo>
                  <a:lnTo>
                    <a:pt x="0" y="477414"/>
                  </a:lnTo>
                  <a:lnTo>
                    <a:pt x="0" y="538895"/>
                  </a:lnTo>
                  <a:lnTo>
                    <a:pt x="7238" y="575397"/>
                  </a:lnTo>
                  <a:lnTo>
                    <a:pt x="26906" y="605509"/>
                  </a:lnTo>
                  <a:lnTo>
                    <a:pt x="55929" y="626370"/>
                  </a:lnTo>
                  <a:lnTo>
                    <a:pt x="91367" y="635151"/>
                  </a:lnTo>
                  <a:lnTo>
                    <a:pt x="477547" y="635151"/>
                  </a:lnTo>
                  <a:lnTo>
                    <a:pt x="479274" y="635780"/>
                  </a:lnTo>
                  <a:lnTo>
                    <a:pt x="481506" y="635780"/>
                  </a:lnTo>
                  <a:lnTo>
                    <a:pt x="518967" y="627991"/>
                  </a:lnTo>
                  <a:lnTo>
                    <a:pt x="540976" y="612972"/>
                  </a:lnTo>
                  <a:lnTo>
                    <a:pt x="96222" y="612972"/>
                  </a:lnTo>
                  <a:lnTo>
                    <a:pt x="67995" y="607186"/>
                  </a:lnTo>
                  <a:lnTo>
                    <a:pt x="67698" y="607186"/>
                  </a:lnTo>
                  <a:lnTo>
                    <a:pt x="44264" y="591138"/>
                  </a:lnTo>
                  <a:lnTo>
                    <a:pt x="28562" y="567572"/>
                  </a:lnTo>
                  <a:lnTo>
                    <a:pt x="22810" y="538895"/>
                  </a:lnTo>
                  <a:lnTo>
                    <a:pt x="22808" y="494654"/>
                  </a:lnTo>
                  <a:lnTo>
                    <a:pt x="407721" y="494654"/>
                  </a:lnTo>
                  <a:lnTo>
                    <a:pt x="407730" y="477414"/>
                  </a:lnTo>
                  <a:lnTo>
                    <a:pt x="402680" y="472068"/>
                  </a:lnTo>
                  <a:lnTo>
                    <a:pt x="396293" y="471846"/>
                  </a:lnTo>
                  <a:close/>
                </a:path>
                <a:path w="704214" h="636269">
                  <a:moveTo>
                    <a:pt x="407721" y="494654"/>
                  </a:moveTo>
                  <a:lnTo>
                    <a:pt x="384889" y="494654"/>
                  </a:lnTo>
                  <a:lnTo>
                    <a:pt x="384908" y="538895"/>
                  </a:lnTo>
                  <a:lnTo>
                    <a:pt x="401003" y="592427"/>
                  </a:lnTo>
                  <a:lnTo>
                    <a:pt x="417007" y="610121"/>
                  </a:lnTo>
                  <a:lnTo>
                    <a:pt x="419068" y="612972"/>
                  </a:lnTo>
                  <a:lnTo>
                    <a:pt x="481256" y="612972"/>
                  </a:lnTo>
                  <a:lnTo>
                    <a:pt x="453543" y="607186"/>
                  </a:lnTo>
                  <a:lnTo>
                    <a:pt x="452850" y="607186"/>
                  </a:lnTo>
                  <a:lnTo>
                    <a:pt x="429322" y="591138"/>
                  </a:lnTo>
                  <a:lnTo>
                    <a:pt x="419401" y="576429"/>
                  </a:lnTo>
                  <a:lnTo>
                    <a:pt x="413484" y="567572"/>
                  </a:lnTo>
                  <a:lnTo>
                    <a:pt x="411468" y="557670"/>
                  </a:lnTo>
                  <a:lnTo>
                    <a:pt x="407736" y="538895"/>
                  </a:lnTo>
                  <a:lnTo>
                    <a:pt x="407721" y="494654"/>
                  </a:lnTo>
                  <a:close/>
                </a:path>
                <a:path w="704214" h="636269">
                  <a:moveTo>
                    <a:pt x="629610" y="22808"/>
                  </a:moveTo>
                  <a:lnTo>
                    <a:pt x="576103" y="22808"/>
                  </a:lnTo>
                  <a:lnTo>
                    <a:pt x="567248" y="34182"/>
                  </a:lnTo>
                  <a:lnTo>
                    <a:pt x="560440" y="46815"/>
                  </a:lnTo>
                  <a:lnTo>
                    <a:pt x="556069" y="60550"/>
                  </a:lnTo>
                  <a:lnTo>
                    <a:pt x="554525" y="75229"/>
                  </a:lnTo>
                  <a:lnTo>
                    <a:pt x="554521" y="538895"/>
                  </a:lnTo>
                  <a:lnTo>
                    <a:pt x="548817" y="567572"/>
                  </a:lnTo>
                  <a:lnTo>
                    <a:pt x="533224" y="591138"/>
                  </a:lnTo>
                  <a:lnTo>
                    <a:pt x="509896" y="607186"/>
                  </a:lnTo>
                  <a:lnTo>
                    <a:pt x="509600" y="607186"/>
                  </a:lnTo>
                  <a:lnTo>
                    <a:pt x="481490" y="612972"/>
                  </a:lnTo>
                  <a:lnTo>
                    <a:pt x="540976" y="612972"/>
                  </a:lnTo>
                  <a:lnTo>
                    <a:pt x="549454" y="607186"/>
                  </a:lnTo>
                  <a:lnTo>
                    <a:pt x="569961" y="576429"/>
                  </a:lnTo>
                  <a:lnTo>
                    <a:pt x="577331" y="538895"/>
                  </a:lnTo>
                  <a:lnTo>
                    <a:pt x="577333" y="188168"/>
                  </a:lnTo>
                  <a:lnTo>
                    <a:pt x="699393" y="188168"/>
                  </a:lnTo>
                  <a:lnTo>
                    <a:pt x="704204" y="182466"/>
                  </a:lnTo>
                  <a:lnTo>
                    <a:pt x="704204" y="165359"/>
                  </a:lnTo>
                  <a:lnTo>
                    <a:pt x="577333" y="165359"/>
                  </a:lnTo>
                  <a:lnTo>
                    <a:pt x="577333" y="75229"/>
                  </a:lnTo>
                  <a:lnTo>
                    <a:pt x="581489" y="54977"/>
                  </a:lnTo>
                  <a:lnTo>
                    <a:pt x="592772" y="38303"/>
                  </a:lnTo>
                  <a:lnTo>
                    <a:pt x="609281" y="27065"/>
                  </a:lnTo>
                  <a:lnTo>
                    <a:pt x="608996" y="27065"/>
                  </a:lnTo>
                  <a:lnTo>
                    <a:pt x="629610" y="22808"/>
                  </a:lnTo>
                  <a:close/>
                </a:path>
                <a:path w="704214" h="636269">
                  <a:moveTo>
                    <a:pt x="629944" y="0"/>
                  </a:moveTo>
                  <a:lnTo>
                    <a:pt x="174581" y="0"/>
                  </a:lnTo>
                  <a:lnTo>
                    <a:pt x="146710" y="5586"/>
                  </a:lnTo>
                  <a:lnTo>
                    <a:pt x="123925" y="20803"/>
                  </a:lnTo>
                  <a:lnTo>
                    <a:pt x="108551" y="43337"/>
                  </a:lnTo>
                  <a:lnTo>
                    <a:pt x="102909" y="70952"/>
                  </a:lnTo>
                  <a:lnTo>
                    <a:pt x="99975" y="471846"/>
                  </a:lnTo>
                  <a:lnTo>
                    <a:pt x="122783" y="471846"/>
                  </a:lnTo>
                  <a:lnTo>
                    <a:pt x="125686" y="75229"/>
                  </a:lnTo>
                  <a:lnTo>
                    <a:pt x="125718" y="70952"/>
                  </a:lnTo>
                  <a:lnTo>
                    <a:pt x="129563" y="52241"/>
                  </a:lnTo>
                  <a:lnTo>
                    <a:pt x="140045" y="36934"/>
                  </a:lnTo>
                  <a:lnTo>
                    <a:pt x="155578" y="26601"/>
                  </a:lnTo>
                  <a:lnTo>
                    <a:pt x="174581" y="22808"/>
                  </a:lnTo>
                  <a:lnTo>
                    <a:pt x="682979" y="22808"/>
                  </a:lnTo>
                  <a:lnTo>
                    <a:pt x="682533" y="22140"/>
                  </a:lnTo>
                  <a:lnTo>
                    <a:pt x="658918" y="6044"/>
                  </a:lnTo>
                  <a:lnTo>
                    <a:pt x="629944" y="0"/>
                  </a:lnTo>
                  <a:close/>
                </a:path>
                <a:path w="704214" h="636269">
                  <a:moveTo>
                    <a:pt x="682979" y="22808"/>
                  </a:moveTo>
                  <a:lnTo>
                    <a:pt x="629927" y="22808"/>
                  </a:lnTo>
                  <a:lnTo>
                    <a:pt x="650056" y="27065"/>
                  </a:lnTo>
                  <a:lnTo>
                    <a:pt x="666440" y="38303"/>
                  </a:lnTo>
                  <a:lnTo>
                    <a:pt x="677433" y="54848"/>
                  </a:lnTo>
                  <a:lnTo>
                    <a:pt x="680594" y="70952"/>
                  </a:lnTo>
                  <a:lnTo>
                    <a:pt x="681396" y="75229"/>
                  </a:lnTo>
                  <a:lnTo>
                    <a:pt x="681396" y="165359"/>
                  </a:lnTo>
                  <a:lnTo>
                    <a:pt x="704204" y="165359"/>
                  </a:lnTo>
                  <a:lnTo>
                    <a:pt x="704204" y="75229"/>
                  </a:lnTo>
                  <a:lnTo>
                    <a:pt x="703413" y="70952"/>
                  </a:lnTo>
                  <a:lnTo>
                    <a:pt x="698418" y="45897"/>
                  </a:lnTo>
                  <a:lnTo>
                    <a:pt x="682979" y="22808"/>
                  </a:lnTo>
                  <a:close/>
                </a:path>
              </a:pathLst>
            </a:custGeom>
            <a:solidFill>
              <a:srgbClr val="D256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35769" y="2569639"/>
              <a:ext cx="201244" cy="247566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5093068" y="2847206"/>
              <a:ext cx="296545" cy="75565"/>
            </a:xfrm>
            <a:custGeom>
              <a:avLst/>
              <a:gdLst/>
              <a:ahLst/>
              <a:cxnLst/>
              <a:rect l="l" t="t" r="r" b="b"/>
              <a:pathLst>
                <a:path w="296545" h="75564">
                  <a:moveTo>
                    <a:pt x="296506" y="57835"/>
                  </a:moveTo>
                  <a:lnTo>
                    <a:pt x="291401" y="52730"/>
                  </a:lnTo>
                  <a:lnTo>
                    <a:pt x="285102" y="52730"/>
                  </a:lnTo>
                  <a:lnTo>
                    <a:pt x="5105" y="52730"/>
                  </a:lnTo>
                  <a:lnTo>
                    <a:pt x="0" y="57835"/>
                  </a:lnTo>
                  <a:lnTo>
                    <a:pt x="0" y="70434"/>
                  </a:lnTo>
                  <a:lnTo>
                    <a:pt x="5105" y="75539"/>
                  </a:lnTo>
                  <a:lnTo>
                    <a:pt x="291401" y="75539"/>
                  </a:lnTo>
                  <a:lnTo>
                    <a:pt x="296506" y="70434"/>
                  </a:lnTo>
                  <a:lnTo>
                    <a:pt x="296506" y="57835"/>
                  </a:lnTo>
                  <a:close/>
                </a:path>
                <a:path w="296545" h="75564">
                  <a:moveTo>
                    <a:pt x="296506" y="5105"/>
                  </a:moveTo>
                  <a:lnTo>
                    <a:pt x="291401" y="0"/>
                  </a:lnTo>
                  <a:lnTo>
                    <a:pt x="285102" y="0"/>
                  </a:lnTo>
                  <a:lnTo>
                    <a:pt x="5105" y="0"/>
                  </a:lnTo>
                  <a:lnTo>
                    <a:pt x="0" y="5105"/>
                  </a:lnTo>
                  <a:lnTo>
                    <a:pt x="0" y="17703"/>
                  </a:lnTo>
                  <a:lnTo>
                    <a:pt x="5105" y="22809"/>
                  </a:lnTo>
                  <a:lnTo>
                    <a:pt x="291401" y="22809"/>
                  </a:lnTo>
                  <a:lnTo>
                    <a:pt x="296506" y="17703"/>
                  </a:lnTo>
                  <a:lnTo>
                    <a:pt x="296506" y="5105"/>
                  </a:lnTo>
                  <a:close/>
                </a:path>
              </a:pathLst>
            </a:custGeom>
            <a:solidFill>
              <a:srgbClr val="D2565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/>
          <p:nvPr/>
        </p:nvSpPr>
        <p:spPr>
          <a:xfrm>
            <a:off x="2074697" y="5461755"/>
            <a:ext cx="375920" cy="23495"/>
          </a:xfrm>
          <a:custGeom>
            <a:avLst/>
            <a:gdLst/>
            <a:ahLst/>
            <a:cxnLst/>
            <a:rect l="l" t="t" r="r" b="b"/>
            <a:pathLst>
              <a:path w="375919" h="23495">
                <a:moveTo>
                  <a:pt x="46951" y="5257"/>
                </a:moveTo>
                <a:lnTo>
                  <a:pt x="41694" y="0"/>
                </a:lnTo>
                <a:lnTo>
                  <a:pt x="35204" y="0"/>
                </a:lnTo>
                <a:lnTo>
                  <a:pt x="5257" y="0"/>
                </a:lnTo>
                <a:lnTo>
                  <a:pt x="0" y="5257"/>
                </a:lnTo>
                <a:lnTo>
                  <a:pt x="0" y="18224"/>
                </a:lnTo>
                <a:lnTo>
                  <a:pt x="5257" y="23482"/>
                </a:lnTo>
                <a:lnTo>
                  <a:pt x="41694" y="23482"/>
                </a:lnTo>
                <a:lnTo>
                  <a:pt x="46951" y="18224"/>
                </a:lnTo>
                <a:lnTo>
                  <a:pt x="46951" y="5257"/>
                </a:lnTo>
                <a:close/>
              </a:path>
              <a:path w="375919" h="23495">
                <a:moveTo>
                  <a:pt x="375577" y="5257"/>
                </a:moveTo>
                <a:lnTo>
                  <a:pt x="370332" y="0"/>
                </a:lnTo>
                <a:lnTo>
                  <a:pt x="363842" y="0"/>
                </a:lnTo>
                <a:lnTo>
                  <a:pt x="75679" y="0"/>
                </a:lnTo>
                <a:lnTo>
                  <a:pt x="70421" y="5257"/>
                </a:lnTo>
                <a:lnTo>
                  <a:pt x="70421" y="18224"/>
                </a:lnTo>
                <a:lnTo>
                  <a:pt x="75679" y="23482"/>
                </a:lnTo>
                <a:lnTo>
                  <a:pt x="370332" y="23482"/>
                </a:lnTo>
                <a:lnTo>
                  <a:pt x="375577" y="18224"/>
                </a:lnTo>
                <a:lnTo>
                  <a:pt x="375577" y="5257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2074697" y="5391333"/>
            <a:ext cx="375920" cy="23495"/>
          </a:xfrm>
          <a:custGeom>
            <a:avLst/>
            <a:gdLst/>
            <a:ahLst/>
            <a:cxnLst/>
            <a:rect l="l" t="t" r="r" b="b"/>
            <a:pathLst>
              <a:path w="375919" h="23495">
                <a:moveTo>
                  <a:pt x="46951" y="5257"/>
                </a:moveTo>
                <a:lnTo>
                  <a:pt x="41694" y="0"/>
                </a:lnTo>
                <a:lnTo>
                  <a:pt x="35204" y="0"/>
                </a:lnTo>
                <a:lnTo>
                  <a:pt x="5257" y="0"/>
                </a:lnTo>
                <a:lnTo>
                  <a:pt x="0" y="5257"/>
                </a:lnTo>
                <a:lnTo>
                  <a:pt x="0" y="18224"/>
                </a:lnTo>
                <a:lnTo>
                  <a:pt x="5257" y="23469"/>
                </a:lnTo>
                <a:lnTo>
                  <a:pt x="41694" y="23469"/>
                </a:lnTo>
                <a:lnTo>
                  <a:pt x="46951" y="18224"/>
                </a:lnTo>
                <a:lnTo>
                  <a:pt x="46951" y="5257"/>
                </a:lnTo>
                <a:close/>
              </a:path>
              <a:path w="375919" h="23495">
                <a:moveTo>
                  <a:pt x="375577" y="5257"/>
                </a:moveTo>
                <a:lnTo>
                  <a:pt x="370332" y="0"/>
                </a:lnTo>
                <a:lnTo>
                  <a:pt x="363842" y="0"/>
                </a:lnTo>
                <a:lnTo>
                  <a:pt x="75679" y="0"/>
                </a:lnTo>
                <a:lnTo>
                  <a:pt x="70421" y="5257"/>
                </a:lnTo>
                <a:lnTo>
                  <a:pt x="70421" y="18224"/>
                </a:lnTo>
                <a:lnTo>
                  <a:pt x="75679" y="23469"/>
                </a:lnTo>
                <a:lnTo>
                  <a:pt x="370332" y="23469"/>
                </a:lnTo>
                <a:lnTo>
                  <a:pt x="375577" y="18224"/>
                </a:lnTo>
                <a:lnTo>
                  <a:pt x="375577" y="5257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2074697" y="5320925"/>
            <a:ext cx="375920" cy="23495"/>
          </a:xfrm>
          <a:custGeom>
            <a:avLst/>
            <a:gdLst/>
            <a:ahLst/>
            <a:cxnLst/>
            <a:rect l="l" t="t" r="r" b="b"/>
            <a:pathLst>
              <a:path w="375919" h="23495">
                <a:moveTo>
                  <a:pt x="46951" y="5257"/>
                </a:moveTo>
                <a:lnTo>
                  <a:pt x="41694" y="0"/>
                </a:lnTo>
                <a:lnTo>
                  <a:pt x="35204" y="0"/>
                </a:lnTo>
                <a:lnTo>
                  <a:pt x="5257" y="0"/>
                </a:lnTo>
                <a:lnTo>
                  <a:pt x="0" y="5257"/>
                </a:lnTo>
                <a:lnTo>
                  <a:pt x="0" y="18211"/>
                </a:lnTo>
                <a:lnTo>
                  <a:pt x="5257" y="23469"/>
                </a:lnTo>
                <a:lnTo>
                  <a:pt x="41694" y="23469"/>
                </a:lnTo>
                <a:lnTo>
                  <a:pt x="46951" y="18211"/>
                </a:lnTo>
                <a:lnTo>
                  <a:pt x="46951" y="5257"/>
                </a:lnTo>
                <a:close/>
              </a:path>
              <a:path w="375919" h="23495">
                <a:moveTo>
                  <a:pt x="375577" y="5257"/>
                </a:moveTo>
                <a:lnTo>
                  <a:pt x="370332" y="0"/>
                </a:lnTo>
                <a:lnTo>
                  <a:pt x="363842" y="0"/>
                </a:lnTo>
                <a:lnTo>
                  <a:pt x="75679" y="0"/>
                </a:lnTo>
                <a:lnTo>
                  <a:pt x="70421" y="5257"/>
                </a:lnTo>
                <a:lnTo>
                  <a:pt x="70421" y="18211"/>
                </a:lnTo>
                <a:lnTo>
                  <a:pt x="75679" y="23469"/>
                </a:lnTo>
                <a:lnTo>
                  <a:pt x="370332" y="23469"/>
                </a:lnTo>
                <a:lnTo>
                  <a:pt x="375577" y="18211"/>
                </a:lnTo>
                <a:lnTo>
                  <a:pt x="375577" y="5257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2074697" y="5250503"/>
            <a:ext cx="375920" cy="23495"/>
          </a:xfrm>
          <a:custGeom>
            <a:avLst/>
            <a:gdLst/>
            <a:ahLst/>
            <a:cxnLst/>
            <a:rect l="l" t="t" r="r" b="b"/>
            <a:pathLst>
              <a:path w="375919" h="23495">
                <a:moveTo>
                  <a:pt x="46951" y="5257"/>
                </a:moveTo>
                <a:lnTo>
                  <a:pt x="41694" y="0"/>
                </a:lnTo>
                <a:lnTo>
                  <a:pt x="35204" y="0"/>
                </a:lnTo>
                <a:lnTo>
                  <a:pt x="5257" y="0"/>
                </a:lnTo>
                <a:lnTo>
                  <a:pt x="0" y="5257"/>
                </a:lnTo>
                <a:lnTo>
                  <a:pt x="0" y="18211"/>
                </a:lnTo>
                <a:lnTo>
                  <a:pt x="5257" y="23469"/>
                </a:lnTo>
                <a:lnTo>
                  <a:pt x="41694" y="23469"/>
                </a:lnTo>
                <a:lnTo>
                  <a:pt x="46951" y="18211"/>
                </a:lnTo>
                <a:lnTo>
                  <a:pt x="46951" y="5257"/>
                </a:lnTo>
                <a:close/>
              </a:path>
              <a:path w="375919" h="23495">
                <a:moveTo>
                  <a:pt x="375577" y="5257"/>
                </a:moveTo>
                <a:lnTo>
                  <a:pt x="370332" y="0"/>
                </a:lnTo>
                <a:lnTo>
                  <a:pt x="363842" y="0"/>
                </a:lnTo>
                <a:lnTo>
                  <a:pt x="75679" y="0"/>
                </a:lnTo>
                <a:lnTo>
                  <a:pt x="70421" y="5257"/>
                </a:lnTo>
                <a:lnTo>
                  <a:pt x="70421" y="18211"/>
                </a:lnTo>
                <a:lnTo>
                  <a:pt x="75679" y="23469"/>
                </a:lnTo>
                <a:lnTo>
                  <a:pt x="370332" y="23469"/>
                </a:lnTo>
                <a:lnTo>
                  <a:pt x="375577" y="18211"/>
                </a:lnTo>
                <a:lnTo>
                  <a:pt x="375577" y="5257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9" name="object 39" descr=""/>
          <p:cNvGrpSpPr/>
          <p:nvPr/>
        </p:nvGrpSpPr>
        <p:grpSpPr>
          <a:xfrm>
            <a:off x="1933916" y="4957074"/>
            <a:ext cx="587375" cy="704215"/>
            <a:chOff x="1933916" y="4957074"/>
            <a:chExt cx="587375" cy="704215"/>
          </a:xfrm>
        </p:grpSpPr>
        <p:sp>
          <p:nvSpPr>
            <p:cNvPr id="40" name="object 40" descr=""/>
            <p:cNvSpPr/>
            <p:nvPr/>
          </p:nvSpPr>
          <p:spPr>
            <a:xfrm>
              <a:off x="1933905" y="4957082"/>
              <a:ext cx="587375" cy="704215"/>
            </a:xfrm>
            <a:custGeom>
              <a:avLst/>
              <a:gdLst/>
              <a:ahLst/>
              <a:cxnLst/>
              <a:rect l="l" t="t" r="r" b="b"/>
              <a:pathLst>
                <a:path w="587375" h="704214">
                  <a:moveTo>
                    <a:pt x="187744" y="228244"/>
                  </a:moveTo>
                  <a:lnTo>
                    <a:pt x="182486" y="222999"/>
                  </a:lnTo>
                  <a:lnTo>
                    <a:pt x="175996" y="222999"/>
                  </a:lnTo>
                  <a:lnTo>
                    <a:pt x="146050" y="222999"/>
                  </a:lnTo>
                  <a:lnTo>
                    <a:pt x="140792" y="228244"/>
                  </a:lnTo>
                  <a:lnTo>
                    <a:pt x="140792" y="241211"/>
                  </a:lnTo>
                  <a:lnTo>
                    <a:pt x="146050" y="246468"/>
                  </a:lnTo>
                  <a:lnTo>
                    <a:pt x="182486" y="246468"/>
                  </a:lnTo>
                  <a:lnTo>
                    <a:pt x="187744" y="241211"/>
                  </a:lnTo>
                  <a:lnTo>
                    <a:pt x="187744" y="228244"/>
                  </a:lnTo>
                  <a:close/>
                </a:path>
                <a:path w="587375" h="704214">
                  <a:moveTo>
                    <a:pt x="516369" y="228244"/>
                  </a:moveTo>
                  <a:lnTo>
                    <a:pt x="511124" y="222999"/>
                  </a:lnTo>
                  <a:lnTo>
                    <a:pt x="504634" y="222999"/>
                  </a:lnTo>
                  <a:lnTo>
                    <a:pt x="216471" y="222999"/>
                  </a:lnTo>
                  <a:lnTo>
                    <a:pt x="211213" y="228244"/>
                  </a:lnTo>
                  <a:lnTo>
                    <a:pt x="211213" y="241211"/>
                  </a:lnTo>
                  <a:lnTo>
                    <a:pt x="216471" y="246468"/>
                  </a:lnTo>
                  <a:lnTo>
                    <a:pt x="511124" y="246468"/>
                  </a:lnTo>
                  <a:lnTo>
                    <a:pt x="516369" y="241211"/>
                  </a:lnTo>
                  <a:lnTo>
                    <a:pt x="516369" y="228244"/>
                  </a:lnTo>
                  <a:close/>
                </a:path>
                <a:path w="587375" h="704214">
                  <a:moveTo>
                    <a:pt x="586841" y="175793"/>
                  </a:moveTo>
                  <a:lnTo>
                    <a:pt x="586714" y="175564"/>
                  </a:lnTo>
                  <a:lnTo>
                    <a:pt x="586625" y="174282"/>
                  </a:lnTo>
                  <a:lnTo>
                    <a:pt x="586435" y="173266"/>
                  </a:lnTo>
                  <a:lnTo>
                    <a:pt x="585965" y="171919"/>
                  </a:lnTo>
                  <a:lnTo>
                    <a:pt x="585863" y="171551"/>
                  </a:lnTo>
                  <a:lnTo>
                    <a:pt x="585127" y="169913"/>
                  </a:lnTo>
                  <a:lnTo>
                    <a:pt x="584339" y="168744"/>
                  </a:lnTo>
                  <a:lnTo>
                    <a:pt x="579907" y="164312"/>
                  </a:lnTo>
                  <a:lnTo>
                    <a:pt x="563372" y="147789"/>
                  </a:lnTo>
                  <a:lnTo>
                    <a:pt x="563372" y="187782"/>
                  </a:lnTo>
                  <a:lnTo>
                    <a:pt x="563372" y="610311"/>
                  </a:lnTo>
                  <a:lnTo>
                    <a:pt x="492950" y="610311"/>
                  </a:lnTo>
                  <a:lnTo>
                    <a:pt x="492950" y="633780"/>
                  </a:lnTo>
                  <a:lnTo>
                    <a:pt x="492950" y="680732"/>
                  </a:lnTo>
                  <a:lnTo>
                    <a:pt x="23482" y="680732"/>
                  </a:lnTo>
                  <a:lnTo>
                    <a:pt x="23482" y="70421"/>
                  </a:lnTo>
                  <a:lnTo>
                    <a:pt x="70421" y="70421"/>
                  </a:lnTo>
                  <a:lnTo>
                    <a:pt x="70421" y="628523"/>
                  </a:lnTo>
                  <a:lnTo>
                    <a:pt x="75679" y="633780"/>
                  </a:lnTo>
                  <a:lnTo>
                    <a:pt x="492950" y="633780"/>
                  </a:lnTo>
                  <a:lnTo>
                    <a:pt x="492950" y="610311"/>
                  </a:lnTo>
                  <a:lnTo>
                    <a:pt x="93903" y="610311"/>
                  </a:lnTo>
                  <a:lnTo>
                    <a:pt x="93903" y="70421"/>
                  </a:lnTo>
                  <a:lnTo>
                    <a:pt x="93903" y="23469"/>
                  </a:lnTo>
                  <a:lnTo>
                    <a:pt x="399059" y="23469"/>
                  </a:lnTo>
                  <a:lnTo>
                    <a:pt x="399059" y="182537"/>
                  </a:lnTo>
                  <a:lnTo>
                    <a:pt x="404304" y="187782"/>
                  </a:lnTo>
                  <a:lnTo>
                    <a:pt x="563372" y="187782"/>
                  </a:lnTo>
                  <a:lnTo>
                    <a:pt x="563372" y="147789"/>
                  </a:lnTo>
                  <a:lnTo>
                    <a:pt x="546773" y="131191"/>
                  </a:lnTo>
                  <a:lnTo>
                    <a:pt x="546773" y="164312"/>
                  </a:lnTo>
                  <a:lnTo>
                    <a:pt x="422529" y="164312"/>
                  </a:lnTo>
                  <a:lnTo>
                    <a:pt x="422529" y="40068"/>
                  </a:lnTo>
                  <a:lnTo>
                    <a:pt x="546773" y="164312"/>
                  </a:lnTo>
                  <a:lnTo>
                    <a:pt x="546773" y="131191"/>
                  </a:lnTo>
                  <a:lnTo>
                    <a:pt x="455650" y="40068"/>
                  </a:lnTo>
                  <a:lnTo>
                    <a:pt x="439064" y="23469"/>
                  </a:lnTo>
                  <a:lnTo>
                    <a:pt x="418045" y="2451"/>
                  </a:lnTo>
                  <a:lnTo>
                    <a:pt x="416877" y="1663"/>
                  </a:lnTo>
                  <a:lnTo>
                    <a:pt x="415239" y="927"/>
                  </a:lnTo>
                  <a:lnTo>
                    <a:pt x="413524" y="368"/>
                  </a:lnTo>
                  <a:lnTo>
                    <a:pt x="412508" y="165"/>
                  </a:lnTo>
                  <a:lnTo>
                    <a:pt x="411327" y="165"/>
                  </a:lnTo>
                  <a:lnTo>
                    <a:pt x="411048" y="0"/>
                  </a:lnTo>
                  <a:lnTo>
                    <a:pt x="75679" y="0"/>
                  </a:lnTo>
                  <a:lnTo>
                    <a:pt x="70421" y="5257"/>
                  </a:lnTo>
                  <a:lnTo>
                    <a:pt x="70421" y="46939"/>
                  </a:lnTo>
                  <a:lnTo>
                    <a:pt x="5257" y="46939"/>
                  </a:lnTo>
                  <a:lnTo>
                    <a:pt x="0" y="52197"/>
                  </a:lnTo>
                  <a:lnTo>
                    <a:pt x="0" y="698944"/>
                  </a:lnTo>
                  <a:lnTo>
                    <a:pt x="5257" y="704202"/>
                  </a:lnTo>
                  <a:lnTo>
                    <a:pt x="511162" y="704202"/>
                  </a:lnTo>
                  <a:lnTo>
                    <a:pt x="516420" y="698944"/>
                  </a:lnTo>
                  <a:lnTo>
                    <a:pt x="516420" y="680732"/>
                  </a:lnTo>
                  <a:lnTo>
                    <a:pt x="516420" y="633780"/>
                  </a:lnTo>
                  <a:lnTo>
                    <a:pt x="581583" y="633780"/>
                  </a:lnTo>
                  <a:lnTo>
                    <a:pt x="586841" y="628523"/>
                  </a:lnTo>
                  <a:lnTo>
                    <a:pt x="586841" y="610311"/>
                  </a:lnTo>
                  <a:lnTo>
                    <a:pt x="586841" y="175793"/>
                  </a:lnTo>
                  <a:close/>
                </a:path>
              </a:pathLst>
            </a:custGeom>
            <a:solidFill>
              <a:srgbClr val="D256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74703" y="5062703"/>
              <a:ext cx="93894" cy="93894"/>
            </a:xfrm>
            <a:prstGeom prst="rect">
              <a:avLst/>
            </a:prstGeom>
          </p:spPr>
        </p:pic>
      </p:grpSp>
      <p:sp>
        <p:nvSpPr>
          <p:cNvPr id="42" name="object 42" descr=""/>
          <p:cNvSpPr/>
          <p:nvPr/>
        </p:nvSpPr>
        <p:spPr>
          <a:xfrm>
            <a:off x="5004879" y="4946986"/>
            <a:ext cx="501650" cy="654050"/>
          </a:xfrm>
          <a:custGeom>
            <a:avLst/>
            <a:gdLst/>
            <a:ahLst/>
            <a:cxnLst/>
            <a:rect l="l" t="t" r="r" b="b"/>
            <a:pathLst>
              <a:path w="501650" h="654050">
                <a:moveTo>
                  <a:pt x="357225" y="495604"/>
                </a:moveTo>
                <a:lnTo>
                  <a:pt x="356209" y="493153"/>
                </a:lnTo>
                <a:lnTo>
                  <a:pt x="352602" y="489546"/>
                </a:lnTo>
                <a:lnTo>
                  <a:pt x="350151" y="488530"/>
                </a:lnTo>
                <a:lnTo>
                  <a:pt x="94729" y="488530"/>
                </a:lnTo>
                <a:lnTo>
                  <a:pt x="92278" y="489546"/>
                </a:lnTo>
                <a:lnTo>
                  <a:pt x="88658" y="493153"/>
                </a:lnTo>
                <a:lnTo>
                  <a:pt x="87655" y="495604"/>
                </a:lnTo>
                <a:lnTo>
                  <a:pt x="87655" y="500710"/>
                </a:lnTo>
                <a:lnTo>
                  <a:pt x="88658" y="503161"/>
                </a:lnTo>
                <a:lnTo>
                  <a:pt x="92278" y="506780"/>
                </a:lnTo>
                <a:lnTo>
                  <a:pt x="94729" y="507784"/>
                </a:lnTo>
                <a:lnTo>
                  <a:pt x="97282" y="507784"/>
                </a:lnTo>
                <a:lnTo>
                  <a:pt x="350151" y="507784"/>
                </a:lnTo>
                <a:lnTo>
                  <a:pt x="352602" y="506780"/>
                </a:lnTo>
                <a:lnTo>
                  <a:pt x="356209" y="503161"/>
                </a:lnTo>
                <a:lnTo>
                  <a:pt x="357225" y="500710"/>
                </a:lnTo>
                <a:lnTo>
                  <a:pt x="357225" y="495604"/>
                </a:lnTo>
                <a:close/>
              </a:path>
              <a:path w="501650" h="654050">
                <a:moveTo>
                  <a:pt x="357225" y="429120"/>
                </a:moveTo>
                <a:lnTo>
                  <a:pt x="356209" y="426669"/>
                </a:lnTo>
                <a:lnTo>
                  <a:pt x="352602" y="423062"/>
                </a:lnTo>
                <a:lnTo>
                  <a:pt x="350151" y="422046"/>
                </a:lnTo>
                <a:lnTo>
                  <a:pt x="94729" y="422046"/>
                </a:lnTo>
                <a:lnTo>
                  <a:pt x="92278" y="423062"/>
                </a:lnTo>
                <a:lnTo>
                  <a:pt x="88658" y="426669"/>
                </a:lnTo>
                <a:lnTo>
                  <a:pt x="87655" y="429120"/>
                </a:lnTo>
                <a:lnTo>
                  <a:pt x="87655" y="434225"/>
                </a:lnTo>
                <a:lnTo>
                  <a:pt x="88658" y="436676"/>
                </a:lnTo>
                <a:lnTo>
                  <a:pt x="92278" y="440283"/>
                </a:lnTo>
                <a:lnTo>
                  <a:pt x="94729" y="441299"/>
                </a:lnTo>
                <a:lnTo>
                  <a:pt x="97282" y="441299"/>
                </a:lnTo>
                <a:lnTo>
                  <a:pt x="350151" y="441299"/>
                </a:lnTo>
                <a:lnTo>
                  <a:pt x="352602" y="440283"/>
                </a:lnTo>
                <a:lnTo>
                  <a:pt x="356209" y="436676"/>
                </a:lnTo>
                <a:lnTo>
                  <a:pt x="357225" y="434225"/>
                </a:lnTo>
                <a:lnTo>
                  <a:pt x="357225" y="429120"/>
                </a:lnTo>
                <a:close/>
              </a:path>
              <a:path w="501650" h="654050">
                <a:moveTo>
                  <a:pt x="357225" y="362661"/>
                </a:moveTo>
                <a:lnTo>
                  <a:pt x="356209" y="360210"/>
                </a:lnTo>
                <a:lnTo>
                  <a:pt x="352602" y="356590"/>
                </a:lnTo>
                <a:lnTo>
                  <a:pt x="350151" y="355587"/>
                </a:lnTo>
                <a:lnTo>
                  <a:pt x="94729" y="355587"/>
                </a:lnTo>
                <a:lnTo>
                  <a:pt x="92278" y="356590"/>
                </a:lnTo>
                <a:lnTo>
                  <a:pt x="88658" y="360210"/>
                </a:lnTo>
                <a:lnTo>
                  <a:pt x="87655" y="362661"/>
                </a:lnTo>
                <a:lnTo>
                  <a:pt x="87655" y="367766"/>
                </a:lnTo>
                <a:lnTo>
                  <a:pt x="88658" y="370217"/>
                </a:lnTo>
                <a:lnTo>
                  <a:pt x="92278" y="373824"/>
                </a:lnTo>
                <a:lnTo>
                  <a:pt x="94729" y="374840"/>
                </a:lnTo>
                <a:lnTo>
                  <a:pt x="97282" y="374840"/>
                </a:lnTo>
                <a:lnTo>
                  <a:pt x="350151" y="374840"/>
                </a:lnTo>
                <a:lnTo>
                  <a:pt x="352602" y="373824"/>
                </a:lnTo>
                <a:lnTo>
                  <a:pt x="356209" y="370217"/>
                </a:lnTo>
                <a:lnTo>
                  <a:pt x="357225" y="367766"/>
                </a:lnTo>
                <a:lnTo>
                  <a:pt x="357225" y="362661"/>
                </a:lnTo>
                <a:close/>
              </a:path>
              <a:path w="501650" h="654050">
                <a:moveTo>
                  <a:pt x="357225" y="296138"/>
                </a:moveTo>
                <a:lnTo>
                  <a:pt x="356209" y="293687"/>
                </a:lnTo>
                <a:lnTo>
                  <a:pt x="352602" y="290080"/>
                </a:lnTo>
                <a:lnTo>
                  <a:pt x="350151" y="289064"/>
                </a:lnTo>
                <a:lnTo>
                  <a:pt x="94729" y="289064"/>
                </a:lnTo>
                <a:lnTo>
                  <a:pt x="92278" y="290080"/>
                </a:lnTo>
                <a:lnTo>
                  <a:pt x="88658" y="293687"/>
                </a:lnTo>
                <a:lnTo>
                  <a:pt x="87655" y="296138"/>
                </a:lnTo>
                <a:lnTo>
                  <a:pt x="87655" y="301244"/>
                </a:lnTo>
                <a:lnTo>
                  <a:pt x="88658" y="303695"/>
                </a:lnTo>
                <a:lnTo>
                  <a:pt x="92278" y="307301"/>
                </a:lnTo>
                <a:lnTo>
                  <a:pt x="94729" y="308317"/>
                </a:lnTo>
                <a:lnTo>
                  <a:pt x="97282" y="308317"/>
                </a:lnTo>
                <a:lnTo>
                  <a:pt x="350151" y="308317"/>
                </a:lnTo>
                <a:lnTo>
                  <a:pt x="352602" y="307301"/>
                </a:lnTo>
                <a:lnTo>
                  <a:pt x="356209" y="303695"/>
                </a:lnTo>
                <a:lnTo>
                  <a:pt x="357225" y="301244"/>
                </a:lnTo>
                <a:lnTo>
                  <a:pt x="357225" y="296138"/>
                </a:lnTo>
                <a:close/>
              </a:path>
              <a:path w="501650" h="654050">
                <a:moveTo>
                  <a:pt x="357225" y="229654"/>
                </a:moveTo>
                <a:lnTo>
                  <a:pt x="356209" y="227203"/>
                </a:lnTo>
                <a:lnTo>
                  <a:pt x="352602" y="223596"/>
                </a:lnTo>
                <a:lnTo>
                  <a:pt x="350151" y="222580"/>
                </a:lnTo>
                <a:lnTo>
                  <a:pt x="94729" y="222580"/>
                </a:lnTo>
                <a:lnTo>
                  <a:pt x="92278" y="223596"/>
                </a:lnTo>
                <a:lnTo>
                  <a:pt x="88658" y="227203"/>
                </a:lnTo>
                <a:lnTo>
                  <a:pt x="87655" y="229654"/>
                </a:lnTo>
                <a:lnTo>
                  <a:pt x="87655" y="234759"/>
                </a:lnTo>
                <a:lnTo>
                  <a:pt x="88658" y="237210"/>
                </a:lnTo>
                <a:lnTo>
                  <a:pt x="92278" y="240817"/>
                </a:lnTo>
                <a:lnTo>
                  <a:pt x="94729" y="241833"/>
                </a:lnTo>
                <a:lnTo>
                  <a:pt x="97282" y="241833"/>
                </a:lnTo>
                <a:lnTo>
                  <a:pt x="350151" y="241833"/>
                </a:lnTo>
                <a:lnTo>
                  <a:pt x="352602" y="240817"/>
                </a:lnTo>
                <a:lnTo>
                  <a:pt x="356209" y="237210"/>
                </a:lnTo>
                <a:lnTo>
                  <a:pt x="357225" y="234759"/>
                </a:lnTo>
                <a:lnTo>
                  <a:pt x="357225" y="229654"/>
                </a:lnTo>
                <a:close/>
              </a:path>
              <a:path w="501650" h="654050">
                <a:moveTo>
                  <a:pt x="357225" y="163169"/>
                </a:moveTo>
                <a:lnTo>
                  <a:pt x="356209" y="160718"/>
                </a:lnTo>
                <a:lnTo>
                  <a:pt x="352602" y="157111"/>
                </a:lnTo>
                <a:lnTo>
                  <a:pt x="350151" y="156095"/>
                </a:lnTo>
                <a:lnTo>
                  <a:pt x="94729" y="156095"/>
                </a:lnTo>
                <a:lnTo>
                  <a:pt x="92278" y="157111"/>
                </a:lnTo>
                <a:lnTo>
                  <a:pt x="88658" y="160718"/>
                </a:lnTo>
                <a:lnTo>
                  <a:pt x="87655" y="163169"/>
                </a:lnTo>
                <a:lnTo>
                  <a:pt x="87655" y="168275"/>
                </a:lnTo>
                <a:lnTo>
                  <a:pt x="88658" y="170726"/>
                </a:lnTo>
                <a:lnTo>
                  <a:pt x="92278" y="174332"/>
                </a:lnTo>
                <a:lnTo>
                  <a:pt x="94729" y="175348"/>
                </a:lnTo>
                <a:lnTo>
                  <a:pt x="97282" y="175348"/>
                </a:lnTo>
                <a:lnTo>
                  <a:pt x="350151" y="175348"/>
                </a:lnTo>
                <a:lnTo>
                  <a:pt x="352602" y="174332"/>
                </a:lnTo>
                <a:lnTo>
                  <a:pt x="356209" y="170726"/>
                </a:lnTo>
                <a:lnTo>
                  <a:pt x="357225" y="168275"/>
                </a:lnTo>
                <a:lnTo>
                  <a:pt x="357225" y="163169"/>
                </a:lnTo>
                <a:close/>
              </a:path>
              <a:path w="501650" h="654050">
                <a:moveTo>
                  <a:pt x="501345" y="64858"/>
                </a:moveTo>
                <a:lnTo>
                  <a:pt x="492975" y="56489"/>
                </a:lnTo>
                <a:lnTo>
                  <a:pt x="482079" y="56489"/>
                </a:lnTo>
                <a:lnTo>
                  <a:pt x="482079" y="75742"/>
                </a:lnTo>
                <a:lnTo>
                  <a:pt x="482079" y="634746"/>
                </a:lnTo>
                <a:lnTo>
                  <a:pt x="75819" y="634746"/>
                </a:lnTo>
                <a:lnTo>
                  <a:pt x="75819" y="597458"/>
                </a:lnTo>
                <a:lnTo>
                  <a:pt x="436410" y="597458"/>
                </a:lnTo>
                <a:lnTo>
                  <a:pt x="437667" y="597204"/>
                </a:lnTo>
                <a:lnTo>
                  <a:pt x="440004" y="596239"/>
                </a:lnTo>
                <a:lnTo>
                  <a:pt x="441058" y="595528"/>
                </a:lnTo>
                <a:lnTo>
                  <a:pt x="442849" y="593737"/>
                </a:lnTo>
                <a:lnTo>
                  <a:pt x="443458" y="592823"/>
                </a:lnTo>
                <a:lnTo>
                  <a:pt x="443560" y="592683"/>
                </a:lnTo>
                <a:lnTo>
                  <a:pt x="444512" y="590384"/>
                </a:lnTo>
                <a:lnTo>
                  <a:pt x="444779" y="589089"/>
                </a:lnTo>
                <a:lnTo>
                  <a:pt x="444779" y="578192"/>
                </a:lnTo>
                <a:lnTo>
                  <a:pt x="444766" y="75742"/>
                </a:lnTo>
                <a:lnTo>
                  <a:pt x="482079" y="75742"/>
                </a:lnTo>
                <a:lnTo>
                  <a:pt x="482079" y="56489"/>
                </a:lnTo>
                <a:lnTo>
                  <a:pt x="444766" y="56489"/>
                </a:lnTo>
                <a:lnTo>
                  <a:pt x="444779" y="19202"/>
                </a:lnTo>
                <a:lnTo>
                  <a:pt x="444779" y="8305"/>
                </a:lnTo>
                <a:lnTo>
                  <a:pt x="444525" y="7048"/>
                </a:lnTo>
                <a:lnTo>
                  <a:pt x="437946" y="304"/>
                </a:lnTo>
                <a:lnTo>
                  <a:pt x="438251" y="304"/>
                </a:lnTo>
                <a:lnTo>
                  <a:pt x="436727" y="0"/>
                </a:lnTo>
                <a:lnTo>
                  <a:pt x="425513" y="0"/>
                </a:lnTo>
                <a:lnTo>
                  <a:pt x="425513" y="19202"/>
                </a:lnTo>
                <a:lnTo>
                  <a:pt x="425513" y="578192"/>
                </a:lnTo>
                <a:lnTo>
                  <a:pt x="19253" y="578192"/>
                </a:lnTo>
                <a:lnTo>
                  <a:pt x="19253" y="133400"/>
                </a:lnTo>
                <a:lnTo>
                  <a:pt x="125095" y="133400"/>
                </a:lnTo>
                <a:lnTo>
                  <a:pt x="126352" y="133159"/>
                </a:lnTo>
                <a:lnTo>
                  <a:pt x="133464" y="125044"/>
                </a:lnTo>
                <a:lnTo>
                  <a:pt x="133464" y="114147"/>
                </a:lnTo>
                <a:lnTo>
                  <a:pt x="133464" y="108851"/>
                </a:lnTo>
                <a:lnTo>
                  <a:pt x="350100" y="108851"/>
                </a:lnTo>
                <a:lnTo>
                  <a:pt x="352552" y="107835"/>
                </a:lnTo>
                <a:lnTo>
                  <a:pt x="356158" y="104228"/>
                </a:lnTo>
                <a:lnTo>
                  <a:pt x="357174" y="101777"/>
                </a:lnTo>
                <a:lnTo>
                  <a:pt x="357174" y="96672"/>
                </a:lnTo>
                <a:lnTo>
                  <a:pt x="356158" y="94221"/>
                </a:lnTo>
                <a:lnTo>
                  <a:pt x="352552" y="90614"/>
                </a:lnTo>
                <a:lnTo>
                  <a:pt x="350100" y="89598"/>
                </a:lnTo>
                <a:lnTo>
                  <a:pt x="133477" y="89598"/>
                </a:lnTo>
                <a:lnTo>
                  <a:pt x="133477" y="32804"/>
                </a:lnTo>
                <a:lnTo>
                  <a:pt x="133477" y="19202"/>
                </a:lnTo>
                <a:lnTo>
                  <a:pt x="425513" y="19202"/>
                </a:lnTo>
                <a:lnTo>
                  <a:pt x="425513" y="0"/>
                </a:lnTo>
                <a:lnTo>
                  <a:pt x="122593" y="0"/>
                </a:lnTo>
                <a:lnTo>
                  <a:pt x="121094" y="304"/>
                </a:lnTo>
                <a:lnTo>
                  <a:pt x="114223" y="5562"/>
                </a:lnTo>
                <a:lnTo>
                  <a:pt x="114223" y="32804"/>
                </a:lnTo>
                <a:lnTo>
                  <a:pt x="114223" y="114147"/>
                </a:lnTo>
                <a:lnTo>
                  <a:pt x="32867" y="114147"/>
                </a:lnTo>
                <a:lnTo>
                  <a:pt x="114223" y="32804"/>
                </a:lnTo>
                <a:lnTo>
                  <a:pt x="114223" y="5562"/>
                </a:lnTo>
                <a:lnTo>
                  <a:pt x="2235" y="117576"/>
                </a:lnTo>
                <a:lnTo>
                  <a:pt x="0" y="590384"/>
                </a:lnTo>
                <a:lnTo>
                  <a:pt x="965" y="592683"/>
                </a:lnTo>
                <a:lnTo>
                  <a:pt x="1016" y="592823"/>
                </a:lnTo>
                <a:lnTo>
                  <a:pt x="4635" y="596442"/>
                </a:lnTo>
                <a:lnTo>
                  <a:pt x="7086" y="597458"/>
                </a:lnTo>
                <a:lnTo>
                  <a:pt x="56565" y="597458"/>
                </a:lnTo>
                <a:lnTo>
                  <a:pt x="56565" y="645642"/>
                </a:lnTo>
                <a:lnTo>
                  <a:pt x="64935" y="653999"/>
                </a:lnTo>
                <a:lnTo>
                  <a:pt x="492975" y="653999"/>
                </a:lnTo>
                <a:lnTo>
                  <a:pt x="501345" y="645642"/>
                </a:lnTo>
                <a:lnTo>
                  <a:pt x="501345" y="634746"/>
                </a:lnTo>
                <a:lnTo>
                  <a:pt x="501345" y="75742"/>
                </a:lnTo>
                <a:lnTo>
                  <a:pt x="501345" y="64858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2009426" y="7650116"/>
            <a:ext cx="285115" cy="20955"/>
          </a:xfrm>
          <a:custGeom>
            <a:avLst/>
            <a:gdLst/>
            <a:ahLst/>
            <a:cxnLst/>
            <a:rect l="l" t="t" r="r" b="b"/>
            <a:pathLst>
              <a:path w="285114" h="20954">
                <a:moveTo>
                  <a:pt x="280067" y="0"/>
                </a:moveTo>
                <a:lnTo>
                  <a:pt x="274369" y="0"/>
                </a:lnTo>
                <a:lnTo>
                  <a:pt x="4617" y="0"/>
                </a:lnTo>
                <a:lnTo>
                  <a:pt x="0" y="4618"/>
                </a:lnTo>
                <a:lnTo>
                  <a:pt x="0" y="16011"/>
                </a:lnTo>
                <a:lnTo>
                  <a:pt x="4617" y="20628"/>
                </a:lnTo>
                <a:lnTo>
                  <a:pt x="280067" y="20628"/>
                </a:lnTo>
                <a:lnTo>
                  <a:pt x="284684" y="16009"/>
                </a:lnTo>
                <a:lnTo>
                  <a:pt x="284684" y="4618"/>
                </a:lnTo>
                <a:lnTo>
                  <a:pt x="280067" y="0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2009426" y="7722605"/>
            <a:ext cx="285115" cy="20955"/>
          </a:xfrm>
          <a:custGeom>
            <a:avLst/>
            <a:gdLst/>
            <a:ahLst/>
            <a:cxnLst/>
            <a:rect l="l" t="t" r="r" b="b"/>
            <a:pathLst>
              <a:path w="285114" h="20954">
                <a:moveTo>
                  <a:pt x="280067" y="0"/>
                </a:moveTo>
                <a:lnTo>
                  <a:pt x="274369" y="0"/>
                </a:lnTo>
                <a:lnTo>
                  <a:pt x="4617" y="0"/>
                </a:lnTo>
                <a:lnTo>
                  <a:pt x="0" y="4618"/>
                </a:lnTo>
                <a:lnTo>
                  <a:pt x="0" y="16009"/>
                </a:lnTo>
                <a:lnTo>
                  <a:pt x="4617" y="20628"/>
                </a:lnTo>
                <a:lnTo>
                  <a:pt x="280067" y="20628"/>
                </a:lnTo>
                <a:lnTo>
                  <a:pt x="284684" y="16009"/>
                </a:lnTo>
                <a:lnTo>
                  <a:pt x="284684" y="4618"/>
                </a:lnTo>
                <a:lnTo>
                  <a:pt x="280067" y="0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2009426" y="7795083"/>
            <a:ext cx="285115" cy="20955"/>
          </a:xfrm>
          <a:custGeom>
            <a:avLst/>
            <a:gdLst/>
            <a:ahLst/>
            <a:cxnLst/>
            <a:rect l="l" t="t" r="r" b="b"/>
            <a:pathLst>
              <a:path w="285114" h="20954">
                <a:moveTo>
                  <a:pt x="280067" y="0"/>
                </a:moveTo>
                <a:lnTo>
                  <a:pt x="274369" y="0"/>
                </a:lnTo>
                <a:lnTo>
                  <a:pt x="4617" y="0"/>
                </a:lnTo>
                <a:lnTo>
                  <a:pt x="0" y="4618"/>
                </a:lnTo>
                <a:lnTo>
                  <a:pt x="0" y="16009"/>
                </a:lnTo>
                <a:lnTo>
                  <a:pt x="4617" y="20628"/>
                </a:lnTo>
                <a:lnTo>
                  <a:pt x="280067" y="20628"/>
                </a:lnTo>
                <a:lnTo>
                  <a:pt x="284684" y="16009"/>
                </a:lnTo>
                <a:lnTo>
                  <a:pt x="284684" y="4618"/>
                </a:lnTo>
                <a:lnTo>
                  <a:pt x="280067" y="0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2009426" y="7867571"/>
            <a:ext cx="285115" cy="20955"/>
          </a:xfrm>
          <a:custGeom>
            <a:avLst/>
            <a:gdLst/>
            <a:ahLst/>
            <a:cxnLst/>
            <a:rect l="l" t="t" r="r" b="b"/>
            <a:pathLst>
              <a:path w="285114" h="20954">
                <a:moveTo>
                  <a:pt x="280067" y="0"/>
                </a:moveTo>
                <a:lnTo>
                  <a:pt x="4617" y="0"/>
                </a:lnTo>
                <a:lnTo>
                  <a:pt x="0" y="4618"/>
                </a:lnTo>
                <a:lnTo>
                  <a:pt x="0" y="16009"/>
                </a:lnTo>
                <a:lnTo>
                  <a:pt x="4617" y="20628"/>
                </a:lnTo>
                <a:lnTo>
                  <a:pt x="280067" y="20628"/>
                </a:lnTo>
                <a:lnTo>
                  <a:pt x="284684" y="16011"/>
                </a:lnTo>
                <a:lnTo>
                  <a:pt x="284684" y="10314"/>
                </a:lnTo>
                <a:lnTo>
                  <a:pt x="284684" y="4617"/>
                </a:lnTo>
                <a:lnTo>
                  <a:pt x="280067" y="0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2009426" y="7973783"/>
            <a:ext cx="153035" cy="20955"/>
          </a:xfrm>
          <a:custGeom>
            <a:avLst/>
            <a:gdLst/>
            <a:ahLst/>
            <a:cxnLst/>
            <a:rect l="l" t="t" r="r" b="b"/>
            <a:pathLst>
              <a:path w="153035" h="20954">
                <a:moveTo>
                  <a:pt x="148376" y="0"/>
                </a:moveTo>
                <a:lnTo>
                  <a:pt x="10314" y="0"/>
                </a:lnTo>
                <a:lnTo>
                  <a:pt x="4617" y="0"/>
                </a:lnTo>
                <a:lnTo>
                  <a:pt x="0" y="4618"/>
                </a:lnTo>
                <a:lnTo>
                  <a:pt x="0" y="16009"/>
                </a:lnTo>
                <a:lnTo>
                  <a:pt x="4617" y="20628"/>
                </a:lnTo>
                <a:lnTo>
                  <a:pt x="148376" y="20628"/>
                </a:lnTo>
                <a:lnTo>
                  <a:pt x="152994" y="16009"/>
                </a:lnTo>
                <a:lnTo>
                  <a:pt x="152994" y="4618"/>
                </a:lnTo>
                <a:lnTo>
                  <a:pt x="148376" y="0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8" name="object 48" descr=""/>
          <p:cNvGrpSpPr/>
          <p:nvPr/>
        </p:nvGrpSpPr>
        <p:grpSpPr>
          <a:xfrm>
            <a:off x="1931724" y="7400482"/>
            <a:ext cx="696595" cy="704215"/>
            <a:chOff x="1931724" y="7400482"/>
            <a:chExt cx="696595" cy="704215"/>
          </a:xfrm>
        </p:grpSpPr>
        <p:sp>
          <p:nvSpPr>
            <p:cNvPr id="49" name="object 49" descr=""/>
            <p:cNvSpPr/>
            <p:nvPr/>
          </p:nvSpPr>
          <p:spPr>
            <a:xfrm>
              <a:off x="1931720" y="7400486"/>
              <a:ext cx="696595" cy="704215"/>
            </a:xfrm>
            <a:custGeom>
              <a:avLst/>
              <a:gdLst/>
              <a:ahLst/>
              <a:cxnLst/>
              <a:rect l="l" t="t" r="r" b="b"/>
              <a:pathLst>
                <a:path w="696594" h="704215">
                  <a:moveTo>
                    <a:pt x="470877" y="94259"/>
                  </a:moveTo>
                  <a:lnTo>
                    <a:pt x="469061" y="85267"/>
                  </a:lnTo>
                  <a:lnTo>
                    <a:pt x="464096" y="77914"/>
                  </a:lnTo>
                  <a:lnTo>
                    <a:pt x="456755" y="72948"/>
                  </a:lnTo>
                  <a:lnTo>
                    <a:pt x="447763" y="71132"/>
                  </a:lnTo>
                  <a:lnTo>
                    <a:pt x="235991" y="71132"/>
                  </a:lnTo>
                  <a:lnTo>
                    <a:pt x="226999" y="72948"/>
                  </a:lnTo>
                  <a:lnTo>
                    <a:pt x="219646" y="77914"/>
                  </a:lnTo>
                  <a:lnTo>
                    <a:pt x="214693" y="85267"/>
                  </a:lnTo>
                  <a:lnTo>
                    <a:pt x="212864" y="94259"/>
                  </a:lnTo>
                  <a:lnTo>
                    <a:pt x="212864" y="127723"/>
                  </a:lnTo>
                  <a:lnTo>
                    <a:pt x="214693" y="136715"/>
                  </a:lnTo>
                  <a:lnTo>
                    <a:pt x="219646" y="144068"/>
                  </a:lnTo>
                  <a:lnTo>
                    <a:pt x="226999" y="149021"/>
                  </a:lnTo>
                  <a:lnTo>
                    <a:pt x="235991" y="150850"/>
                  </a:lnTo>
                  <a:lnTo>
                    <a:pt x="259575" y="150850"/>
                  </a:lnTo>
                  <a:lnTo>
                    <a:pt x="264185" y="146227"/>
                  </a:lnTo>
                  <a:lnTo>
                    <a:pt x="264185" y="134835"/>
                  </a:lnTo>
                  <a:lnTo>
                    <a:pt x="259575" y="130213"/>
                  </a:lnTo>
                  <a:lnTo>
                    <a:pt x="234619" y="130213"/>
                  </a:lnTo>
                  <a:lnTo>
                    <a:pt x="233502" y="129095"/>
                  </a:lnTo>
                  <a:lnTo>
                    <a:pt x="233502" y="92875"/>
                  </a:lnTo>
                  <a:lnTo>
                    <a:pt x="234619" y="91757"/>
                  </a:lnTo>
                  <a:lnTo>
                    <a:pt x="449135" y="91757"/>
                  </a:lnTo>
                  <a:lnTo>
                    <a:pt x="450253" y="92875"/>
                  </a:lnTo>
                  <a:lnTo>
                    <a:pt x="450253" y="129095"/>
                  </a:lnTo>
                  <a:lnTo>
                    <a:pt x="449135" y="130213"/>
                  </a:lnTo>
                  <a:lnTo>
                    <a:pt x="296405" y="130213"/>
                  </a:lnTo>
                  <a:lnTo>
                    <a:pt x="291782" y="134835"/>
                  </a:lnTo>
                  <a:lnTo>
                    <a:pt x="291782" y="146227"/>
                  </a:lnTo>
                  <a:lnTo>
                    <a:pt x="296405" y="150837"/>
                  </a:lnTo>
                  <a:lnTo>
                    <a:pt x="447763" y="150837"/>
                  </a:lnTo>
                  <a:lnTo>
                    <a:pt x="456755" y="149021"/>
                  </a:lnTo>
                  <a:lnTo>
                    <a:pt x="464096" y="144068"/>
                  </a:lnTo>
                  <a:lnTo>
                    <a:pt x="469061" y="136715"/>
                  </a:lnTo>
                  <a:lnTo>
                    <a:pt x="470877" y="127723"/>
                  </a:lnTo>
                  <a:lnTo>
                    <a:pt x="470877" y="94259"/>
                  </a:lnTo>
                  <a:close/>
                </a:path>
                <a:path w="696594" h="704215">
                  <a:moveTo>
                    <a:pt x="558368" y="51041"/>
                  </a:moveTo>
                  <a:lnTo>
                    <a:pt x="554355" y="31191"/>
                  </a:lnTo>
                  <a:lnTo>
                    <a:pt x="547230" y="20637"/>
                  </a:lnTo>
                  <a:lnTo>
                    <a:pt x="543407" y="14960"/>
                  </a:lnTo>
                  <a:lnTo>
                    <a:pt x="527189" y="4013"/>
                  </a:lnTo>
                  <a:lnTo>
                    <a:pt x="507339" y="0"/>
                  </a:lnTo>
                  <a:lnTo>
                    <a:pt x="157378" y="0"/>
                  </a:lnTo>
                  <a:lnTo>
                    <a:pt x="147345" y="977"/>
                  </a:lnTo>
                  <a:lnTo>
                    <a:pt x="137845" y="3860"/>
                  </a:lnTo>
                  <a:lnTo>
                    <a:pt x="130200" y="7950"/>
                  </a:lnTo>
                  <a:lnTo>
                    <a:pt x="130200" y="35217"/>
                  </a:lnTo>
                  <a:lnTo>
                    <a:pt x="130200" y="123507"/>
                  </a:lnTo>
                  <a:lnTo>
                    <a:pt x="123507" y="130200"/>
                  </a:lnTo>
                  <a:lnTo>
                    <a:pt x="35217" y="130200"/>
                  </a:lnTo>
                  <a:lnTo>
                    <a:pt x="130200" y="35217"/>
                  </a:lnTo>
                  <a:lnTo>
                    <a:pt x="130200" y="7950"/>
                  </a:lnTo>
                  <a:lnTo>
                    <a:pt x="14947" y="121297"/>
                  </a:lnTo>
                  <a:lnTo>
                    <a:pt x="0" y="157391"/>
                  </a:lnTo>
                  <a:lnTo>
                    <a:pt x="0" y="653173"/>
                  </a:lnTo>
                  <a:lnTo>
                    <a:pt x="4013" y="673023"/>
                  </a:lnTo>
                  <a:lnTo>
                    <a:pt x="14960" y="689241"/>
                  </a:lnTo>
                  <a:lnTo>
                    <a:pt x="31191" y="700189"/>
                  </a:lnTo>
                  <a:lnTo>
                    <a:pt x="51028" y="704202"/>
                  </a:lnTo>
                  <a:lnTo>
                    <a:pt x="507339" y="704202"/>
                  </a:lnTo>
                  <a:lnTo>
                    <a:pt x="527177" y="700189"/>
                  </a:lnTo>
                  <a:lnTo>
                    <a:pt x="543407" y="689241"/>
                  </a:lnTo>
                  <a:lnTo>
                    <a:pt x="547230" y="683577"/>
                  </a:lnTo>
                  <a:lnTo>
                    <a:pt x="554355" y="673023"/>
                  </a:lnTo>
                  <a:lnTo>
                    <a:pt x="558368" y="653173"/>
                  </a:lnTo>
                  <a:lnTo>
                    <a:pt x="558368" y="633590"/>
                  </a:lnTo>
                  <a:lnTo>
                    <a:pt x="553758" y="628967"/>
                  </a:lnTo>
                  <a:lnTo>
                    <a:pt x="542366" y="628967"/>
                  </a:lnTo>
                  <a:lnTo>
                    <a:pt x="537743" y="633590"/>
                  </a:lnTo>
                  <a:lnTo>
                    <a:pt x="537743" y="653173"/>
                  </a:lnTo>
                  <a:lnTo>
                    <a:pt x="535355" y="664997"/>
                  </a:lnTo>
                  <a:lnTo>
                    <a:pt x="528828" y="674662"/>
                  </a:lnTo>
                  <a:lnTo>
                    <a:pt x="519163" y="681189"/>
                  </a:lnTo>
                  <a:lnTo>
                    <a:pt x="507339" y="683577"/>
                  </a:lnTo>
                  <a:lnTo>
                    <a:pt x="51028" y="683577"/>
                  </a:lnTo>
                  <a:lnTo>
                    <a:pt x="39204" y="681189"/>
                  </a:lnTo>
                  <a:lnTo>
                    <a:pt x="29540" y="674662"/>
                  </a:lnTo>
                  <a:lnTo>
                    <a:pt x="23025" y="664997"/>
                  </a:lnTo>
                  <a:lnTo>
                    <a:pt x="20624" y="653173"/>
                  </a:lnTo>
                  <a:lnTo>
                    <a:pt x="20624" y="155155"/>
                  </a:lnTo>
                  <a:lnTo>
                    <a:pt x="20891" y="152958"/>
                  </a:lnTo>
                  <a:lnTo>
                    <a:pt x="21348" y="150837"/>
                  </a:lnTo>
                  <a:lnTo>
                    <a:pt x="115265" y="150837"/>
                  </a:lnTo>
                  <a:lnTo>
                    <a:pt x="129095" y="148031"/>
                  </a:lnTo>
                  <a:lnTo>
                    <a:pt x="140398" y="140411"/>
                  </a:lnTo>
                  <a:lnTo>
                    <a:pt x="147281" y="130200"/>
                  </a:lnTo>
                  <a:lnTo>
                    <a:pt x="148031" y="129108"/>
                  </a:lnTo>
                  <a:lnTo>
                    <a:pt x="150825" y="115277"/>
                  </a:lnTo>
                  <a:lnTo>
                    <a:pt x="150825" y="35217"/>
                  </a:lnTo>
                  <a:lnTo>
                    <a:pt x="150825" y="21361"/>
                  </a:lnTo>
                  <a:lnTo>
                    <a:pt x="152958" y="20891"/>
                  </a:lnTo>
                  <a:lnTo>
                    <a:pt x="155143" y="20637"/>
                  </a:lnTo>
                  <a:lnTo>
                    <a:pt x="507339" y="20637"/>
                  </a:lnTo>
                  <a:lnTo>
                    <a:pt x="519163" y="23025"/>
                  </a:lnTo>
                  <a:lnTo>
                    <a:pt x="528828" y="29552"/>
                  </a:lnTo>
                  <a:lnTo>
                    <a:pt x="535355" y="39217"/>
                  </a:lnTo>
                  <a:lnTo>
                    <a:pt x="537743" y="51041"/>
                  </a:lnTo>
                  <a:lnTo>
                    <a:pt x="537743" y="194056"/>
                  </a:lnTo>
                  <a:lnTo>
                    <a:pt x="542366" y="198678"/>
                  </a:lnTo>
                  <a:lnTo>
                    <a:pt x="553758" y="198678"/>
                  </a:lnTo>
                  <a:lnTo>
                    <a:pt x="558368" y="194056"/>
                  </a:lnTo>
                  <a:lnTo>
                    <a:pt x="558368" y="51041"/>
                  </a:lnTo>
                  <a:close/>
                </a:path>
                <a:path w="696594" h="704215">
                  <a:moveTo>
                    <a:pt x="696341" y="341909"/>
                  </a:moveTo>
                  <a:lnTo>
                    <a:pt x="694499" y="332892"/>
                  </a:lnTo>
                  <a:lnTo>
                    <a:pt x="694448" y="332625"/>
                  </a:lnTo>
                  <a:lnTo>
                    <a:pt x="690524" y="324002"/>
                  </a:lnTo>
                  <a:lnTo>
                    <a:pt x="684847" y="316636"/>
                  </a:lnTo>
                  <a:lnTo>
                    <a:pt x="677659" y="310743"/>
                  </a:lnTo>
                  <a:lnTo>
                    <a:pt x="676821" y="310337"/>
                  </a:lnTo>
                  <a:lnTo>
                    <a:pt x="676821" y="345109"/>
                  </a:lnTo>
                  <a:lnTo>
                    <a:pt x="675944" y="351205"/>
                  </a:lnTo>
                  <a:lnTo>
                    <a:pt x="675881" y="351663"/>
                  </a:lnTo>
                  <a:lnTo>
                    <a:pt x="672261" y="356984"/>
                  </a:lnTo>
                  <a:lnTo>
                    <a:pt x="666851" y="368198"/>
                  </a:lnTo>
                  <a:lnTo>
                    <a:pt x="665048" y="380199"/>
                  </a:lnTo>
                  <a:lnTo>
                    <a:pt x="666800" y="391807"/>
                  </a:lnTo>
                  <a:lnTo>
                    <a:pt x="666851" y="392201"/>
                  </a:lnTo>
                  <a:lnTo>
                    <a:pt x="672261" y="403428"/>
                  </a:lnTo>
                  <a:lnTo>
                    <a:pt x="675881" y="408736"/>
                  </a:lnTo>
                  <a:lnTo>
                    <a:pt x="676821" y="415290"/>
                  </a:lnTo>
                  <a:lnTo>
                    <a:pt x="672846" y="427507"/>
                  </a:lnTo>
                  <a:lnTo>
                    <a:pt x="668235" y="432257"/>
                  </a:lnTo>
                  <a:lnTo>
                    <a:pt x="662190" y="434428"/>
                  </a:lnTo>
                  <a:lnTo>
                    <a:pt x="651217" y="440334"/>
                  </a:lnTo>
                  <a:lnTo>
                    <a:pt x="642708" y="448983"/>
                  </a:lnTo>
                  <a:lnTo>
                    <a:pt x="637108" y="459740"/>
                  </a:lnTo>
                  <a:lnTo>
                    <a:pt x="634885" y="472008"/>
                  </a:lnTo>
                  <a:lnTo>
                    <a:pt x="634707" y="478002"/>
                  </a:lnTo>
                  <a:lnTo>
                    <a:pt x="632066" y="483412"/>
                  </a:lnTo>
                  <a:lnTo>
                    <a:pt x="622287" y="491528"/>
                  </a:lnTo>
                  <a:lnTo>
                    <a:pt x="615276" y="493153"/>
                  </a:lnTo>
                  <a:lnTo>
                    <a:pt x="608507" y="491172"/>
                  </a:lnTo>
                  <a:lnTo>
                    <a:pt x="599274" y="489927"/>
                  </a:lnTo>
                  <a:lnTo>
                    <a:pt x="599274" y="510286"/>
                  </a:lnTo>
                  <a:lnTo>
                    <a:pt x="599274" y="607225"/>
                  </a:lnTo>
                  <a:lnTo>
                    <a:pt x="599135" y="607225"/>
                  </a:lnTo>
                  <a:lnTo>
                    <a:pt x="598195" y="607745"/>
                  </a:lnTo>
                  <a:lnTo>
                    <a:pt x="587425" y="601116"/>
                  </a:lnTo>
                  <a:lnTo>
                    <a:pt x="552475" y="579602"/>
                  </a:lnTo>
                  <a:lnTo>
                    <a:pt x="543585" y="579602"/>
                  </a:lnTo>
                  <a:lnTo>
                    <a:pt x="497878" y="607745"/>
                  </a:lnTo>
                  <a:lnTo>
                    <a:pt x="496951" y="607225"/>
                  </a:lnTo>
                  <a:lnTo>
                    <a:pt x="496811" y="607225"/>
                  </a:lnTo>
                  <a:lnTo>
                    <a:pt x="496811" y="510286"/>
                  </a:lnTo>
                  <a:lnTo>
                    <a:pt x="503897" y="509460"/>
                  </a:lnTo>
                  <a:lnTo>
                    <a:pt x="510933" y="512343"/>
                  </a:lnTo>
                  <a:lnTo>
                    <a:pt x="515416" y="518147"/>
                  </a:lnTo>
                  <a:lnTo>
                    <a:pt x="522033" y="524941"/>
                  </a:lnTo>
                  <a:lnTo>
                    <a:pt x="529856" y="529958"/>
                  </a:lnTo>
                  <a:lnTo>
                    <a:pt x="538619" y="533082"/>
                  </a:lnTo>
                  <a:lnTo>
                    <a:pt x="548043" y="534149"/>
                  </a:lnTo>
                  <a:lnTo>
                    <a:pt x="557453" y="533082"/>
                  </a:lnTo>
                  <a:lnTo>
                    <a:pt x="585139" y="512343"/>
                  </a:lnTo>
                  <a:lnTo>
                    <a:pt x="592175" y="509460"/>
                  </a:lnTo>
                  <a:lnTo>
                    <a:pt x="599274" y="510286"/>
                  </a:lnTo>
                  <a:lnTo>
                    <a:pt x="599274" y="489927"/>
                  </a:lnTo>
                  <a:lnTo>
                    <a:pt x="596163" y="489496"/>
                  </a:lnTo>
                  <a:lnTo>
                    <a:pt x="583996" y="491528"/>
                  </a:lnTo>
                  <a:lnTo>
                    <a:pt x="584136" y="491528"/>
                  </a:lnTo>
                  <a:lnTo>
                    <a:pt x="573341" y="496912"/>
                  </a:lnTo>
                  <a:lnTo>
                    <a:pt x="564337" y="505523"/>
                  </a:lnTo>
                  <a:lnTo>
                    <a:pt x="560400" y="510603"/>
                  </a:lnTo>
                  <a:lnTo>
                    <a:pt x="554469" y="513524"/>
                  </a:lnTo>
                  <a:lnTo>
                    <a:pt x="541616" y="513524"/>
                  </a:lnTo>
                  <a:lnTo>
                    <a:pt x="535673" y="510603"/>
                  </a:lnTo>
                  <a:lnTo>
                    <a:pt x="534784" y="509460"/>
                  </a:lnTo>
                  <a:lnTo>
                    <a:pt x="531736" y="505523"/>
                  </a:lnTo>
                  <a:lnTo>
                    <a:pt x="525056" y="498665"/>
                  </a:lnTo>
                  <a:lnTo>
                    <a:pt x="517194" y="493636"/>
                  </a:lnTo>
                  <a:lnTo>
                    <a:pt x="515848" y="493166"/>
                  </a:lnTo>
                  <a:lnTo>
                    <a:pt x="508482" y="490550"/>
                  </a:lnTo>
                  <a:lnTo>
                    <a:pt x="499313" y="489496"/>
                  </a:lnTo>
                  <a:lnTo>
                    <a:pt x="495312" y="489496"/>
                  </a:lnTo>
                  <a:lnTo>
                    <a:pt x="491439" y="490042"/>
                  </a:lnTo>
                  <a:lnTo>
                    <a:pt x="480733" y="493166"/>
                  </a:lnTo>
                  <a:lnTo>
                    <a:pt x="473887" y="491528"/>
                  </a:lnTo>
                  <a:lnTo>
                    <a:pt x="461187" y="472008"/>
                  </a:lnTo>
                  <a:lnTo>
                    <a:pt x="458965" y="459740"/>
                  </a:lnTo>
                  <a:lnTo>
                    <a:pt x="453364" y="448983"/>
                  </a:lnTo>
                  <a:lnTo>
                    <a:pt x="444855" y="440334"/>
                  </a:lnTo>
                  <a:lnTo>
                    <a:pt x="433882" y="434428"/>
                  </a:lnTo>
                  <a:lnTo>
                    <a:pt x="427837" y="432257"/>
                  </a:lnTo>
                  <a:lnTo>
                    <a:pt x="423227" y="427507"/>
                  </a:lnTo>
                  <a:lnTo>
                    <a:pt x="419252" y="415290"/>
                  </a:lnTo>
                  <a:lnTo>
                    <a:pt x="420128" y="409181"/>
                  </a:lnTo>
                  <a:lnTo>
                    <a:pt x="420192" y="408736"/>
                  </a:lnTo>
                  <a:lnTo>
                    <a:pt x="423811" y="403428"/>
                  </a:lnTo>
                  <a:lnTo>
                    <a:pt x="429221" y="392201"/>
                  </a:lnTo>
                  <a:lnTo>
                    <a:pt x="431025" y="380199"/>
                  </a:lnTo>
                  <a:lnTo>
                    <a:pt x="429272" y="368592"/>
                  </a:lnTo>
                  <a:lnTo>
                    <a:pt x="429221" y="368198"/>
                  </a:lnTo>
                  <a:lnTo>
                    <a:pt x="423811" y="356984"/>
                  </a:lnTo>
                  <a:lnTo>
                    <a:pt x="420192" y="351663"/>
                  </a:lnTo>
                  <a:lnTo>
                    <a:pt x="419252" y="345109"/>
                  </a:lnTo>
                  <a:lnTo>
                    <a:pt x="423227" y="332892"/>
                  </a:lnTo>
                  <a:lnTo>
                    <a:pt x="427837" y="328142"/>
                  </a:lnTo>
                  <a:lnTo>
                    <a:pt x="433882" y="325970"/>
                  </a:lnTo>
                  <a:lnTo>
                    <a:pt x="444855" y="320065"/>
                  </a:lnTo>
                  <a:lnTo>
                    <a:pt x="453364" y="311416"/>
                  </a:lnTo>
                  <a:lnTo>
                    <a:pt x="458965" y="300647"/>
                  </a:lnTo>
                  <a:lnTo>
                    <a:pt x="461187" y="288391"/>
                  </a:lnTo>
                  <a:lnTo>
                    <a:pt x="461378" y="281965"/>
                  </a:lnTo>
                  <a:lnTo>
                    <a:pt x="464477" y="276123"/>
                  </a:lnTo>
                  <a:lnTo>
                    <a:pt x="474865" y="268566"/>
                  </a:lnTo>
                  <a:lnTo>
                    <a:pt x="481393" y="267423"/>
                  </a:lnTo>
                  <a:lnTo>
                    <a:pt x="487565" y="269227"/>
                  </a:lnTo>
                  <a:lnTo>
                    <a:pt x="499910" y="270903"/>
                  </a:lnTo>
                  <a:lnTo>
                    <a:pt x="511873" y="268909"/>
                  </a:lnTo>
                  <a:lnTo>
                    <a:pt x="514832" y="267423"/>
                  </a:lnTo>
                  <a:lnTo>
                    <a:pt x="522732" y="263486"/>
                  </a:lnTo>
                  <a:lnTo>
                    <a:pt x="531736" y="254876"/>
                  </a:lnTo>
                  <a:lnTo>
                    <a:pt x="534098" y="251815"/>
                  </a:lnTo>
                  <a:lnTo>
                    <a:pt x="535673" y="249796"/>
                  </a:lnTo>
                  <a:lnTo>
                    <a:pt x="541604" y="246875"/>
                  </a:lnTo>
                  <a:lnTo>
                    <a:pt x="554469" y="246875"/>
                  </a:lnTo>
                  <a:lnTo>
                    <a:pt x="560412" y="249796"/>
                  </a:lnTo>
                  <a:lnTo>
                    <a:pt x="564337" y="254876"/>
                  </a:lnTo>
                  <a:lnTo>
                    <a:pt x="573341" y="263486"/>
                  </a:lnTo>
                  <a:lnTo>
                    <a:pt x="584200" y="268909"/>
                  </a:lnTo>
                  <a:lnTo>
                    <a:pt x="596163" y="270903"/>
                  </a:lnTo>
                  <a:lnTo>
                    <a:pt x="608507" y="269227"/>
                  </a:lnTo>
                  <a:lnTo>
                    <a:pt x="614667" y="267423"/>
                  </a:lnTo>
                  <a:lnTo>
                    <a:pt x="634885" y="288391"/>
                  </a:lnTo>
                  <a:lnTo>
                    <a:pt x="637108" y="300647"/>
                  </a:lnTo>
                  <a:lnTo>
                    <a:pt x="642708" y="311416"/>
                  </a:lnTo>
                  <a:lnTo>
                    <a:pt x="651217" y="320065"/>
                  </a:lnTo>
                  <a:lnTo>
                    <a:pt x="662190" y="325970"/>
                  </a:lnTo>
                  <a:lnTo>
                    <a:pt x="668235" y="328142"/>
                  </a:lnTo>
                  <a:lnTo>
                    <a:pt x="672846" y="332892"/>
                  </a:lnTo>
                  <a:lnTo>
                    <a:pt x="676821" y="345109"/>
                  </a:lnTo>
                  <a:lnTo>
                    <a:pt x="676821" y="310337"/>
                  </a:lnTo>
                  <a:lnTo>
                    <a:pt x="669150" y="306552"/>
                  </a:lnTo>
                  <a:lnTo>
                    <a:pt x="661123" y="303669"/>
                  </a:lnTo>
                  <a:lnTo>
                    <a:pt x="655764" y="296303"/>
                  </a:lnTo>
                  <a:lnTo>
                    <a:pt x="655523" y="288391"/>
                  </a:lnTo>
                  <a:lnTo>
                    <a:pt x="655510" y="287769"/>
                  </a:lnTo>
                  <a:lnTo>
                    <a:pt x="654151" y="278396"/>
                  </a:lnTo>
                  <a:lnTo>
                    <a:pt x="621360" y="248361"/>
                  </a:lnTo>
                  <a:lnTo>
                    <a:pt x="612063" y="247815"/>
                  </a:lnTo>
                  <a:lnTo>
                    <a:pt x="602729" y="249428"/>
                  </a:lnTo>
                  <a:lnTo>
                    <a:pt x="594537" y="251815"/>
                  </a:lnTo>
                  <a:lnTo>
                    <a:pt x="585876" y="248996"/>
                  </a:lnTo>
                  <a:lnTo>
                    <a:pt x="548043" y="226250"/>
                  </a:lnTo>
                  <a:lnTo>
                    <a:pt x="538619" y="227317"/>
                  </a:lnTo>
                  <a:lnTo>
                    <a:pt x="529856" y="230441"/>
                  </a:lnTo>
                  <a:lnTo>
                    <a:pt x="522033" y="235458"/>
                  </a:lnTo>
                  <a:lnTo>
                    <a:pt x="515416" y="242252"/>
                  </a:lnTo>
                  <a:lnTo>
                    <a:pt x="510197" y="248996"/>
                  </a:lnTo>
                  <a:lnTo>
                    <a:pt x="501548" y="251815"/>
                  </a:lnTo>
                  <a:lnTo>
                    <a:pt x="493344" y="249428"/>
                  </a:lnTo>
                  <a:lnTo>
                    <a:pt x="484009" y="247815"/>
                  </a:lnTo>
                  <a:lnTo>
                    <a:pt x="445300" y="269722"/>
                  </a:lnTo>
                  <a:lnTo>
                    <a:pt x="440309" y="296303"/>
                  </a:lnTo>
                  <a:lnTo>
                    <a:pt x="434949" y="303669"/>
                  </a:lnTo>
                  <a:lnTo>
                    <a:pt x="401624" y="332625"/>
                  </a:lnTo>
                  <a:lnTo>
                    <a:pt x="399732" y="341909"/>
                  </a:lnTo>
                  <a:lnTo>
                    <a:pt x="399986" y="351205"/>
                  </a:lnTo>
                  <a:lnTo>
                    <a:pt x="402348" y="360210"/>
                  </a:lnTo>
                  <a:lnTo>
                    <a:pt x="406768" y="368592"/>
                  </a:lnTo>
                  <a:lnTo>
                    <a:pt x="411568" y="375640"/>
                  </a:lnTo>
                  <a:lnTo>
                    <a:pt x="411568" y="384759"/>
                  </a:lnTo>
                  <a:lnTo>
                    <a:pt x="406768" y="391807"/>
                  </a:lnTo>
                  <a:lnTo>
                    <a:pt x="402348" y="400189"/>
                  </a:lnTo>
                  <a:lnTo>
                    <a:pt x="400113" y="408736"/>
                  </a:lnTo>
                  <a:lnTo>
                    <a:pt x="399986" y="409181"/>
                  </a:lnTo>
                  <a:lnTo>
                    <a:pt x="399821" y="415290"/>
                  </a:lnTo>
                  <a:lnTo>
                    <a:pt x="399732" y="418490"/>
                  </a:lnTo>
                  <a:lnTo>
                    <a:pt x="401574" y="427507"/>
                  </a:lnTo>
                  <a:lnTo>
                    <a:pt x="434949" y="456730"/>
                  </a:lnTo>
                  <a:lnTo>
                    <a:pt x="440309" y="464096"/>
                  </a:lnTo>
                  <a:lnTo>
                    <a:pt x="440550" y="472008"/>
                  </a:lnTo>
                  <a:lnTo>
                    <a:pt x="440563" y="472630"/>
                  </a:lnTo>
                  <a:lnTo>
                    <a:pt x="441769" y="481317"/>
                  </a:lnTo>
                  <a:lnTo>
                    <a:pt x="468642" y="511200"/>
                  </a:lnTo>
                  <a:lnTo>
                    <a:pt x="476948" y="512343"/>
                  </a:lnTo>
                  <a:lnTo>
                    <a:pt x="476186" y="512343"/>
                  </a:lnTo>
                  <a:lnTo>
                    <a:pt x="476186" y="614070"/>
                  </a:lnTo>
                  <a:lnTo>
                    <a:pt x="480479" y="621398"/>
                  </a:lnTo>
                  <a:lnTo>
                    <a:pt x="494296" y="629119"/>
                  </a:lnTo>
                  <a:lnTo>
                    <a:pt x="502793" y="628954"/>
                  </a:lnTo>
                  <a:lnTo>
                    <a:pt x="537235" y="607745"/>
                  </a:lnTo>
                  <a:lnTo>
                    <a:pt x="547992" y="601116"/>
                  </a:lnTo>
                  <a:lnTo>
                    <a:pt x="548360" y="601294"/>
                  </a:lnTo>
                  <a:lnTo>
                    <a:pt x="593293" y="628954"/>
                  </a:lnTo>
                  <a:lnTo>
                    <a:pt x="601776" y="629119"/>
                  </a:lnTo>
                  <a:lnTo>
                    <a:pt x="615594" y="621398"/>
                  </a:lnTo>
                  <a:lnTo>
                    <a:pt x="619899" y="614070"/>
                  </a:lnTo>
                  <a:lnTo>
                    <a:pt x="619899" y="607745"/>
                  </a:lnTo>
                  <a:lnTo>
                    <a:pt x="619899" y="512343"/>
                  </a:lnTo>
                  <a:lnTo>
                    <a:pt x="619112" y="512343"/>
                  </a:lnTo>
                  <a:lnTo>
                    <a:pt x="627430" y="511200"/>
                  </a:lnTo>
                  <a:lnTo>
                    <a:pt x="631456" y="509460"/>
                  </a:lnTo>
                  <a:lnTo>
                    <a:pt x="655510" y="472630"/>
                  </a:lnTo>
                  <a:lnTo>
                    <a:pt x="655764" y="464096"/>
                  </a:lnTo>
                  <a:lnTo>
                    <a:pt x="661123" y="456730"/>
                  </a:lnTo>
                  <a:lnTo>
                    <a:pt x="694461" y="427774"/>
                  </a:lnTo>
                  <a:lnTo>
                    <a:pt x="696341" y="418490"/>
                  </a:lnTo>
                  <a:lnTo>
                    <a:pt x="696087" y="409181"/>
                  </a:lnTo>
                  <a:lnTo>
                    <a:pt x="693737" y="400189"/>
                  </a:lnTo>
                  <a:lnTo>
                    <a:pt x="689317" y="391807"/>
                  </a:lnTo>
                  <a:lnTo>
                    <a:pt x="684504" y="384759"/>
                  </a:lnTo>
                  <a:lnTo>
                    <a:pt x="684504" y="375640"/>
                  </a:lnTo>
                  <a:lnTo>
                    <a:pt x="696252" y="345109"/>
                  </a:lnTo>
                  <a:lnTo>
                    <a:pt x="696341" y="341909"/>
                  </a:lnTo>
                  <a:close/>
                </a:path>
              </a:pathLst>
            </a:custGeom>
            <a:solidFill>
              <a:srgbClr val="D256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93313" y="7694250"/>
              <a:ext cx="172896" cy="172898"/>
            </a:xfrm>
            <a:prstGeom prst="rect">
              <a:avLst/>
            </a:prstGeom>
          </p:spPr>
        </p:pic>
      </p:grpSp>
      <p:grpSp>
        <p:nvGrpSpPr>
          <p:cNvPr id="51" name="object 51" descr=""/>
          <p:cNvGrpSpPr/>
          <p:nvPr/>
        </p:nvGrpSpPr>
        <p:grpSpPr>
          <a:xfrm>
            <a:off x="4875166" y="7391136"/>
            <a:ext cx="704215" cy="704215"/>
            <a:chOff x="4875166" y="7391136"/>
            <a:chExt cx="704215" cy="704215"/>
          </a:xfrm>
        </p:grpSpPr>
        <p:sp>
          <p:nvSpPr>
            <p:cNvPr id="52" name="object 52" descr=""/>
            <p:cNvSpPr/>
            <p:nvPr/>
          </p:nvSpPr>
          <p:spPr>
            <a:xfrm>
              <a:off x="4875162" y="7391139"/>
              <a:ext cx="704215" cy="704215"/>
            </a:xfrm>
            <a:custGeom>
              <a:avLst/>
              <a:gdLst/>
              <a:ahLst/>
              <a:cxnLst/>
              <a:rect l="l" t="t" r="r" b="b"/>
              <a:pathLst>
                <a:path w="704214" h="704215">
                  <a:moveTo>
                    <a:pt x="263004" y="373710"/>
                  </a:moveTo>
                  <a:lnTo>
                    <a:pt x="179336" y="373710"/>
                  </a:lnTo>
                  <a:lnTo>
                    <a:pt x="179336" y="394627"/>
                  </a:lnTo>
                  <a:lnTo>
                    <a:pt x="263004" y="394627"/>
                  </a:lnTo>
                  <a:lnTo>
                    <a:pt x="263004" y="373710"/>
                  </a:lnTo>
                  <a:close/>
                </a:path>
                <a:path w="704214" h="704215">
                  <a:moveTo>
                    <a:pt x="304685" y="373710"/>
                  </a:moveTo>
                  <a:lnTo>
                    <a:pt x="283768" y="373710"/>
                  </a:lnTo>
                  <a:lnTo>
                    <a:pt x="283768" y="394627"/>
                  </a:lnTo>
                  <a:lnTo>
                    <a:pt x="304685" y="394627"/>
                  </a:lnTo>
                  <a:lnTo>
                    <a:pt x="304685" y="373710"/>
                  </a:lnTo>
                  <a:close/>
                </a:path>
                <a:path w="704214" h="704215">
                  <a:moveTo>
                    <a:pt x="346659" y="373710"/>
                  </a:moveTo>
                  <a:lnTo>
                    <a:pt x="325742" y="373710"/>
                  </a:lnTo>
                  <a:lnTo>
                    <a:pt x="325742" y="394627"/>
                  </a:lnTo>
                  <a:lnTo>
                    <a:pt x="346659" y="394627"/>
                  </a:lnTo>
                  <a:lnTo>
                    <a:pt x="346659" y="373710"/>
                  </a:lnTo>
                  <a:close/>
                </a:path>
                <a:path w="704214" h="704215">
                  <a:moveTo>
                    <a:pt x="352107" y="578688"/>
                  </a:moveTo>
                  <a:lnTo>
                    <a:pt x="331190" y="578688"/>
                  </a:lnTo>
                  <a:lnTo>
                    <a:pt x="331190" y="599605"/>
                  </a:lnTo>
                  <a:lnTo>
                    <a:pt x="352107" y="599605"/>
                  </a:lnTo>
                  <a:lnTo>
                    <a:pt x="352107" y="578688"/>
                  </a:lnTo>
                  <a:close/>
                </a:path>
                <a:path w="704214" h="704215">
                  <a:moveTo>
                    <a:pt x="411416" y="578688"/>
                  </a:moveTo>
                  <a:lnTo>
                    <a:pt x="373075" y="578688"/>
                  </a:lnTo>
                  <a:lnTo>
                    <a:pt x="373075" y="599605"/>
                  </a:lnTo>
                  <a:lnTo>
                    <a:pt x="390499" y="599605"/>
                  </a:lnTo>
                  <a:lnTo>
                    <a:pt x="390499" y="617042"/>
                  </a:lnTo>
                  <a:lnTo>
                    <a:pt x="411416" y="617042"/>
                  </a:lnTo>
                  <a:lnTo>
                    <a:pt x="411416" y="578688"/>
                  </a:lnTo>
                  <a:close/>
                </a:path>
                <a:path w="704214" h="704215">
                  <a:moveTo>
                    <a:pt x="411467" y="637959"/>
                  </a:moveTo>
                  <a:lnTo>
                    <a:pt x="390550" y="637959"/>
                  </a:lnTo>
                  <a:lnTo>
                    <a:pt x="390550" y="658876"/>
                  </a:lnTo>
                  <a:lnTo>
                    <a:pt x="411467" y="658876"/>
                  </a:lnTo>
                  <a:lnTo>
                    <a:pt x="411467" y="637959"/>
                  </a:lnTo>
                  <a:close/>
                </a:path>
                <a:path w="704214" h="704215">
                  <a:moveTo>
                    <a:pt x="430187" y="80873"/>
                  </a:moveTo>
                  <a:lnTo>
                    <a:pt x="262851" y="80873"/>
                  </a:lnTo>
                  <a:lnTo>
                    <a:pt x="262851" y="101790"/>
                  </a:lnTo>
                  <a:lnTo>
                    <a:pt x="430187" y="101790"/>
                  </a:lnTo>
                  <a:lnTo>
                    <a:pt x="430187" y="80873"/>
                  </a:lnTo>
                  <a:close/>
                </a:path>
                <a:path w="704214" h="704215">
                  <a:moveTo>
                    <a:pt x="514007" y="317931"/>
                  </a:moveTo>
                  <a:lnTo>
                    <a:pt x="179336" y="317931"/>
                  </a:lnTo>
                  <a:lnTo>
                    <a:pt x="179336" y="338848"/>
                  </a:lnTo>
                  <a:lnTo>
                    <a:pt x="514007" y="338848"/>
                  </a:lnTo>
                  <a:lnTo>
                    <a:pt x="514007" y="317931"/>
                  </a:lnTo>
                  <a:close/>
                </a:path>
                <a:path w="704214" h="704215">
                  <a:moveTo>
                    <a:pt x="514007" y="262166"/>
                  </a:moveTo>
                  <a:lnTo>
                    <a:pt x="179336" y="262166"/>
                  </a:lnTo>
                  <a:lnTo>
                    <a:pt x="179336" y="283083"/>
                  </a:lnTo>
                  <a:lnTo>
                    <a:pt x="514007" y="283083"/>
                  </a:lnTo>
                  <a:lnTo>
                    <a:pt x="514007" y="262166"/>
                  </a:lnTo>
                  <a:close/>
                </a:path>
                <a:path w="704214" h="704215">
                  <a:moveTo>
                    <a:pt x="514007" y="206375"/>
                  </a:moveTo>
                  <a:lnTo>
                    <a:pt x="179336" y="206375"/>
                  </a:lnTo>
                  <a:lnTo>
                    <a:pt x="179336" y="227291"/>
                  </a:lnTo>
                  <a:lnTo>
                    <a:pt x="514007" y="227291"/>
                  </a:lnTo>
                  <a:lnTo>
                    <a:pt x="514007" y="206375"/>
                  </a:lnTo>
                  <a:close/>
                </a:path>
                <a:path w="704214" h="704215">
                  <a:moveTo>
                    <a:pt x="514007" y="150609"/>
                  </a:moveTo>
                  <a:lnTo>
                    <a:pt x="179336" y="150609"/>
                  </a:lnTo>
                  <a:lnTo>
                    <a:pt x="179336" y="171526"/>
                  </a:lnTo>
                  <a:lnTo>
                    <a:pt x="514007" y="171526"/>
                  </a:lnTo>
                  <a:lnTo>
                    <a:pt x="514007" y="150609"/>
                  </a:lnTo>
                  <a:close/>
                </a:path>
                <a:path w="704214" h="704215">
                  <a:moveTo>
                    <a:pt x="662317" y="95516"/>
                  </a:moveTo>
                  <a:lnTo>
                    <a:pt x="641400" y="95516"/>
                  </a:lnTo>
                  <a:lnTo>
                    <a:pt x="641400" y="126898"/>
                  </a:lnTo>
                  <a:lnTo>
                    <a:pt x="610031" y="126898"/>
                  </a:lnTo>
                  <a:lnTo>
                    <a:pt x="610031" y="147815"/>
                  </a:lnTo>
                  <a:lnTo>
                    <a:pt x="662317" y="147815"/>
                  </a:lnTo>
                  <a:lnTo>
                    <a:pt x="662317" y="95516"/>
                  </a:lnTo>
                  <a:close/>
                </a:path>
                <a:path w="704214" h="704215">
                  <a:moveTo>
                    <a:pt x="704202" y="73215"/>
                  </a:moveTo>
                  <a:lnTo>
                    <a:pt x="698436" y="44742"/>
                  </a:lnTo>
                  <a:lnTo>
                    <a:pt x="683285" y="22275"/>
                  </a:lnTo>
                  <a:lnTo>
                    <a:pt x="683285" y="73215"/>
                  </a:lnTo>
                  <a:lnTo>
                    <a:pt x="683285" y="168732"/>
                  </a:lnTo>
                  <a:lnTo>
                    <a:pt x="578700" y="168732"/>
                  </a:lnTo>
                  <a:lnTo>
                    <a:pt x="578700" y="73215"/>
                  </a:lnTo>
                  <a:lnTo>
                    <a:pt x="582815" y="52882"/>
                  </a:lnTo>
                  <a:lnTo>
                    <a:pt x="594029" y="36258"/>
                  </a:lnTo>
                  <a:lnTo>
                    <a:pt x="610654" y="25031"/>
                  </a:lnTo>
                  <a:lnTo>
                    <a:pt x="630986" y="20916"/>
                  </a:lnTo>
                  <a:lnTo>
                    <a:pt x="651332" y="25031"/>
                  </a:lnTo>
                  <a:lnTo>
                    <a:pt x="667956" y="36258"/>
                  </a:lnTo>
                  <a:lnTo>
                    <a:pt x="679170" y="52882"/>
                  </a:lnTo>
                  <a:lnTo>
                    <a:pt x="683285" y="73215"/>
                  </a:lnTo>
                  <a:lnTo>
                    <a:pt x="683285" y="22275"/>
                  </a:lnTo>
                  <a:lnTo>
                    <a:pt x="682739" y="21463"/>
                  </a:lnTo>
                  <a:lnTo>
                    <a:pt x="681926" y="20916"/>
                  </a:lnTo>
                  <a:lnTo>
                    <a:pt x="659460" y="5765"/>
                  </a:lnTo>
                  <a:lnTo>
                    <a:pt x="630999" y="0"/>
                  </a:lnTo>
                  <a:lnTo>
                    <a:pt x="579805" y="0"/>
                  </a:lnTo>
                  <a:lnTo>
                    <a:pt x="579805" y="20916"/>
                  </a:lnTo>
                  <a:lnTo>
                    <a:pt x="570636" y="31826"/>
                  </a:lnTo>
                  <a:lnTo>
                    <a:pt x="563702" y="44373"/>
                  </a:lnTo>
                  <a:lnTo>
                    <a:pt x="559320" y="58280"/>
                  </a:lnTo>
                  <a:lnTo>
                    <a:pt x="557784" y="73215"/>
                  </a:lnTo>
                  <a:lnTo>
                    <a:pt x="557784" y="630999"/>
                  </a:lnTo>
                  <a:lnTo>
                    <a:pt x="553669" y="651332"/>
                  </a:lnTo>
                  <a:lnTo>
                    <a:pt x="542455" y="667956"/>
                  </a:lnTo>
                  <a:lnTo>
                    <a:pt x="525830" y="679170"/>
                  </a:lnTo>
                  <a:lnTo>
                    <a:pt x="505498" y="683298"/>
                  </a:lnTo>
                  <a:lnTo>
                    <a:pt x="485152" y="679170"/>
                  </a:lnTo>
                  <a:lnTo>
                    <a:pt x="468528" y="667956"/>
                  </a:lnTo>
                  <a:lnTo>
                    <a:pt x="457314" y="651332"/>
                  </a:lnTo>
                  <a:lnTo>
                    <a:pt x="454329" y="636587"/>
                  </a:lnTo>
                  <a:lnTo>
                    <a:pt x="454329" y="683298"/>
                  </a:lnTo>
                  <a:lnTo>
                    <a:pt x="73215" y="683298"/>
                  </a:lnTo>
                  <a:lnTo>
                    <a:pt x="52882" y="679170"/>
                  </a:lnTo>
                  <a:lnTo>
                    <a:pt x="36245" y="667956"/>
                  </a:lnTo>
                  <a:lnTo>
                    <a:pt x="25031" y="651332"/>
                  </a:lnTo>
                  <a:lnTo>
                    <a:pt x="20916" y="630999"/>
                  </a:lnTo>
                  <a:lnTo>
                    <a:pt x="20916" y="557784"/>
                  </a:lnTo>
                  <a:lnTo>
                    <a:pt x="432282" y="557784"/>
                  </a:lnTo>
                  <a:lnTo>
                    <a:pt x="432282" y="630999"/>
                  </a:lnTo>
                  <a:lnTo>
                    <a:pt x="433819" y="645934"/>
                  </a:lnTo>
                  <a:lnTo>
                    <a:pt x="438099" y="659472"/>
                  </a:lnTo>
                  <a:lnTo>
                    <a:pt x="438213" y="659828"/>
                  </a:lnTo>
                  <a:lnTo>
                    <a:pt x="445147" y="672388"/>
                  </a:lnTo>
                  <a:lnTo>
                    <a:pt x="454329" y="683298"/>
                  </a:lnTo>
                  <a:lnTo>
                    <a:pt x="454329" y="636587"/>
                  </a:lnTo>
                  <a:lnTo>
                    <a:pt x="453199" y="630999"/>
                  </a:lnTo>
                  <a:lnTo>
                    <a:pt x="453199" y="557784"/>
                  </a:lnTo>
                  <a:lnTo>
                    <a:pt x="453199" y="536867"/>
                  </a:lnTo>
                  <a:lnTo>
                    <a:pt x="135267" y="536867"/>
                  </a:lnTo>
                  <a:lnTo>
                    <a:pt x="135267" y="73215"/>
                  </a:lnTo>
                  <a:lnTo>
                    <a:pt x="139382" y="52882"/>
                  </a:lnTo>
                  <a:lnTo>
                    <a:pt x="150596" y="36258"/>
                  </a:lnTo>
                  <a:lnTo>
                    <a:pt x="167220" y="25031"/>
                  </a:lnTo>
                  <a:lnTo>
                    <a:pt x="187553" y="20916"/>
                  </a:lnTo>
                  <a:lnTo>
                    <a:pt x="579805" y="20916"/>
                  </a:lnTo>
                  <a:lnTo>
                    <a:pt x="579805" y="0"/>
                  </a:lnTo>
                  <a:lnTo>
                    <a:pt x="187553" y="0"/>
                  </a:lnTo>
                  <a:lnTo>
                    <a:pt x="159080" y="5765"/>
                  </a:lnTo>
                  <a:lnTo>
                    <a:pt x="135813" y="21463"/>
                  </a:lnTo>
                  <a:lnTo>
                    <a:pt x="120103" y="44742"/>
                  </a:lnTo>
                  <a:lnTo>
                    <a:pt x="114338" y="73215"/>
                  </a:lnTo>
                  <a:lnTo>
                    <a:pt x="114338" y="536867"/>
                  </a:lnTo>
                  <a:lnTo>
                    <a:pt x="0" y="536867"/>
                  </a:lnTo>
                  <a:lnTo>
                    <a:pt x="0" y="630999"/>
                  </a:lnTo>
                  <a:lnTo>
                    <a:pt x="5765" y="659472"/>
                  </a:lnTo>
                  <a:lnTo>
                    <a:pt x="21463" y="682739"/>
                  </a:lnTo>
                  <a:lnTo>
                    <a:pt x="44742" y="698449"/>
                  </a:lnTo>
                  <a:lnTo>
                    <a:pt x="73202" y="704202"/>
                  </a:lnTo>
                  <a:lnTo>
                    <a:pt x="505498" y="704202"/>
                  </a:lnTo>
                  <a:lnTo>
                    <a:pt x="556425" y="683298"/>
                  </a:lnTo>
                  <a:lnTo>
                    <a:pt x="578700" y="630999"/>
                  </a:lnTo>
                  <a:lnTo>
                    <a:pt x="578700" y="189649"/>
                  </a:lnTo>
                  <a:lnTo>
                    <a:pt x="704202" y="189649"/>
                  </a:lnTo>
                  <a:lnTo>
                    <a:pt x="704202" y="168732"/>
                  </a:lnTo>
                  <a:lnTo>
                    <a:pt x="704202" y="73215"/>
                  </a:lnTo>
                  <a:close/>
                </a:path>
              </a:pathLst>
            </a:custGeom>
            <a:solidFill>
              <a:srgbClr val="D256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271170" y="7788559"/>
              <a:ext cx="118529" cy="118529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4917033" y="7969827"/>
              <a:ext cx="148590" cy="45720"/>
            </a:xfrm>
            <a:custGeom>
              <a:avLst/>
              <a:gdLst/>
              <a:ahLst/>
              <a:cxnLst/>
              <a:rect l="l" t="t" r="r" b="b"/>
              <a:pathLst>
                <a:path w="148589" h="45720">
                  <a:moveTo>
                    <a:pt x="64846" y="0"/>
                  </a:moveTo>
                  <a:lnTo>
                    <a:pt x="0" y="0"/>
                  </a:lnTo>
                  <a:lnTo>
                    <a:pt x="0" y="45326"/>
                  </a:lnTo>
                  <a:lnTo>
                    <a:pt x="20916" y="45326"/>
                  </a:lnTo>
                  <a:lnTo>
                    <a:pt x="20916" y="20916"/>
                  </a:lnTo>
                  <a:lnTo>
                    <a:pt x="64846" y="20916"/>
                  </a:lnTo>
                  <a:lnTo>
                    <a:pt x="64846" y="0"/>
                  </a:lnTo>
                  <a:close/>
                </a:path>
                <a:path w="148589" h="45720">
                  <a:moveTo>
                    <a:pt x="106730" y="0"/>
                  </a:moveTo>
                  <a:lnTo>
                    <a:pt x="85813" y="0"/>
                  </a:lnTo>
                  <a:lnTo>
                    <a:pt x="85813" y="20916"/>
                  </a:lnTo>
                  <a:lnTo>
                    <a:pt x="106730" y="20916"/>
                  </a:lnTo>
                  <a:lnTo>
                    <a:pt x="106730" y="0"/>
                  </a:lnTo>
                  <a:close/>
                </a:path>
                <a:path w="148589" h="45720">
                  <a:moveTo>
                    <a:pt x="148539" y="0"/>
                  </a:moveTo>
                  <a:lnTo>
                    <a:pt x="127622" y="0"/>
                  </a:lnTo>
                  <a:lnTo>
                    <a:pt x="127622" y="20916"/>
                  </a:lnTo>
                  <a:lnTo>
                    <a:pt x="148539" y="20916"/>
                  </a:lnTo>
                  <a:lnTo>
                    <a:pt x="148539" y="0"/>
                  </a:lnTo>
                  <a:close/>
                </a:path>
              </a:pathLst>
            </a:custGeom>
            <a:solidFill>
              <a:srgbClr val="D2565C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5" name="object 55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74318" y="724668"/>
            <a:ext cx="10033068" cy="1050020"/>
          </a:xfrm>
          <a:prstGeom prst="rect">
            <a:avLst/>
          </a:prstGeom>
        </p:spPr>
      </p:pic>
      <p:pic>
        <p:nvPicPr>
          <p:cNvPr id="56" name="object 56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479686" y="1000528"/>
            <a:ext cx="1808790" cy="320315"/>
          </a:xfrm>
          <a:prstGeom prst="rect">
            <a:avLst/>
          </a:prstGeom>
        </p:spPr>
      </p:pic>
      <p:pic>
        <p:nvPicPr>
          <p:cNvPr id="57" name="object 57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4245" y="798187"/>
            <a:ext cx="1737625" cy="136484"/>
          </a:xfrm>
          <a:prstGeom prst="rect">
            <a:avLst/>
          </a:prstGeom>
        </p:spPr>
      </p:pic>
      <p:grpSp>
        <p:nvGrpSpPr>
          <p:cNvPr id="58" name="object 58" descr=""/>
          <p:cNvGrpSpPr/>
          <p:nvPr/>
        </p:nvGrpSpPr>
        <p:grpSpPr>
          <a:xfrm>
            <a:off x="16513984" y="547533"/>
            <a:ext cx="502920" cy="868680"/>
            <a:chOff x="16513984" y="547533"/>
            <a:chExt cx="502920" cy="868680"/>
          </a:xfrm>
        </p:grpSpPr>
        <p:pic>
          <p:nvPicPr>
            <p:cNvPr id="59" name="object 5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786452" y="964885"/>
              <a:ext cx="229393" cy="190501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16513984" y="547533"/>
              <a:ext cx="502920" cy="868680"/>
            </a:xfrm>
            <a:custGeom>
              <a:avLst/>
              <a:gdLst/>
              <a:ahLst/>
              <a:cxnLst/>
              <a:rect l="l" t="t" r="r" b="b"/>
              <a:pathLst>
                <a:path w="502919" h="868680">
                  <a:moveTo>
                    <a:pt x="386767" y="0"/>
                  </a:moveTo>
                  <a:lnTo>
                    <a:pt x="337863" y="1812"/>
                  </a:lnTo>
                  <a:lnTo>
                    <a:pt x="289450" y="7354"/>
                  </a:lnTo>
                  <a:lnTo>
                    <a:pt x="241728" y="16562"/>
                  </a:lnTo>
                  <a:lnTo>
                    <a:pt x="194899" y="29374"/>
                  </a:lnTo>
                  <a:lnTo>
                    <a:pt x="149164" y="45724"/>
                  </a:lnTo>
                  <a:lnTo>
                    <a:pt x="104724" y="65551"/>
                  </a:lnTo>
                  <a:lnTo>
                    <a:pt x="61782" y="88790"/>
                  </a:lnTo>
                  <a:lnTo>
                    <a:pt x="13336" y="120090"/>
                  </a:lnTo>
                  <a:lnTo>
                    <a:pt x="0" y="130187"/>
                  </a:lnTo>
                  <a:lnTo>
                    <a:pt x="0" y="477668"/>
                  </a:lnTo>
                  <a:lnTo>
                    <a:pt x="60432" y="664648"/>
                  </a:lnTo>
                  <a:lnTo>
                    <a:pt x="193383" y="784860"/>
                  </a:lnTo>
                  <a:lnTo>
                    <a:pt x="326334" y="849083"/>
                  </a:lnTo>
                  <a:lnTo>
                    <a:pt x="386767" y="868096"/>
                  </a:lnTo>
                  <a:lnTo>
                    <a:pt x="416087" y="859655"/>
                  </a:lnTo>
                  <a:lnTo>
                    <a:pt x="445004" y="849943"/>
                  </a:lnTo>
                  <a:lnTo>
                    <a:pt x="473476" y="838975"/>
                  </a:lnTo>
                  <a:lnTo>
                    <a:pt x="501463" y="826764"/>
                  </a:lnTo>
                  <a:lnTo>
                    <a:pt x="501463" y="723772"/>
                  </a:lnTo>
                  <a:lnTo>
                    <a:pt x="387167" y="723772"/>
                  </a:lnTo>
                  <a:lnTo>
                    <a:pt x="346844" y="711047"/>
                  </a:lnTo>
                  <a:lnTo>
                    <a:pt x="258133" y="668119"/>
                  </a:lnTo>
                  <a:lnTo>
                    <a:pt x="169423" y="587856"/>
                  </a:lnTo>
                  <a:lnTo>
                    <a:pt x="129100" y="463128"/>
                  </a:lnTo>
                  <a:lnTo>
                    <a:pt x="346790" y="361886"/>
                  </a:lnTo>
                  <a:lnTo>
                    <a:pt x="272070" y="361886"/>
                  </a:lnTo>
                  <a:lnTo>
                    <a:pt x="243648" y="357611"/>
                  </a:lnTo>
                  <a:lnTo>
                    <a:pt x="203436" y="345663"/>
                  </a:lnTo>
                  <a:lnTo>
                    <a:pt x="161698" y="327353"/>
                  </a:lnTo>
                  <a:lnTo>
                    <a:pt x="128700" y="303995"/>
                  </a:lnTo>
                  <a:lnTo>
                    <a:pt x="128700" y="231564"/>
                  </a:lnTo>
                  <a:lnTo>
                    <a:pt x="182178" y="196820"/>
                  </a:lnTo>
                  <a:lnTo>
                    <a:pt x="224627" y="176655"/>
                  </a:lnTo>
                  <a:lnTo>
                    <a:pt x="268995" y="161264"/>
                  </a:lnTo>
                  <a:lnTo>
                    <a:pt x="314894" y="150808"/>
                  </a:lnTo>
                  <a:lnTo>
                    <a:pt x="361648" y="145462"/>
                  </a:lnTo>
                  <a:lnTo>
                    <a:pt x="501197" y="145284"/>
                  </a:lnTo>
                  <a:lnTo>
                    <a:pt x="501197" y="10231"/>
                  </a:lnTo>
                  <a:lnTo>
                    <a:pt x="472778" y="5759"/>
                  </a:lnTo>
                  <a:lnTo>
                    <a:pt x="444206" y="2560"/>
                  </a:lnTo>
                  <a:lnTo>
                    <a:pt x="415521" y="639"/>
                  </a:lnTo>
                  <a:lnTo>
                    <a:pt x="386767" y="0"/>
                  </a:lnTo>
                  <a:close/>
                </a:path>
                <a:path w="502919" h="868680">
                  <a:moveTo>
                    <a:pt x="501463" y="676862"/>
                  </a:moveTo>
                  <a:lnTo>
                    <a:pt x="474342" y="691166"/>
                  </a:lnTo>
                  <a:lnTo>
                    <a:pt x="445994" y="703881"/>
                  </a:lnTo>
                  <a:lnTo>
                    <a:pt x="416907" y="714761"/>
                  </a:lnTo>
                  <a:lnTo>
                    <a:pt x="387167" y="723772"/>
                  </a:lnTo>
                  <a:lnTo>
                    <a:pt x="501463" y="723772"/>
                  </a:lnTo>
                  <a:lnTo>
                    <a:pt x="501463" y="676862"/>
                  </a:lnTo>
                  <a:close/>
                </a:path>
                <a:path w="502919" h="868680">
                  <a:moveTo>
                    <a:pt x="501863" y="676651"/>
                  </a:moveTo>
                  <a:lnTo>
                    <a:pt x="501463" y="676651"/>
                  </a:lnTo>
                  <a:lnTo>
                    <a:pt x="501463" y="676862"/>
                  </a:lnTo>
                  <a:lnTo>
                    <a:pt x="501863" y="676651"/>
                  </a:lnTo>
                  <a:close/>
                </a:path>
                <a:path w="502919" h="868680">
                  <a:moveTo>
                    <a:pt x="386767" y="260509"/>
                  </a:moveTo>
                  <a:lnTo>
                    <a:pt x="357042" y="262946"/>
                  </a:lnTo>
                  <a:lnTo>
                    <a:pt x="327845" y="268626"/>
                  </a:lnTo>
                  <a:lnTo>
                    <a:pt x="299434" y="277484"/>
                  </a:lnTo>
                  <a:lnTo>
                    <a:pt x="272070" y="289455"/>
                  </a:lnTo>
                  <a:lnTo>
                    <a:pt x="272070" y="361886"/>
                  </a:lnTo>
                  <a:lnTo>
                    <a:pt x="346790" y="361886"/>
                  </a:lnTo>
                  <a:lnTo>
                    <a:pt x="502530" y="289455"/>
                  </a:lnTo>
                  <a:lnTo>
                    <a:pt x="475069" y="277484"/>
                  </a:lnTo>
                  <a:lnTo>
                    <a:pt x="446535" y="268626"/>
                  </a:lnTo>
                  <a:lnTo>
                    <a:pt x="446721" y="268626"/>
                  </a:lnTo>
                  <a:lnTo>
                    <a:pt x="417132" y="262946"/>
                  </a:lnTo>
                  <a:lnTo>
                    <a:pt x="417661" y="262946"/>
                  </a:lnTo>
                  <a:lnTo>
                    <a:pt x="386767" y="260509"/>
                  </a:lnTo>
                  <a:close/>
                </a:path>
                <a:path w="502919" h="868680">
                  <a:moveTo>
                    <a:pt x="501197" y="145284"/>
                  </a:moveTo>
                  <a:lnTo>
                    <a:pt x="408562" y="145284"/>
                  </a:lnTo>
                  <a:lnTo>
                    <a:pt x="455218" y="150252"/>
                  </a:lnTo>
                  <a:lnTo>
                    <a:pt x="501197" y="160344"/>
                  </a:lnTo>
                  <a:lnTo>
                    <a:pt x="501197" y="145284"/>
                  </a:lnTo>
                  <a:close/>
                </a:path>
              </a:pathLst>
            </a:custGeom>
            <a:solidFill>
              <a:srgbClr val="A79C8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1" name="object 61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140688" y="1054144"/>
            <a:ext cx="214844" cy="216902"/>
          </a:xfrm>
          <a:prstGeom prst="rect">
            <a:avLst/>
          </a:prstGeom>
        </p:spPr>
      </p:pic>
      <p:grpSp>
        <p:nvGrpSpPr>
          <p:cNvPr id="62" name="object 62" descr=""/>
          <p:cNvGrpSpPr/>
          <p:nvPr/>
        </p:nvGrpSpPr>
        <p:grpSpPr>
          <a:xfrm>
            <a:off x="19265808" y="10573539"/>
            <a:ext cx="313055" cy="313055"/>
            <a:chOff x="19265808" y="10573539"/>
            <a:chExt cx="313055" cy="313055"/>
          </a:xfrm>
        </p:grpSpPr>
        <p:sp>
          <p:nvSpPr>
            <p:cNvPr id="63" name="object 63" descr=""/>
            <p:cNvSpPr/>
            <p:nvPr/>
          </p:nvSpPr>
          <p:spPr>
            <a:xfrm>
              <a:off x="19265808" y="10573539"/>
              <a:ext cx="313055" cy="313055"/>
            </a:xfrm>
            <a:custGeom>
              <a:avLst/>
              <a:gdLst/>
              <a:ahLst/>
              <a:cxnLst/>
              <a:rect l="l" t="t" r="r" b="b"/>
              <a:pathLst>
                <a:path w="313055" h="313054">
                  <a:moveTo>
                    <a:pt x="156391" y="0"/>
                  </a:moveTo>
                  <a:lnTo>
                    <a:pt x="106959" y="7972"/>
                  </a:lnTo>
                  <a:lnTo>
                    <a:pt x="64028" y="30174"/>
                  </a:lnTo>
                  <a:lnTo>
                    <a:pt x="30174" y="64028"/>
                  </a:lnTo>
                  <a:lnTo>
                    <a:pt x="7972" y="106959"/>
                  </a:lnTo>
                  <a:lnTo>
                    <a:pt x="0" y="156391"/>
                  </a:lnTo>
                  <a:lnTo>
                    <a:pt x="7972" y="205823"/>
                  </a:lnTo>
                  <a:lnTo>
                    <a:pt x="30174" y="248754"/>
                  </a:lnTo>
                  <a:lnTo>
                    <a:pt x="64028" y="282608"/>
                  </a:lnTo>
                  <a:lnTo>
                    <a:pt x="106959" y="304810"/>
                  </a:lnTo>
                  <a:lnTo>
                    <a:pt x="156391" y="312783"/>
                  </a:lnTo>
                  <a:lnTo>
                    <a:pt x="205823" y="304810"/>
                  </a:lnTo>
                  <a:lnTo>
                    <a:pt x="248754" y="282608"/>
                  </a:lnTo>
                  <a:lnTo>
                    <a:pt x="282608" y="248754"/>
                  </a:lnTo>
                  <a:lnTo>
                    <a:pt x="304810" y="205823"/>
                  </a:lnTo>
                  <a:lnTo>
                    <a:pt x="312783" y="156391"/>
                  </a:lnTo>
                  <a:lnTo>
                    <a:pt x="304810" y="106959"/>
                  </a:lnTo>
                  <a:lnTo>
                    <a:pt x="282608" y="64028"/>
                  </a:lnTo>
                  <a:lnTo>
                    <a:pt x="248754" y="30174"/>
                  </a:lnTo>
                  <a:lnTo>
                    <a:pt x="205823" y="7972"/>
                  </a:lnTo>
                  <a:lnTo>
                    <a:pt x="156391" y="0"/>
                  </a:lnTo>
                  <a:close/>
                </a:path>
              </a:pathLst>
            </a:custGeom>
            <a:solidFill>
              <a:srgbClr val="E151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9331059" y="10651458"/>
              <a:ext cx="164387" cy="126580"/>
            </a:xfrm>
            <a:prstGeom prst="rect">
              <a:avLst/>
            </a:prstGeom>
          </p:spPr>
        </p:pic>
      </p:grpSp>
      <p:pic>
        <p:nvPicPr>
          <p:cNvPr id="65" name="object 65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4017392" y="1941595"/>
            <a:ext cx="4110288" cy="317121"/>
          </a:xfrm>
          <a:prstGeom prst="rect">
            <a:avLst/>
          </a:prstGeom>
        </p:spPr>
      </p:pic>
      <p:pic>
        <p:nvPicPr>
          <p:cNvPr id="66" name="object 66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4214261" y="2691948"/>
            <a:ext cx="163095" cy="164779"/>
          </a:xfrm>
          <a:prstGeom prst="rect">
            <a:avLst/>
          </a:prstGeom>
        </p:spPr>
      </p:pic>
      <p:pic>
        <p:nvPicPr>
          <p:cNvPr id="67" name="object 67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4214261" y="3533770"/>
            <a:ext cx="163095" cy="164779"/>
          </a:xfrm>
          <a:prstGeom prst="rect">
            <a:avLst/>
          </a:prstGeom>
        </p:spPr>
      </p:pic>
      <p:pic>
        <p:nvPicPr>
          <p:cNvPr id="68" name="object 68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4214261" y="4017527"/>
            <a:ext cx="163095" cy="164779"/>
          </a:xfrm>
          <a:prstGeom prst="rect">
            <a:avLst/>
          </a:prstGeom>
        </p:spPr>
      </p:pic>
      <p:pic>
        <p:nvPicPr>
          <p:cNvPr id="69" name="object 69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4214261" y="5188467"/>
            <a:ext cx="163095" cy="164779"/>
          </a:xfrm>
          <a:prstGeom prst="rect">
            <a:avLst/>
          </a:prstGeom>
        </p:spPr>
      </p:pic>
      <p:pic>
        <p:nvPicPr>
          <p:cNvPr id="70" name="object 70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4555834" y="2676159"/>
            <a:ext cx="3825467" cy="3135509"/>
          </a:xfrm>
          <a:prstGeom prst="rect">
            <a:avLst/>
          </a:prstGeom>
        </p:spPr>
      </p:pic>
      <p:sp>
        <p:nvSpPr>
          <p:cNvPr id="71" name="object 71" descr=""/>
          <p:cNvSpPr/>
          <p:nvPr/>
        </p:nvSpPr>
        <p:spPr>
          <a:xfrm>
            <a:off x="14025278" y="6619348"/>
            <a:ext cx="1489075" cy="311150"/>
          </a:xfrm>
          <a:custGeom>
            <a:avLst/>
            <a:gdLst/>
            <a:ahLst/>
            <a:cxnLst/>
            <a:rect l="l" t="t" r="r" b="b"/>
            <a:pathLst>
              <a:path w="1489075" h="311150">
                <a:moveTo>
                  <a:pt x="3943" y="188210"/>
                </a:moveTo>
                <a:lnTo>
                  <a:pt x="3943" y="227641"/>
                </a:lnTo>
                <a:lnTo>
                  <a:pt x="11857" y="230456"/>
                </a:lnTo>
                <a:lnTo>
                  <a:pt x="51298" y="238333"/>
                </a:lnTo>
                <a:lnTo>
                  <a:pt x="69460" y="239016"/>
                </a:lnTo>
                <a:lnTo>
                  <a:pt x="87138" y="238134"/>
                </a:lnTo>
                <a:lnTo>
                  <a:pt x="130275" y="224911"/>
                </a:lnTo>
                <a:lnTo>
                  <a:pt x="156981" y="199887"/>
                </a:lnTo>
                <a:lnTo>
                  <a:pt x="66730" y="199887"/>
                </a:lnTo>
                <a:lnTo>
                  <a:pt x="59280" y="199698"/>
                </a:lnTo>
                <a:lnTo>
                  <a:pt x="21004" y="193176"/>
                </a:lnTo>
                <a:lnTo>
                  <a:pt x="12644" y="190854"/>
                </a:lnTo>
                <a:lnTo>
                  <a:pt x="3943" y="188210"/>
                </a:lnTo>
                <a:close/>
              </a:path>
              <a:path w="1489075" h="311150">
                <a:moveTo>
                  <a:pt x="156954" y="50199"/>
                </a:moveTo>
                <a:lnTo>
                  <a:pt x="81036" y="50199"/>
                </a:lnTo>
                <a:lnTo>
                  <a:pt x="88316" y="51412"/>
                </a:lnTo>
                <a:lnTo>
                  <a:pt x="101359" y="56265"/>
                </a:lnTo>
                <a:lnTo>
                  <a:pt x="107021" y="59855"/>
                </a:lnTo>
                <a:lnTo>
                  <a:pt x="116525" y="69359"/>
                </a:lnTo>
                <a:lnTo>
                  <a:pt x="120215" y="75122"/>
                </a:lnTo>
                <a:lnTo>
                  <a:pt x="122844" y="81896"/>
                </a:lnTo>
                <a:lnTo>
                  <a:pt x="125473" y="88569"/>
                </a:lnTo>
                <a:lnTo>
                  <a:pt x="126939" y="96253"/>
                </a:lnTo>
                <a:lnTo>
                  <a:pt x="127242" y="104948"/>
                </a:lnTo>
                <a:lnTo>
                  <a:pt x="31393" y="104948"/>
                </a:lnTo>
                <a:lnTo>
                  <a:pt x="31393" y="143470"/>
                </a:lnTo>
                <a:lnTo>
                  <a:pt x="127546" y="143470"/>
                </a:lnTo>
                <a:lnTo>
                  <a:pt x="127141" y="152873"/>
                </a:lnTo>
                <a:lnTo>
                  <a:pt x="125473" y="161113"/>
                </a:lnTo>
                <a:lnTo>
                  <a:pt x="122541" y="168190"/>
                </a:lnTo>
                <a:lnTo>
                  <a:pt x="119710" y="175167"/>
                </a:lnTo>
                <a:lnTo>
                  <a:pt x="86237" y="197925"/>
                </a:lnTo>
                <a:lnTo>
                  <a:pt x="79517" y="199129"/>
                </a:lnTo>
                <a:lnTo>
                  <a:pt x="79021" y="199129"/>
                </a:lnTo>
                <a:lnTo>
                  <a:pt x="73367" y="199698"/>
                </a:lnTo>
                <a:lnTo>
                  <a:pt x="72747" y="199698"/>
                </a:lnTo>
                <a:lnTo>
                  <a:pt x="66730" y="199887"/>
                </a:lnTo>
                <a:lnTo>
                  <a:pt x="156981" y="199887"/>
                </a:lnTo>
                <a:lnTo>
                  <a:pt x="174105" y="157423"/>
                </a:lnTo>
                <a:lnTo>
                  <a:pt x="176987" y="125422"/>
                </a:lnTo>
                <a:lnTo>
                  <a:pt x="176551" y="112218"/>
                </a:lnTo>
                <a:lnTo>
                  <a:pt x="175243" y="99754"/>
                </a:lnTo>
                <a:lnTo>
                  <a:pt x="173163" y="88569"/>
                </a:lnTo>
                <a:lnTo>
                  <a:pt x="173062" y="88029"/>
                </a:lnTo>
                <a:lnTo>
                  <a:pt x="170010" y="77043"/>
                </a:lnTo>
                <a:lnTo>
                  <a:pt x="166190" y="66834"/>
                </a:lnTo>
                <a:lnTo>
                  <a:pt x="161555" y="57441"/>
                </a:lnTo>
                <a:lnTo>
                  <a:pt x="156954" y="50199"/>
                </a:lnTo>
                <a:close/>
              </a:path>
              <a:path w="1489075" h="311150">
                <a:moveTo>
                  <a:pt x="73858" y="11071"/>
                </a:moveTo>
                <a:lnTo>
                  <a:pt x="34158" y="15421"/>
                </a:lnTo>
                <a:lnTo>
                  <a:pt x="0" y="26692"/>
                </a:lnTo>
                <a:lnTo>
                  <a:pt x="14862" y="64607"/>
                </a:lnTo>
                <a:lnTo>
                  <a:pt x="21876" y="61754"/>
                </a:lnTo>
                <a:lnTo>
                  <a:pt x="28967" y="59109"/>
                </a:lnTo>
                <a:lnTo>
                  <a:pt x="72948" y="50199"/>
                </a:lnTo>
                <a:lnTo>
                  <a:pt x="156954" y="50199"/>
                </a:lnTo>
                <a:lnTo>
                  <a:pt x="156105" y="48862"/>
                </a:lnTo>
                <a:lnTo>
                  <a:pt x="126636" y="23042"/>
                </a:lnTo>
                <a:lnTo>
                  <a:pt x="85735" y="11554"/>
                </a:lnTo>
                <a:lnTo>
                  <a:pt x="73858" y="11071"/>
                </a:lnTo>
                <a:close/>
              </a:path>
              <a:path w="1489075" h="311150">
                <a:moveTo>
                  <a:pt x="343206" y="0"/>
                </a:moveTo>
                <a:lnTo>
                  <a:pt x="300286" y="0"/>
                </a:lnTo>
                <a:lnTo>
                  <a:pt x="300286" y="65517"/>
                </a:lnTo>
                <a:lnTo>
                  <a:pt x="285414" y="67081"/>
                </a:lnTo>
                <a:lnTo>
                  <a:pt x="248874" y="78711"/>
                </a:lnTo>
                <a:lnTo>
                  <a:pt x="218845" y="108436"/>
                </a:lnTo>
                <a:lnTo>
                  <a:pt x="208987" y="151205"/>
                </a:lnTo>
                <a:lnTo>
                  <a:pt x="209663" y="162712"/>
                </a:lnTo>
                <a:lnTo>
                  <a:pt x="225584" y="201963"/>
                </a:lnTo>
                <a:lnTo>
                  <a:pt x="261414" y="228238"/>
                </a:lnTo>
                <a:lnTo>
                  <a:pt x="273584" y="232418"/>
                </a:lnTo>
                <a:lnTo>
                  <a:pt x="273747" y="232418"/>
                </a:lnTo>
                <a:lnTo>
                  <a:pt x="286498" y="235357"/>
                </a:lnTo>
                <a:lnTo>
                  <a:pt x="286701" y="235357"/>
                </a:lnTo>
                <a:lnTo>
                  <a:pt x="300286" y="237196"/>
                </a:lnTo>
                <a:lnTo>
                  <a:pt x="300286" y="310599"/>
                </a:lnTo>
                <a:lnTo>
                  <a:pt x="343206" y="310599"/>
                </a:lnTo>
                <a:lnTo>
                  <a:pt x="343206" y="237196"/>
                </a:lnTo>
                <a:lnTo>
                  <a:pt x="357727" y="235357"/>
                </a:lnTo>
                <a:lnTo>
                  <a:pt x="370960" y="232418"/>
                </a:lnTo>
                <a:lnTo>
                  <a:pt x="411188" y="210086"/>
                </a:lnTo>
                <a:lnTo>
                  <a:pt x="418098" y="202172"/>
                </a:lnTo>
                <a:lnTo>
                  <a:pt x="300359" y="202172"/>
                </a:lnTo>
                <a:lnTo>
                  <a:pt x="290984" y="200949"/>
                </a:lnTo>
                <a:lnTo>
                  <a:pt x="261613" y="175925"/>
                </a:lnTo>
                <a:lnTo>
                  <a:pt x="256608" y="160405"/>
                </a:lnTo>
                <a:lnTo>
                  <a:pt x="256608" y="142206"/>
                </a:lnTo>
                <a:lnTo>
                  <a:pt x="258378" y="134117"/>
                </a:lnTo>
                <a:lnTo>
                  <a:pt x="261916" y="126939"/>
                </a:lnTo>
                <a:lnTo>
                  <a:pt x="265455" y="119659"/>
                </a:lnTo>
                <a:lnTo>
                  <a:pt x="300286" y="100247"/>
                </a:lnTo>
                <a:lnTo>
                  <a:pt x="417595" y="100247"/>
                </a:lnTo>
                <a:lnTo>
                  <a:pt x="410543" y="92360"/>
                </a:lnTo>
                <a:lnTo>
                  <a:pt x="370315" y="70180"/>
                </a:lnTo>
                <a:lnTo>
                  <a:pt x="343206" y="65517"/>
                </a:lnTo>
                <a:lnTo>
                  <a:pt x="343206" y="0"/>
                </a:lnTo>
                <a:close/>
              </a:path>
              <a:path w="1489075" h="311150">
                <a:moveTo>
                  <a:pt x="417595" y="100247"/>
                </a:moveTo>
                <a:lnTo>
                  <a:pt x="300286" y="100247"/>
                </a:lnTo>
                <a:lnTo>
                  <a:pt x="300286" y="202172"/>
                </a:lnTo>
                <a:lnTo>
                  <a:pt x="343206" y="202172"/>
                </a:lnTo>
                <a:lnTo>
                  <a:pt x="343206" y="100853"/>
                </a:lnTo>
                <a:lnTo>
                  <a:pt x="417998" y="100853"/>
                </a:lnTo>
                <a:lnTo>
                  <a:pt x="417595" y="100247"/>
                </a:lnTo>
                <a:close/>
              </a:path>
              <a:path w="1489075" h="311150">
                <a:moveTo>
                  <a:pt x="417998" y="100853"/>
                </a:moveTo>
                <a:lnTo>
                  <a:pt x="343206" y="100853"/>
                </a:lnTo>
                <a:lnTo>
                  <a:pt x="352685" y="102844"/>
                </a:lnTo>
                <a:lnTo>
                  <a:pt x="361102" y="106237"/>
                </a:lnTo>
                <a:lnTo>
                  <a:pt x="385699" y="141460"/>
                </a:lnTo>
                <a:lnTo>
                  <a:pt x="386429" y="151205"/>
                </a:lnTo>
                <a:lnTo>
                  <a:pt x="386429" y="160405"/>
                </a:lnTo>
                <a:lnTo>
                  <a:pt x="384710" y="168645"/>
                </a:lnTo>
                <a:lnTo>
                  <a:pt x="381273" y="175925"/>
                </a:lnTo>
                <a:lnTo>
                  <a:pt x="377936" y="183104"/>
                </a:lnTo>
                <a:lnTo>
                  <a:pt x="373033" y="188968"/>
                </a:lnTo>
                <a:lnTo>
                  <a:pt x="366562" y="193518"/>
                </a:lnTo>
                <a:lnTo>
                  <a:pt x="360192" y="198067"/>
                </a:lnTo>
                <a:lnTo>
                  <a:pt x="352407" y="200949"/>
                </a:lnTo>
                <a:lnTo>
                  <a:pt x="343134" y="202172"/>
                </a:lnTo>
                <a:lnTo>
                  <a:pt x="418098" y="202172"/>
                </a:lnTo>
                <a:lnTo>
                  <a:pt x="433264" y="162712"/>
                </a:lnTo>
                <a:lnTo>
                  <a:pt x="433899" y="151205"/>
                </a:lnTo>
                <a:lnTo>
                  <a:pt x="433390" y="142206"/>
                </a:lnTo>
                <a:lnTo>
                  <a:pt x="433348" y="141460"/>
                </a:lnTo>
                <a:lnTo>
                  <a:pt x="433245" y="139640"/>
                </a:lnTo>
                <a:lnTo>
                  <a:pt x="431283" y="128759"/>
                </a:lnTo>
                <a:lnTo>
                  <a:pt x="428012" y="118560"/>
                </a:lnTo>
                <a:lnTo>
                  <a:pt x="423434" y="109043"/>
                </a:lnTo>
                <a:lnTo>
                  <a:pt x="417998" y="100853"/>
                </a:lnTo>
                <a:close/>
              </a:path>
              <a:path w="1489075" h="311150">
                <a:moveTo>
                  <a:pt x="596175" y="0"/>
                </a:moveTo>
                <a:lnTo>
                  <a:pt x="553255" y="0"/>
                </a:lnTo>
                <a:lnTo>
                  <a:pt x="553255" y="65517"/>
                </a:lnTo>
                <a:lnTo>
                  <a:pt x="538383" y="67081"/>
                </a:lnTo>
                <a:lnTo>
                  <a:pt x="501842" y="78711"/>
                </a:lnTo>
                <a:lnTo>
                  <a:pt x="471814" y="108436"/>
                </a:lnTo>
                <a:lnTo>
                  <a:pt x="461956" y="151205"/>
                </a:lnTo>
                <a:lnTo>
                  <a:pt x="462632" y="162712"/>
                </a:lnTo>
                <a:lnTo>
                  <a:pt x="478553" y="201963"/>
                </a:lnTo>
                <a:lnTo>
                  <a:pt x="514383" y="228238"/>
                </a:lnTo>
                <a:lnTo>
                  <a:pt x="526553" y="232418"/>
                </a:lnTo>
                <a:lnTo>
                  <a:pt x="526715" y="232418"/>
                </a:lnTo>
                <a:lnTo>
                  <a:pt x="539467" y="235357"/>
                </a:lnTo>
                <a:lnTo>
                  <a:pt x="539669" y="235357"/>
                </a:lnTo>
                <a:lnTo>
                  <a:pt x="553255" y="237196"/>
                </a:lnTo>
                <a:lnTo>
                  <a:pt x="553255" y="310599"/>
                </a:lnTo>
                <a:lnTo>
                  <a:pt x="596175" y="310599"/>
                </a:lnTo>
                <a:lnTo>
                  <a:pt x="596175" y="237196"/>
                </a:lnTo>
                <a:lnTo>
                  <a:pt x="610696" y="235357"/>
                </a:lnTo>
                <a:lnTo>
                  <a:pt x="623929" y="232418"/>
                </a:lnTo>
                <a:lnTo>
                  <a:pt x="664156" y="210086"/>
                </a:lnTo>
                <a:lnTo>
                  <a:pt x="671067" y="202172"/>
                </a:lnTo>
                <a:lnTo>
                  <a:pt x="553328" y="202172"/>
                </a:lnTo>
                <a:lnTo>
                  <a:pt x="543953" y="200949"/>
                </a:lnTo>
                <a:lnTo>
                  <a:pt x="514582" y="175925"/>
                </a:lnTo>
                <a:lnTo>
                  <a:pt x="509577" y="160405"/>
                </a:lnTo>
                <a:lnTo>
                  <a:pt x="509577" y="142206"/>
                </a:lnTo>
                <a:lnTo>
                  <a:pt x="511346" y="134117"/>
                </a:lnTo>
                <a:lnTo>
                  <a:pt x="514885" y="126939"/>
                </a:lnTo>
                <a:lnTo>
                  <a:pt x="518424" y="119659"/>
                </a:lnTo>
                <a:lnTo>
                  <a:pt x="553255" y="100247"/>
                </a:lnTo>
                <a:lnTo>
                  <a:pt x="670564" y="100247"/>
                </a:lnTo>
                <a:lnTo>
                  <a:pt x="663512" y="92360"/>
                </a:lnTo>
                <a:lnTo>
                  <a:pt x="623284" y="70180"/>
                </a:lnTo>
                <a:lnTo>
                  <a:pt x="596175" y="65517"/>
                </a:lnTo>
                <a:lnTo>
                  <a:pt x="596175" y="0"/>
                </a:lnTo>
                <a:close/>
              </a:path>
              <a:path w="1489075" h="311150">
                <a:moveTo>
                  <a:pt x="670564" y="100247"/>
                </a:moveTo>
                <a:lnTo>
                  <a:pt x="553255" y="100247"/>
                </a:lnTo>
                <a:lnTo>
                  <a:pt x="553255" y="202172"/>
                </a:lnTo>
                <a:lnTo>
                  <a:pt x="596175" y="202172"/>
                </a:lnTo>
                <a:lnTo>
                  <a:pt x="596175" y="100853"/>
                </a:lnTo>
                <a:lnTo>
                  <a:pt x="670967" y="100853"/>
                </a:lnTo>
                <a:lnTo>
                  <a:pt x="670564" y="100247"/>
                </a:lnTo>
                <a:close/>
              </a:path>
              <a:path w="1489075" h="311150">
                <a:moveTo>
                  <a:pt x="670967" y="100853"/>
                </a:moveTo>
                <a:lnTo>
                  <a:pt x="596175" y="100853"/>
                </a:lnTo>
                <a:lnTo>
                  <a:pt x="605654" y="102844"/>
                </a:lnTo>
                <a:lnTo>
                  <a:pt x="614071" y="106237"/>
                </a:lnTo>
                <a:lnTo>
                  <a:pt x="638668" y="141460"/>
                </a:lnTo>
                <a:lnTo>
                  <a:pt x="639398" y="151205"/>
                </a:lnTo>
                <a:lnTo>
                  <a:pt x="639398" y="160405"/>
                </a:lnTo>
                <a:lnTo>
                  <a:pt x="637679" y="168645"/>
                </a:lnTo>
                <a:lnTo>
                  <a:pt x="634242" y="175925"/>
                </a:lnTo>
                <a:lnTo>
                  <a:pt x="630905" y="183104"/>
                </a:lnTo>
                <a:lnTo>
                  <a:pt x="626001" y="188968"/>
                </a:lnTo>
                <a:lnTo>
                  <a:pt x="619531" y="193518"/>
                </a:lnTo>
                <a:lnTo>
                  <a:pt x="613161" y="198067"/>
                </a:lnTo>
                <a:lnTo>
                  <a:pt x="605376" y="200949"/>
                </a:lnTo>
                <a:lnTo>
                  <a:pt x="596103" y="202172"/>
                </a:lnTo>
                <a:lnTo>
                  <a:pt x="671067" y="202172"/>
                </a:lnTo>
                <a:lnTo>
                  <a:pt x="686233" y="162712"/>
                </a:lnTo>
                <a:lnTo>
                  <a:pt x="686868" y="151205"/>
                </a:lnTo>
                <a:lnTo>
                  <a:pt x="686359" y="142206"/>
                </a:lnTo>
                <a:lnTo>
                  <a:pt x="686316" y="141460"/>
                </a:lnTo>
                <a:lnTo>
                  <a:pt x="686214" y="139640"/>
                </a:lnTo>
                <a:lnTo>
                  <a:pt x="684251" y="128759"/>
                </a:lnTo>
                <a:lnTo>
                  <a:pt x="680981" y="118560"/>
                </a:lnTo>
                <a:lnTo>
                  <a:pt x="676403" y="109043"/>
                </a:lnTo>
                <a:lnTo>
                  <a:pt x="670967" y="100853"/>
                </a:lnTo>
                <a:close/>
              </a:path>
              <a:path w="1489075" h="311150">
                <a:moveTo>
                  <a:pt x="795153" y="63242"/>
                </a:moveTo>
                <a:lnTo>
                  <a:pt x="753143" y="73251"/>
                </a:lnTo>
                <a:lnTo>
                  <a:pt x="724934" y="102977"/>
                </a:lnTo>
                <a:lnTo>
                  <a:pt x="714925" y="152418"/>
                </a:lnTo>
                <a:lnTo>
                  <a:pt x="715617" y="166427"/>
                </a:lnTo>
                <a:lnTo>
                  <a:pt x="732129" y="209963"/>
                </a:lnTo>
                <a:lnTo>
                  <a:pt x="767001" y="233726"/>
                </a:lnTo>
                <a:lnTo>
                  <a:pt x="801978" y="239016"/>
                </a:lnTo>
                <a:lnTo>
                  <a:pt x="811390" y="238836"/>
                </a:lnTo>
                <a:lnTo>
                  <a:pt x="855210" y="229935"/>
                </a:lnTo>
                <a:lnTo>
                  <a:pt x="861580" y="227035"/>
                </a:lnTo>
                <a:lnTo>
                  <a:pt x="861580" y="204589"/>
                </a:lnTo>
                <a:lnTo>
                  <a:pt x="804101" y="204589"/>
                </a:lnTo>
                <a:lnTo>
                  <a:pt x="794849" y="203897"/>
                </a:lnTo>
                <a:lnTo>
                  <a:pt x="762802" y="171991"/>
                </a:lnTo>
                <a:lnTo>
                  <a:pt x="761788" y="162731"/>
                </a:lnTo>
                <a:lnTo>
                  <a:pt x="871134" y="162731"/>
                </a:lnTo>
                <a:lnTo>
                  <a:pt x="871032" y="138181"/>
                </a:lnTo>
                <a:lnTo>
                  <a:pt x="870729" y="131944"/>
                </a:lnTo>
                <a:lnTo>
                  <a:pt x="762849" y="131944"/>
                </a:lnTo>
                <a:lnTo>
                  <a:pt x="763996" y="123309"/>
                </a:lnTo>
                <a:lnTo>
                  <a:pt x="786458" y="96152"/>
                </a:lnTo>
                <a:lnTo>
                  <a:pt x="860441" y="96152"/>
                </a:lnTo>
                <a:lnTo>
                  <a:pt x="856774" y="90370"/>
                </a:lnTo>
                <a:lnTo>
                  <a:pt x="817030" y="65517"/>
                </a:lnTo>
                <a:lnTo>
                  <a:pt x="806850" y="63867"/>
                </a:lnTo>
                <a:lnTo>
                  <a:pt x="807633" y="63867"/>
                </a:lnTo>
                <a:lnTo>
                  <a:pt x="795153" y="63242"/>
                </a:lnTo>
                <a:close/>
              </a:path>
              <a:path w="1489075" h="311150">
                <a:moveTo>
                  <a:pt x="861580" y="191243"/>
                </a:moveTo>
                <a:lnTo>
                  <a:pt x="819646" y="203755"/>
                </a:lnTo>
                <a:lnTo>
                  <a:pt x="804101" y="204589"/>
                </a:lnTo>
                <a:lnTo>
                  <a:pt x="861580" y="204589"/>
                </a:lnTo>
                <a:lnTo>
                  <a:pt x="861580" y="191243"/>
                </a:lnTo>
                <a:close/>
              </a:path>
              <a:path w="1489075" h="311150">
                <a:moveTo>
                  <a:pt x="860441" y="96152"/>
                </a:moveTo>
                <a:lnTo>
                  <a:pt x="802736" y="96152"/>
                </a:lnTo>
                <a:lnTo>
                  <a:pt x="808701" y="97719"/>
                </a:lnTo>
                <a:lnTo>
                  <a:pt x="813352" y="100853"/>
                </a:lnTo>
                <a:lnTo>
                  <a:pt x="818104" y="103988"/>
                </a:lnTo>
                <a:lnTo>
                  <a:pt x="821643" y="108234"/>
                </a:lnTo>
                <a:lnTo>
                  <a:pt x="823911" y="113460"/>
                </a:lnTo>
                <a:lnTo>
                  <a:pt x="826395" y="118951"/>
                </a:lnTo>
                <a:lnTo>
                  <a:pt x="827295" y="123309"/>
                </a:lnTo>
                <a:lnTo>
                  <a:pt x="827660" y="125195"/>
                </a:lnTo>
                <a:lnTo>
                  <a:pt x="827760" y="131944"/>
                </a:lnTo>
                <a:lnTo>
                  <a:pt x="870729" y="131944"/>
                </a:lnTo>
                <a:lnTo>
                  <a:pt x="870556" y="128399"/>
                </a:lnTo>
                <a:lnTo>
                  <a:pt x="868822" y="117460"/>
                </a:lnTo>
                <a:lnTo>
                  <a:pt x="865931" y="107470"/>
                </a:lnTo>
                <a:lnTo>
                  <a:pt x="861883" y="98427"/>
                </a:lnTo>
                <a:lnTo>
                  <a:pt x="860441" y="96152"/>
                </a:lnTo>
                <a:close/>
              </a:path>
              <a:path w="1489075" h="311150">
                <a:moveTo>
                  <a:pt x="955002" y="66427"/>
                </a:moveTo>
                <a:lnTo>
                  <a:pt x="908746" y="66427"/>
                </a:lnTo>
                <a:lnTo>
                  <a:pt x="908746" y="235982"/>
                </a:lnTo>
                <a:lnTo>
                  <a:pt x="955002" y="235982"/>
                </a:lnTo>
                <a:lnTo>
                  <a:pt x="955002" y="149991"/>
                </a:lnTo>
                <a:lnTo>
                  <a:pt x="1005569" y="149991"/>
                </a:lnTo>
                <a:lnTo>
                  <a:pt x="1004565" y="148778"/>
                </a:lnTo>
                <a:lnTo>
                  <a:pt x="955002" y="148778"/>
                </a:lnTo>
                <a:lnTo>
                  <a:pt x="955002" y="66427"/>
                </a:lnTo>
                <a:close/>
              </a:path>
              <a:path w="1489075" h="311150">
                <a:moveTo>
                  <a:pt x="1005569" y="149991"/>
                </a:moveTo>
                <a:lnTo>
                  <a:pt x="955002" y="149991"/>
                </a:lnTo>
                <a:lnTo>
                  <a:pt x="1024311" y="235982"/>
                </a:lnTo>
                <a:lnTo>
                  <a:pt x="1076785" y="235982"/>
                </a:lnTo>
                <a:lnTo>
                  <a:pt x="1005569" y="149991"/>
                </a:lnTo>
                <a:close/>
              </a:path>
              <a:path w="1489075" h="311150">
                <a:moveTo>
                  <a:pt x="1070871" y="66427"/>
                </a:moveTo>
                <a:lnTo>
                  <a:pt x="1019913" y="66427"/>
                </a:lnTo>
                <a:lnTo>
                  <a:pt x="955002" y="148778"/>
                </a:lnTo>
                <a:lnTo>
                  <a:pt x="1004565" y="148778"/>
                </a:lnTo>
                <a:lnTo>
                  <a:pt x="1003685" y="147716"/>
                </a:lnTo>
                <a:lnTo>
                  <a:pt x="1070871" y="66427"/>
                </a:lnTo>
                <a:close/>
              </a:path>
              <a:path w="1489075" h="311150">
                <a:moveTo>
                  <a:pt x="1185829" y="101157"/>
                </a:moveTo>
                <a:lnTo>
                  <a:pt x="1139573" y="101157"/>
                </a:lnTo>
                <a:lnTo>
                  <a:pt x="1139573" y="235982"/>
                </a:lnTo>
                <a:lnTo>
                  <a:pt x="1185829" y="235982"/>
                </a:lnTo>
                <a:lnTo>
                  <a:pt x="1185829" y="101157"/>
                </a:lnTo>
                <a:close/>
              </a:path>
              <a:path w="1489075" h="311150">
                <a:moveTo>
                  <a:pt x="1241336" y="66427"/>
                </a:moveTo>
                <a:lnTo>
                  <a:pt x="1083913" y="66427"/>
                </a:lnTo>
                <a:lnTo>
                  <a:pt x="1083913" y="101157"/>
                </a:lnTo>
                <a:lnTo>
                  <a:pt x="1241336" y="101157"/>
                </a:lnTo>
                <a:lnTo>
                  <a:pt x="1241336" y="66427"/>
                </a:lnTo>
                <a:close/>
              </a:path>
              <a:path w="1489075" h="311150">
                <a:moveTo>
                  <a:pt x="1319290" y="66427"/>
                </a:moveTo>
                <a:lnTo>
                  <a:pt x="1273033" y="66427"/>
                </a:lnTo>
                <a:lnTo>
                  <a:pt x="1273033" y="235982"/>
                </a:lnTo>
                <a:lnTo>
                  <a:pt x="1343252" y="235982"/>
                </a:lnTo>
                <a:lnTo>
                  <a:pt x="1355887" y="235565"/>
                </a:lnTo>
                <a:lnTo>
                  <a:pt x="1393812" y="225632"/>
                </a:lnTo>
                <a:lnTo>
                  <a:pt x="1413517" y="203982"/>
                </a:lnTo>
                <a:lnTo>
                  <a:pt x="1319290" y="203982"/>
                </a:lnTo>
                <a:lnTo>
                  <a:pt x="1319290" y="163944"/>
                </a:lnTo>
                <a:lnTo>
                  <a:pt x="1414643" y="163944"/>
                </a:lnTo>
                <a:lnTo>
                  <a:pt x="1413110" y="159982"/>
                </a:lnTo>
                <a:lnTo>
                  <a:pt x="1375366" y="135015"/>
                </a:lnTo>
                <a:lnTo>
                  <a:pt x="1341584" y="131944"/>
                </a:lnTo>
                <a:lnTo>
                  <a:pt x="1319290" y="131944"/>
                </a:lnTo>
                <a:lnTo>
                  <a:pt x="1319290" y="66427"/>
                </a:lnTo>
                <a:close/>
              </a:path>
              <a:path w="1489075" h="311150">
                <a:moveTo>
                  <a:pt x="1414643" y="163944"/>
                </a:moveTo>
                <a:lnTo>
                  <a:pt x="1350481" y="163944"/>
                </a:lnTo>
                <a:lnTo>
                  <a:pt x="1358317" y="165410"/>
                </a:lnTo>
                <a:lnTo>
                  <a:pt x="1368832" y="171274"/>
                </a:lnTo>
                <a:lnTo>
                  <a:pt x="1371461" y="176026"/>
                </a:lnTo>
                <a:lnTo>
                  <a:pt x="1371461" y="190282"/>
                </a:lnTo>
                <a:lnTo>
                  <a:pt x="1368579" y="195793"/>
                </a:lnTo>
                <a:lnTo>
                  <a:pt x="1362816" y="199129"/>
                </a:lnTo>
                <a:lnTo>
                  <a:pt x="1357053" y="202364"/>
                </a:lnTo>
                <a:lnTo>
                  <a:pt x="1349672" y="203982"/>
                </a:lnTo>
                <a:lnTo>
                  <a:pt x="1413517" y="203982"/>
                </a:lnTo>
                <a:lnTo>
                  <a:pt x="1415821" y="197309"/>
                </a:lnTo>
                <a:lnTo>
                  <a:pt x="1417173" y="190282"/>
                </a:lnTo>
                <a:lnTo>
                  <a:pt x="1417243" y="189916"/>
                </a:lnTo>
                <a:lnTo>
                  <a:pt x="1417717" y="181991"/>
                </a:lnTo>
                <a:lnTo>
                  <a:pt x="1417205" y="173935"/>
                </a:lnTo>
                <a:lnTo>
                  <a:pt x="1415670" y="166598"/>
                </a:lnTo>
                <a:lnTo>
                  <a:pt x="1414643" y="163944"/>
                </a:lnTo>
                <a:close/>
              </a:path>
              <a:path w="1489075" h="311150">
                <a:moveTo>
                  <a:pt x="1488542" y="66427"/>
                </a:moveTo>
                <a:lnTo>
                  <a:pt x="1442286" y="66427"/>
                </a:lnTo>
                <a:lnTo>
                  <a:pt x="1442286" y="235982"/>
                </a:lnTo>
                <a:lnTo>
                  <a:pt x="1488542" y="235982"/>
                </a:lnTo>
                <a:lnTo>
                  <a:pt x="1488542" y="66427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2" name="object 72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4214261" y="7363180"/>
            <a:ext cx="163095" cy="164779"/>
          </a:xfrm>
          <a:prstGeom prst="rect">
            <a:avLst/>
          </a:prstGeom>
        </p:spPr>
      </p:pic>
      <p:pic>
        <p:nvPicPr>
          <p:cNvPr id="73" name="object 73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4214261" y="8095681"/>
            <a:ext cx="163095" cy="164779"/>
          </a:xfrm>
          <a:prstGeom prst="rect">
            <a:avLst/>
          </a:prstGeom>
        </p:spPr>
      </p:pic>
      <p:pic>
        <p:nvPicPr>
          <p:cNvPr id="74" name="object 74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4214261" y="9139549"/>
            <a:ext cx="163095" cy="164779"/>
          </a:xfrm>
          <a:prstGeom prst="rect">
            <a:avLst/>
          </a:prstGeom>
        </p:spPr>
      </p:pic>
      <p:pic>
        <p:nvPicPr>
          <p:cNvPr id="75" name="object 75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4214261" y="9579336"/>
            <a:ext cx="163095" cy="164779"/>
          </a:xfrm>
          <a:prstGeom prst="rect">
            <a:avLst/>
          </a:prstGeom>
        </p:spPr>
      </p:pic>
      <p:pic>
        <p:nvPicPr>
          <p:cNvPr id="76" name="object 76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4550052" y="7327575"/>
            <a:ext cx="4281207" cy="2753474"/>
          </a:xfrm>
          <a:prstGeom prst="rect">
            <a:avLst/>
          </a:prstGeom>
        </p:spPr>
      </p:pic>
      <p:sp>
        <p:nvSpPr>
          <p:cNvPr id="77" name="object 77" descr=""/>
          <p:cNvSpPr/>
          <p:nvPr/>
        </p:nvSpPr>
        <p:spPr>
          <a:xfrm>
            <a:off x="13627977" y="2043485"/>
            <a:ext cx="5495290" cy="4141470"/>
          </a:xfrm>
          <a:custGeom>
            <a:avLst/>
            <a:gdLst/>
            <a:ahLst/>
            <a:cxnLst/>
            <a:rect l="l" t="t" r="r" b="b"/>
            <a:pathLst>
              <a:path w="5495290" h="4141470">
                <a:moveTo>
                  <a:pt x="307303" y="0"/>
                </a:moveTo>
                <a:lnTo>
                  <a:pt x="298072" y="0"/>
                </a:lnTo>
                <a:lnTo>
                  <a:pt x="298072" y="31665"/>
                </a:lnTo>
                <a:lnTo>
                  <a:pt x="307303" y="31665"/>
                </a:lnTo>
                <a:lnTo>
                  <a:pt x="307303" y="0"/>
                </a:lnTo>
                <a:close/>
              </a:path>
              <a:path w="5495290" h="4141470">
                <a:moveTo>
                  <a:pt x="282687" y="0"/>
                </a:moveTo>
                <a:lnTo>
                  <a:pt x="239952" y="3211"/>
                </a:lnTo>
                <a:lnTo>
                  <a:pt x="199211" y="12531"/>
                </a:lnTo>
                <a:lnTo>
                  <a:pt x="160939" y="27492"/>
                </a:lnTo>
                <a:lnTo>
                  <a:pt x="125610" y="47624"/>
                </a:lnTo>
                <a:lnTo>
                  <a:pt x="143226" y="73936"/>
                </a:lnTo>
                <a:lnTo>
                  <a:pt x="174581" y="56067"/>
                </a:lnTo>
                <a:lnTo>
                  <a:pt x="208550" y="42788"/>
                </a:lnTo>
                <a:lnTo>
                  <a:pt x="244722" y="34515"/>
                </a:lnTo>
                <a:lnTo>
                  <a:pt x="282687" y="31665"/>
                </a:lnTo>
                <a:lnTo>
                  <a:pt x="282687" y="0"/>
                </a:lnTo>
                <a:close/>
              </a:path>
              <a:path w="5495290" h="4141470">
                <a:moveTo>
                  <a:pt x="291918" y="0"/>
                </a:moveTo>
                <a:lnTo>
                  <a:pt x="282687" y="0"/>
                </a:lnTo>
                <a:lnTo>
                  <a:pt x="282687" y="31665"/>
                </a:lnTo>
                <a:lnTo>
                  <a:pt x="291918" y="31665"/>
                </a:lnTo>
                <a:lnTo>
                  <a:pt x="291918" y="0"/>
                </a:lnTo>
                <a:close/>
              </a:path>
              <a:path w="5495290" h="4141470">
                <a:moveTo>
                  <a:pt x="47623" y="125611"/>
                </a:moveTo>
                <a:lnTo>
                  <a:pt x="27492" y="160939"/>
                </a:lnTo>
                <a:lnTo>
                  <a:pt x="12531" y="199212"/>
                </a:lnTo>
                <a:lnTo>
                  <a:pt x="3211" y="239953"/>
                </a:lnTo>
                <a:lnTo>
                  <a:pt x="0" y="282688"/>
                </a:lnTo>
                <a:lnTo>
                  <a:pt x="0" y="404588"/>
                </a:lnTo>
                <a:lnTo>
                  <a:pt x="31664" y="404588"/>
                </a:lnTo>
                <a:lnTo>
                  <a:pt x="31664" y="282688"/>
                </a:lnTo>
                <a:lnTo>
                  <a:pt x="34515" y="244723"/>
                </a:lnTo>
                <a:lnTo>
                  <a:pt x="42787" y="208550"/>
                </a:lnTo>
                <a:lnTo>
                  <a:pt x="56067" y="174581"/>
                </a:lnTo>
                <a:lnTo>
                  <a:pt x="73936" y="143226"/>
                </a:lnTo>
                <a:lnTo>
                  <a:pt x="47623" y="125611"/>
                </a:lnTo>
                <a:close/>
              </a:path>
              <a:path w="5495290" h="4141470">
                <a:moveTo>
                  <a:pt x="31664" y="485856"/>
                </a:moveTo>
                <a:lnTo>
                  <a:pt x="0" y="485856"/>
                </a:lnTo>
                <a:lnTo>
                  <a:pt x="0" y="729657"/>
                </a:lnTo>
                <a:lnTo>
                  <a:pt x="31664" y="729657"/>
                </a:lnTo>
                <a:lnTo>
                  <a:pt x="31664" y="485856"/>
                </a:lnTo>
                <a:close/>
              </a:path>
              <a:path w="5495290" h="4141470">
                <a:moveTo>
                  <a:pt x="31664" y="810924"/>
                </a:moveTo>
                <a:lnTo>
                  <a:pt x="0" y="810924"/>
                </a:lnTo>
                <a:lnTo>
                  <a:pt x="0" y="1054726"/>
                </a:lnTo>
                <a:lnTo>
                  <a:pt x="31664" y="1054726"/>
                </a:lnTo>
                <a:lnTo>
                  <a:pt x="31664" y="810924"/>
                </a:lnTo>
                <a:close/>
              </a:path>
              <a:path w="5495290" h="4141470">
                <a:moveTo>
                  <a:pt x="31664" y="1135993"/>
                </a:moveTo>
                <a:lnTo>
                  <a:pt x="0" y="1135993"/>
                </a:lnTo>
                <a:lnTo>
                  <a:pt x="0" y="1379795"/>
                </a:lnTo>
                <a:lnTo>
                  <a:pt x="31664" y="1379795"/>
                </a:lnTo>
                <a:lnTo>
                  <a:pt x="31664" y="1135993"/>
                </a:lnTo>
                <a:close/>
              </a:path>
              <a:path w="5495290" h="4141470">
                <a:moveTo>
                  <a:pt x="31664" y="1461062"/>
                </a:moveTo>
                <a:lnTo>
                  <a:pt x="0" y="1461062"/>
                </a:lnTo>
                <a:lnTo>
                  <a:pt x="0" y="1704864"/>
                </a:lnTo>
                <a:lnTo>
                  <a:pt x="31664" y="1704864"/>
                </a:lnTo>
                <a:lnTo>
                  <a:pt x="31664" y="1461062"/>
                </a:lnTo>
                <a:close/>
              </a:path>
              <a:path w="5495290" h="4141470">
                <a:moveTo>
                  <a:pt x="31664" y="1786131"/>
                </a:moveTo>
                <a:lnTo>
                  <a:pt x="0" y="1786131"/>
                </a:lnTo>
                <a:lnTo>
                  <a:pt x="0" y="2029933"/>
                </a:lnTo>
                <a:lnTo>
                  <a:pt x="31664" y="2029933"/>
                </a:lnTo>
                <a:lnTo>
                  <a:pt x="31664" y="1786131"/>
                </a:lnTo>
                <a:close/>
              </a:path>
              <a:path w="5495290" h="4141470">
                <a:moveTo>
                  <a:pt x="31664" y="2111200"/>
                </a:moveTo>
                <a:lnTo>
                  <a:pt x="0" y="2111200"/>
                </a:lnTo>
                <a:lnTo>
                  <a:pt x="0" y="2355002"/>
                </a:lnTo>
                <a:lnTo>
                  <a:pt x="31664" y="2355002"/>
                </a:lnTo>
                <a:lnTo>
                  <a:pt x="31664" y="2111200"/>
                </a:lnTo>
                <a:close/>
              </a:path>
              <a:path w="5495290" h="4141470">
                <a:moveTo>
                  <a:pt x="31664" y="2436269"/>
                </a:moveTo>
                <a:lnTo>
                  <a:pt x="0" y="2436269"/>
                </a:lnTo>
                <a:lnTo>
                  <a:pt x="0" y="2680071"/>
                </a:lnTo>
                <a:lnTo>
                  <a:pt x="31664" y="2680071"/>
                </a:lnTo>
                <a:lnTo>
                  <a:pt x="31664" y="2436269"/>
                </a:lnTo>
                <a:close/>
              </a:path>
              <a:path w="5495290" h="4141470">
                <a:moveTo>
                  <a:pt x="31664" y="2761338"/>
                </a:moveTo>
                <a:lnTo>
                  <a:pt x="0" y="2761338"/>
                </a:lnTo>
                <a:lnTo>
                  <a:pt x="0" y="3005140"/>
                </a:lnTo>
                <a:lnTo>
                  <a:pt x="31664" y="3005140"/>
                </a:lnTo>
                <a:lnTo>
                  <a:pt x="31664" y="2761338"/>
                </a:lnTo>
                <a:close/>
              </a:path>
              <a:path w="5495290" h="4141470">
                <a:moveTo>
                  <a:pt x="31664" y="3086407"/>
                </a:moveTo>
                <a:lnTo>
                  <a:pt x="0" y="3086407"/>
                </a:lnTo>
                <a:lnTo>
                  <a:pt x="0" y="3330209"/>
                </a:lnTo>
                <a:lnTo>
                  <a:pt x="31664" y="3330209"/>
                </a:lnTo>
                <a:lnTo>
                  <a:pt x="31664" y="3086407"/>
                </a:lnTo>
                <a:close/>
              </a:path>
              <a:path w="5495290" h="4141470">
                <a:moveTo>
                  <a:pt x="31664" y="3411476"/>
                </a:moveTo>
                <a:lnTo>
                  <a:pt x="0" y="3411476"/>
                </a:lnTo>
                <a:lnTo>
                  <a:pt x="0" y="3655278"/>
                </a:lnTo>
                <a:lnTo>
                  <a:pt x="31664" y="3655278"/>
                </a:lnTo>
                <a:lnTo>
                  <a:pt x="31664" y="3411476"/>
                </a:lnTo>
                <a:close/>
              </a:path>
              <a:path w="5495290" h="4141470">
                <a:moveTo>
                  <a:pt x="31664" y="3736545"/>
                </a:moveTo>
                <a:lnTo>
                  <a:pt x="0" y="3736545"/>
                </a:lnTo>
                <a:lnTo>
                  <a:pt x="0" y="3858446"/>
                </a:lnTo>
                <a:lnTo>
                  <a:pt x="3211" y="3901180"/>
                </a:lnTo>
                <a:lnTo>
                  <a:pt x="12531" y="3941921"/>
                </a:lnTo>
                <a:lnTo>
                  <a:pt x="27492" y="3980194"/>
                </a:lnTo>
                <a:lnTo>
                  <a:pt x="47623" y="4015522"/>
                </a:lnTo>
                <a:lnTo>
                  <a:pt x="73936" y="3997907"/>
                </a:lnTo>
                <a:lnTo>
                  <a:pt x="56067" y="3966552"/>
                </a:lnTo>
                <a:lnTo>
                  <a:pt x="42787" y="3932583"/>
                </a:lnTo>
                <a:lnTo>
                  <a:pt x="34515" y="3896410"/>
                </a:lnTo>
                <a:lnTo>
                  <a:pt x="31664" y="3858446"/>
                </a:lnTo>
                <a:lnTo>
                  <a:pt x="31664" y="3736545"/>
                </a:lnTo>
                <a:close/>
              </a:path>
              <a:path w="5495290" h="4141470">
                <a:moveTo>
                  <a:pt x="143226" y="4067197"/>
                </a:moveTo>
                <a:lnTo>
                  <a:pt x="160939" y="4113641"/>
                </a:lnTo>
                <a:lnTo>
                  <a:pt x="199211" y="4128602"/>
                </a:lnTo>
                <a:lnTo>
                  <a:pt x="239952" y="4137922"/>
                </a:lnTo>
                <a:lnTo>
                  <a:pt x="282687" y="4141133"/>
                </a:lnTo>
                <a:lnTo>
                  <a:pt x="282687" y="4109468"/>
                </a:lnTo>
                <a:lnTo>
                  <a:pt x="244722" y="4106618"/>
                </a:lnTo>
                <a:lnTo>
                  <a:pt x="208550" y="4098345"/>
                </a:lnTo>
                <a:lnTo>
                  <a:pt x="174581" y="4085066"/>
                </a:lnTo>
                <a:lnTo>
                  <a:pt x="143226" y="4067197"/>
                </a:lnTo>
                <a:close/>
              </a:path>
              <a:path w="5495290" h="4141470">
                <a:moveTo>
                  <a:pt x="398227" y="4109468"/>
                </a:moveTo>
                <a:lnTo>
                  <a:pt x="282687" y="4109468"/>
                </a:lnTo>
                <a:lnTo>
                  <a:pt x="282687" y="4141133"/>
                </a:lnTo>
                <a:lnTo>
                  <a:pt x="398227" y="4141133"/>
                </a:lnTo>
                <a:lnTo>
                  <a:pt x="398227" y="4109468"/>
                </a:lnTo>
                <a:close/>
              </a:path>
              <a:path w="5495290" h="4141470">
                <a:moveTo>
                  <a:pt x="706335" y="4109468"/>
                </a:moveTo>
                <a:lnTo>
                  <a:pt x="475254" y="4109468"/>
                </a:lnTo>
                <a:lnTo>
                  <a:pt x="475254" y="4141133"/>
                </a:lnTo>
                <a:lnTo>
                  <a:pt x="706335" y="4141133"/>
                </a:lnTo>
                <a:lnTo>
                  <a:pt x="706335" y="4109468"/>
                </a:lnTo>
                <a:close/>
              </a:path>
              <a:path w="5495290" h="4141470">
                <a:moveTo>
                  <a:pt x="1014442" y="4109468"/>
                </a:moveTo>
                <a:lnTo>
                  <a:pt x="783362" y="4109468"/>
                </a:lnTo>
                <a:lnTo>
                  <a:pt x="783362" y="4141133"/>
                </a:lnTo>
                <a:lnTo>
                  <a:pt x="1014442" y="4141133"/>
                </a:lnTo>
                <a:lnTo>
                  <a:pt x="1014442" y="4109468"/>
                </a:lnTo>
                <a:close/>
              </a:path>
              <a:path w="5495290" h="4141470">
                <a:moveTo>
                  <a:pt x="1322550" y="4109468"/>
                </a:moveTo>
                <a:lnTo>
                  <a:pt x="1091469" y="4109468"/>
                </a:lnTo>
                <a:lnTo>
                  <a:pt x="1091469" y="4141133"/>
                </a:lnTo>
                <a:lnTo>
                  <a:pt x="1322550" y="4141133"/>
                </a:lnTo>
                <a:lnTo>
                  <a:pt x="1322550" y="4109468"/>
                </a:lnTo>
                <a:close/>
              </a:path>
              <a:path w="5495290" h="4141470">
                <a:moveTo>
                  <a:pt x="1630657" y="4109468"/>
                </a:moveTo>
                <a:lnTo>
                  <a:pt x="1399577" y="4109468"/>
                </a:lnTo>
                <a:lnTo>
                  <a:pt x="1399577" y="4141133"/>
                </a:lnTo>
                <a:lnTo>
                  <a:pt x="1630657" y="4141133"/>
                </a:lnTo>
                <a:lnTo>
                  <a:pt x="1630657" y="4109468"/>
                </a:lnTo>
                <a:close/>
              </a:path>
              <a:path w="5495290" h="4141470">
                <a:moveTo>
                  <a:pt x="1938765" y="4109468"/>
                </a:moveTo>
                <a:lnTo>
                  <a:pt x="1707684" y="4109468"/>
                </a:lnTo>
                <a:lnTo>
                  <a:pt x="1707684" y="4141133"/>
                </a:lnTo>
                <a:lnTo>
                  <a:pt x="1938765" y="4141133"/>
                </a:lnTo>
                <a:lnTo>
                  <a:pt x="1938765" y="4109468"/>
                </a:lnTo>
                <a:close/>
              </a:path>
              <a:path w="5495290" h="4141470">
                <a:moveTo>
                  <a:pt x="2246872" y="4109468"/>
                </a:moveTo>
                <a:lnTo>
                  <a:pt x="2015792" y="4109468"/>
                </a:lnTo>
                <a:lnTo>
                  <a:pt x="2015792" y="4141133"/>
                </a:lnTo>
                <a:lnTo>
                  <a:pt x="2246872" y="4141133"/>
                </a:lnTo>
                <a:lnTo>
                  <a:pt x="2246872" y="4109468"/>
                </a:lnTo>
                <a:close/>
              </a:path>
              <a:path w="5495290" h="4141470">
                <a:moveTo>
                  <a:pt x="2554980" y="4109468"/>
                </a:moveTo>
                <a:lnTo>
                  <a:pt x="2323899" y="4109468"/>
                </a:lnTo>
                <a:lnTo>
                  <a:pt x="2323899" y="4141133"/>
                </a:lnTo>
                <a:lnTo>
                  <a:pt x="2554980" y="4141133"/>
                </a:lnTo>
                <a:lnTo>
                  <a:pt x="2554980" y="4109468"/>
                </a:lnTo>
                <a:close/>
              </a:path>
              <a:path w="5495290" h="4141470">
                <a:moveTo>
                  <a:pt x="2863088" y="4109468"/>
                </a:moveTo>
                <a:lnTo>
                  <a:pt x="2632007" y="4109468"/>
                </a:lnTo>
                <a:lnTo>
                  <a:pt x="2632007" y="4141133"/>
                </a:lnTo>
                <a:lnTo>
                  <a:pt x="2863088" y="4141133"/>
                </a:lnTo>
                <a:lnTo>
                  <a:pt x="2863088" y="4109468"/>
                </a:lnTo>
                <a:close/>
              </a:path>
              <a:path w="5495290" h="4141470">
                <a:moveTo>
                  <a:pt x="3171195" y="4109468"/>
                </a:moveTo>
                <a:lnTo>
                  <a:pt x="2940115" y="4109468"/>
                </a:lnTo>
                <a:lnTo>
                  <a:pt x="2940115" y="4141133"/>
                </a:lnTo>
                <a:lnTo>
                  <a:pt x="3171195" y="4141133"/>
                </a:lnTo>
                <a:lnTo>
                  <a:pt x="3171195" y="4109468"/>
                </a:lnTo>
                <a:close/>
              </a:path>
              <a:path w="5495290" h="4141470">
                <a:moveTo>
                  <a:pt x="3479303" y="4109468"/>
                </a:moveTo>
                <a:lnTo>
                  <a:pt x="3248222" y="4109468"/>
                </a:lnTo>
                <a:lnTo>
                  <a:pt x="3248222" y="4141133"/>
                </a:lnTo>
                <a:lnTo>
                  <a:pt x="3479303" y="4141133"/>
                </a:lnTo>
                <a:lnTo>
                  <a:pt x="3479303" y="4109468"/>
                </a:lnTo>
                <a:close/>
              </a:path>
              <a:path w="5495290" h="4141470">
                <a:moveTo>
                  <a:pt x="3787410" y="4109468"/>
                </a:moveTo>
                <a:lnTo>
                  <a:pt x="3556330" y="4109468"/>
                </a:lnTo>
                <a:lnTo>
                  <a:pt x="3556330" y="4141133"/>
                </a:lnTo>
                <a:lnTo>
                  <a:pt x="3787410" y="4141133"/>
                </a:lnTo>
                <a:lnTo>
                  <a:pt x="3787410" y="4109468"/>
                </a:lnTo>
                <a:close/>
              </a:path>
              <a:path w="5495290" h="4141470">
                <a:moveTo>
                  <a:pt x="4095518" y="4109468"/>
                </a:moveTo>
                <a:lnTo>
                  <a:pt x="3864437" y="4109468"/>
                </a:lnTo>
                <a:lnTo>
                  <a:pt x="3864437" y="4141133"/>
                </a:lnTo>
                <a:lnTo>
                  <a:pt x="4095518" y="4141133"/>
                </a:lnTo>
                <a:lnTo>
                  <a:pt x="4095518" y="4109468"/>
                </a:lnTo>
                <a:close/>
              </a:path>
              <a:path w="5495290" h="4141470">
                <a:moveTo>
                  <a:pt x="4403626" y="4109468"/>
                </a:moveTo>
                <a:lnTo>
                  <a:pt x="4172545" y="4109468"/>
                </a:lnTo>
                <a:lnTo>
                  <a:pt x="4172545" y="4141133"/>
                </a:lnTo>
                <a:lnTo>
                  <a:pt x="4403626" y="4141133"/>
                </a:lnTo>
                <a:lnTo>
                  <a:pt x="4403626" y="4109468"/>
                </a:lnTo>
                <a:close/>
              </a:path>
              <a:path w="5495290" h="4141470">
                <a:moveTo>
                  <a:pt x="4711733" y="4109468"/>
                </a:moveTo>
                <a:lnTo>
                  <a:pt x="4480653" y="4109468"/>
                </a:lnTo>
                <a:lnTo>
                  <a:pt x="4480653" y="4141133"/>
                </a:lnTo>
                <a:lnTo>
                  <a:pt x="4711733" y="4141133"/>
                </a:lnTo>
                <a:lnTo>
                  <a:pt x="4711733" y="4109468"/>
                </a:lnTo>
                <a:close/>
              </a:path>
              <a:path w="5495290" h="4141470">
                <a:moveTo>
                  <a:pt x="5019841" y="4109468"/>
                </a:moveTo>
                <a:lnTo>
                  <a:pt x="4788760" y="4109468"/>
                </a:lnTo>
                <a:lnTo>
                  <a:pt x="4788760" y="4141133"/>
                </a:lnTo>
                <a:lnTo>
                  <a:pt x="5019841" y="4141133"/>
                </a:lnTo>
                <a:lnTo>
                  <a:pt x="5019841" y="4109468"/>
                </a:lnTo>
                <a:close/>
              </a:path>
              <a:path w="5495290" h="4141470">
                <a:moveTo>
                  <a:pt x="5212407" y="4109468"/>
                </a:moveTo>
                <a:lnTo>
                  <a:pt x="5096868" y="4109468"/>
                </a:lnTo>
                <a:lnTo>
                  <a:pt x="5096868" y="4141133"/>
                </a:lnTo>
                <a:lnTo>
                  <a:pt x="5212407" y="4141133"/>
                </a:lnTo>
                <a:lnTo>
                  <a:pt x="5212407" y="4109468"/>
                </a:lnTo>
                <a:close/>
              </a:path>
              <a:path w="5495290" h="4141470">
                <a:moveTo>
                  <a:pt x="5351868" y="4067197"/>
                </a:moveTo>
                <a:lnTo>
                  <a:pt x="5320512" y="4085066"/>
                </a:lnTo>
                <a:lnTo>
                  <a:pt x="5286543" y="4098345"/>
                </a:lnTo>
                <a:lnTo>
                  <a:pt x="5250371" y="4106618"/>
                </a:lnTo>
                <a:lnTo>
                  <a:pt x="5212407" y="4109468"/>
                </a:lnTo>
                <a:lnTo>
                  <a:pt x="5212407" y="4141133"/>
                </a:lnTo>
                <a:lnTo>
                  <a:pt x="5255141" y="4137922"/>
                </a:lnTo>
                <a:lnTo>
                  <a:pt x="5295882" y="4128602"/>
                </a:lnTo>
                <a:lnTo>
                  <a:pt x="5334155" y="4113641"/>
                </a:lnTo>
                <a:lnTo>
                  <a:pt x="5369483" y="4093509"/>
                </a:lnTo>
                <a:lnTo>
                  <a:pt x="5351868" y="4067197"/>
                </a:lnTo>
                <a:close/>
              </a:path>
              <a:path w="5495290" h="4141470">
                <a:moveTo>
                  <a:pt x="5495094" y="3736545"/>
                </a:moveTo>
                <a:lnTo>
                  <a:pt x="5463430" y="3736545"/>
                </a:lnTo>
                <a:lnTo>
                  <a:pt x="5463430" y="3858446"/>
                </a:lnTo>
                <a:lnTo>
                  <a:pt x="5460579" y="3896410"/>
                </a:lnTo>
                <a:lnTo>
                  <a:pt x="5452306" y="3932582"/>
                </a:lnTo>
                <a:lnTo>
                  <a:pt x="5439027" y="3966551"/>
                </a:lnTo>
                <a:lnTo>
                  <a:pt x="5421158" y="3997906"/>
                </a:lnTo>
                <a:lnTo>
                  <a:pt x="5447470" y="4015522"/>
                </a:lnTo>
                <a:lnTo>
                  <a:pt x="5467602" y="3980194"/>
                </a:lnTo>
                <a:lnTo>
                  <a:pt x="5482562" y="3941921"/>
                </a:lnTo>
                <a:lnTo>
                  <a:pt x="5491883" y="3901180"/>
                </a:lnTo>
                <a:lnTo>
                  <a:pt x="5495094" y="3858446"/>
                </a:lnTo>
                <a:lnTo>
                  <a:pt x="5495094" y="3736545"/>
                </a:lnTo>
                <a:close/>
              </a:path>
              <a:path w="5495290" h="4141470">
                <a:moveTo>
                  <a:pt x="5495094" y="3411476"/>
                </a:moveTo>
                <a:lnTo>
                  <a:pt x="5463430" y="3411476"/>
                </a:lnTo>
                <a:lnTo>
                  <a:pt x="5463430" y="3655278"/>
                </a:lnTo>
                <a:lnTo>
                  <a:pt x="5495094" y="3655278"/>
                </a:lnTo>
                <a:lnTo>
                  <a:pt x="5495094" y="3411476"/>
                </a:lnTo>
                <a:close/>
              </a:path>
              <a:path w="5495290" h="4141470">
                <a:moveTo>
                  <a:pt x="5495094" y="3086407"/>
                </a:moveTo>
                <a:lnTo>
                  <a:pt x="5463430" y="3086407"/>
                </a:lnTo>
                <a:lnTo>
                  <a:pt x="5463430" y="3330209"/>
                </a:lnTo>
                <a:lnTo>
                  <a:pt x="5495094" y="3330209"/>
                </a:lnTo>
                <a:lnTo>
                  <a:pt x="5495094" y="3086407"/>
                </a:lnTo>
                <a:close/>
              </a:path>
              <a:path w="5495290" h="4141470">
                <a:moveTo>
                  <a:pt x="5495094" y="2761338"/>
                </a:moveTo>
                <a:lnTo>
                  <a:pt x="5463430" y="2761338"/>
                </a:lnTo>
                <a:lnTo>
                  <a:pt x="5463430" y="3005140"/>
                </a:lnTo>
                <a:lnTo>
                  <a:pt x="5495094" y="3005140"/>
                </a:lnTo>
                <a:lnTo>
                  <a:pt x="5495094" y="2761338"/>
                </a:lnTo>
                <a:close/>
              </a:path>
              <a:path w="5495290" h="4141470">
                <a:moveTo>
                  <a:pt x="5495094" y="2436269"/>
                </a:moveTo>
                <a:lnTo>
                  <a:pt x="5463430" y="2436269"/>
                </a:lnTo>
                <a:lnTo>
                  <a:pt x="5463430" y="2680071"/>
                </a:lnTo>
                <a:lnTo>
                  <a:pt x="5495094" y="2680071"/>
                </a:lnTo>
                <a:lnTo>
                  <a:pt x="5495094" y="2436269"/>
                </a:lnTo>
                <a:close/>
              </a:path>
              <a:path w="5495290" h="4141470">
                <a:moveTo>
                  <a:pt x="5495094" y="2111200"/>
                </a:moveTo>
                <a:lnTo>
                  <a:pt x="5463430" y="2111200"/>
                </a:lnTo>
                <a:lnTo>
                  <a:pt x="5463430" y="2355002"/>
                </a:lnTo>
                <a:lnTo>
                  <a:pt x="5495094" y="2355002"/>
                </a:lnTo>
                <a:lnTo>
                  <a:pt x="5495094" y="2111200"/>
                </a:lnTo>
                <a:close/>
              </a:path>
              <a:path w="5495290" h="4141470">
                <a:moveTo>
                  <a:pt x="5495094" y="1786131"/>
                </a:moveTo>
                <a:lnTo>
                  <a:pt x="5463430" y="1786131"/>
                </a:lnTo>
                <a:lnTo>
                  <a:pt x="5463430" y="2029933"/>
                </a:lnTo>
                <a:lnTo>
                  <a:pt x="5495094" y="2029933"/>
                </a:lnTo>
                <a:lnTo>
                  <a:pt x="5495094" y="1786131"/>
                </a:lnTo>
                <a:close/>
              </a:path>
              <a:path w="5495290" h="4141470">
                <a:moveTo>
                  <a:pt x="5495094" y="1461062"/>
                </a:moveTo>
                <a:lnTo>
                  <a:pt x="5463430" y="1461062"/>
                </a:lnTo>
                <a:lnTo>
                  <a:pt x="5463430" y="1704864"/>
                </a:lnTo>
                <a:lnTo>
                  <a:pt x="5495094" y="1704864"/>
                </a:lnTo>
                <a:lnTo>
                  <a:pt x="5495094" y="1461062"/>
                </a:lnTo>
                <a:close/>
              </a:path>
              <a:path w="5495290" h="4141470">
                <a:moveTo>
                  <a:pt x="5495094" y="1135993"/>
                </a:moveTo>
                <a:lnTo>
                  <a:pt x="5463430" y="1135993"/>
                </a:lnTo>
                <a:lnTo>
                  <a:pt x="5463430" y="1379795"/>
                </a:lnTo>
                <a:lnTo>
                  <a:pt x="5495094" y="1379795"/>
                </a:lnTo>
                <a:lnTo>
                  <a:pt x="5495094" y="1135993"/>
                </a:lnTo>
                <a:close/>
              </a:path>
              <a:path w="5495290" h="4141470">
                <a:moveTo>
                  <a:pt x="5495094" y="810924"/>
                </a:moveTo>
                <a:lnTo>
                  <a:pt x="5463430" y="810924"/>
                </a:lnTo>
                <a:lnTo>
                  <a:pt x="5463430" y="1054726"/>
                </a:lnTo>
                <a:lnTo>
                  <a:pt x="5495094" y="1054726"/>
                </a:lnTo>
                <a:lnTo>
                  <a:pt x="5495094" y="810924"/>
                </a:lnTo>
                <a:close/>
              </a:path>
              <a:path w="5495290" h="4141470">
                <a:moveTo>
                  <a:pt x="5495094" y="485855"/>
                </a:moveTo>
                <a:lnTo>
                  <a:pt x="5463430" y="485855"/>
                </a:lnTo>
                <a:lnTo>
                  <a:pt x="5463430" y="729657"/>
                </a:lnTo>
                <a:lnTo>
                  <a:pt x="5495094" y="729657"/>
                </a:lnTo>
                <a:lnTo>
                  <a:pt x="5495094" y="485855"/>
                </a:lnTo>
                <a:close/>
              </a:path>
              <a:path w="5495290" h="4141470">
                <a:moveTo>
                  <a:pt x="5447470" y="125611"/>
                </a:moveTo>
                <a:lnTo>
                  <a:pt x="5421158" y="143226"/>
                </a:lnTo>
                <a:lnTo>
                  <a:pt x="5439027" y="174581"/>
                </a:lnTo>
                <a:lnTo>
                  <a:pt x="5452306" y="208550"/>
                </a:lnTo>
                <a:lnTo>
                  <a:pt x="5460579" y="244722"/>
                </a:lnTo>
                <a:lnTo>
                  <a:pt x="5463430" y="282687"/>
                </a:lnTo>
                <a:lnTo>
                  <a:pt x="5463430" y="404588"/>
                </a:lnTo>
                <a:lnTo>
                  <a:pt x="5495094" y="404588"/>
                </a:lnTo>
                <a:lnTo>
                  <a:pt x="5495094" y="282687"/>
                </a:lnTo>
                <a:lnTo>
                  <a:pt x="5491883" y="239952"/>
                </a:lnTo>
                <a:lnTo>
                  <a:pt x="5482562" y="199211"/>
                </a:lnTo>
                <a:lnTo>
                  <a:pt x="5467602" y="160939"/>
                </a:lnTo>
                <a:lnTo>
                  <a:pt x="5447470" y="125611"/>
                </a:lnTo>
                <a:close/>
              </a:path>
              <a:path w="5495290" h="4141470">
                <a:moveTo>
                  <a:pt x="5212407" y="0"/>
                </a:moveTo>
                <a:lnTo>
                  <a:pt x="5212407" y="31665"/>
                </a:lnTo>
                <a:lnTo>
                  <a:pt x="5250371" y="34515"/>
                </a:lnTo>
                <a:lnTo>
                  <a:pt x="5286544" y="42788"/>
                </a:lnTo>
                <a:lnTo>
                  <a:pt x="5320513" y="56067"/>
                </a:lnTo>
                <a:lnTo>
                  <a:pt x="5351868" y="73936"/>
                </a:lnTo>
                <a:lnTo>
                  <a:pt x="5369483" y="47623"/>
                </a:lnTo>
                <a:lnTo>
                  <a:pt x="5334155" y="27492"/>
                </a:lnTo>
                <a:lnTo>
                  <a:pt x="5295882" y="12531"/>
                </a:lnTo>
                <a:lnTo>
                  <a:pt x="5255141" y="3211"/>
                </a:lnTo>
                <a:lnTo>
                  <a:pt x="5212407" y="0"/>
                </a:lnTo>
                <a:close/>
              </a:path>
              <a:path w="5495290" h="4141470">
                <a:moveTo>
                  <a:pt x="5212407" y="0"/>
                </a:moveTo>
                <a:lnTo>
                  <a:pt x="5107448" y="0"/>
                </a:lnTo>
                <a:lnTo>
                  <a:pt x="5107448" y="31665"/>
                </a:lnTo>
                <a:lnTo>
                  <a:pt x="5212407" y="31665"/>
                </a:lnTo>
                <a:lnTo>
                  <a:pt x="5212407" y="0"/>
                </a:lnTo>
                <a:close/>
              </a:path>
              <a:path w="5495290" h="4141470">
                <a:moveTo>
                  <a:pt x="5037476" y="0"/>
                </a:moveTo>
                <a:lnTo>
                  <a:pt x="4827559" y="0"/>
                </a:lnTo>
                <a:lnTo>
                  <a:pt x="4827559" y="31665"/>
                </a:lnTo>
                <a:lnTo>
                  <a:pt x="5037476" y="31665"/>
                </a:lnTo>
                <a:lnTo>
                  <a:pt x="5037476" y="0"/>
                </a:lnTo>
                <a:close/>
              </a:path>
              <a:path w="5495290" h="4141470">
                <a:moveTo>
                  <a:pt x="4757586" y="0"/>
                </a:moveTo>
                <a:lnTo>
                  <a:pt x="4652628" y="0"/>
                </a:lnTo>
                <a:lnTo>
                  <a:pt x="4652628" y="31665"/>
                </a:lnTo>
                <a:lnTo>
                  <a:pt x="4757586" y="31665"/>
                </a:lnTo>
                <a:lnTo>
                  <a:pt x="4757586" y="0"/>
                </a:lnTo>
                <a:close/>
              </a:path>
            </a:pathLst>
          </a:custGeom>
          <a:solidFill>
            <a:srgbClr val="E6E2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/>
          <p:nvPr/>
        </p:nvSpPr>
        <p:spPr>
          <a:xfrm>
            <a:off x="13627977" y="6711496"/>
            <a:ext cx="5495290" cy="3799204"/>
          </a:xfrm>
          <a:custGeom>
            <a:avLst/>
            <a:gdLst/>
            <a:ahLst/>
            <a:cxnLst/>
            <a:rect l="l" t="t" r="r" b="b"/>
            <a:pathLst>
              <a:path w="5495290" h="3799204">
                <a:moveTo>
                  <a:pt x="307303" y="0"/>
                </a:moveTo>
                <a:lnTo>
                  <a:pt x="298072" y="0"/>
                </a:lnTo>
                <a:lnTo>
                  <a:pt x="298072" y="31665"/>
                </a:lnTo>
                <a:lnTo>
                  <a:pt x="307303" y="31665"/>
                </a:lnTo>
                <a:lnTo>
                  <a:pt x="307303" y="0"/>
                </a:lnTo>
                <a:close/>
              </a:path>
              <a:path w="5495290" h="3799204">
                <a:moveTo>
                  <a:pt x="282687" y="0"/>
                </a:moveTo>
                <a:lnTo>
                  <a:pt x="239952" y="3211"/>
                </a:lnTo>
                <a:lnTo>
                  <a:pt x="199211" y="12531"/>
                </a:lnTo>
                <a:lnTo>
                  <a:pt x="160939" y="27492"/>
                </a:lnTo>
                <a:lnTo>
                  <a:pt x="125610" y="47623"/>
                </a:lnTo>
                <a:lnTo>
                  <a:pt x="143226" y="73936"/>
                </a:lnTo>
                <a:lnTo>
                  <a:pt x="174581" y="56067"/>
                </a:lnTo>
                <a:lnTo>
                  <a:pt x="208550" y="42788"/>
                </a:lnTo>
                <a:lnTo>
                  <a:pt x="244722" y="34515"/>
                </a:lnTo>
                <a:lnTo>
                  <a:pt x="282687" y="31665"/>
                </a:lnTo>
                <a:lnTo>
                  <a:pt x="282687" y="0"/>
                </a:lnTo>
                <a:close/>
              </a:path>
              <a:path w="5495290" h="3799204">
                <a:moveTo>
                  <a:pt x="291918" y="0"/>
                </a:moveTo>
                <a:lnTo>
                  <a:pt x="282687" y="0"/>
                </a:lnTo>
                <a:lnTo>
                  <a:pt x="282687" y="31665"/>
                </a:lnTo>
                <a:lnTo>
                  <a:pt x="291918" y="31665"/>
                </a:lnTo>
                <a:lnTo>
                  <a:pt x="291918" y="0"/>
                </a:lnTo>
                <a:close/>
              </a:path>
              <a:path w="5495290" h="3799204">
                <a:moveTo>
                  <a:pt x="47623" y="125611"/>
                </a:moveTo>
                <a:lnTo>
                  <a:pt x="27492" y="160939"/>
                </a:lnTo>
                <a:lnTo>
                  <a:pt x="12531" y="199211"/>
                </a:lnTo>
                <a:lnTo>
                  <a:pt x="3211" y="239952"/>
                </a:lnTo>
                <a:lnTo>
                  <a:pt x="0" y="282687"/>
                </a:lnTo>
                <a:lnTo>
                  <a:pt x="0" y="403934"/>
                </a:lnTo>
                <a:lnTo>
                  <a:pt x="31664" y="403934"/>
                </a:lnTo>
                <a:lnTo>
                  <a:pt x="31664" y="282687"/>
                </a:lnTo>
                <a:lnTo>
                  <a:pt x="34515" y="244722"/>
                </a:lnTo>
                <a:lnTo>
                  <a:pt x="42787" y="208550"/>
                </a:lnTo>
                <a:lnTo>
                  <a:pt x="56067" y="174581"/>
                </a:lnTo>
                <a:lnTo>
                  <a:pt x="73936" y="143226"/>
                </a:lnTo>
                <a:lnTo>
                  <a:pt x="47623" y="125611"/>
                </a:lnTo>
                <a:close/>
              </a:path>
              <a:path w="5495290" h="3799204">
                <a:moveTo>
                  <a:pt x="31664" y="484765"/>
                </a:moveTo>
                <a:lnTo>
                  <a:pt x="0" y="484765"/>
                </a:lnTo>
                <a:lnTo>
                  <a:pt x="0" y="727258"/>
                </a:lnTo>
                <a:lnTo>
                  <a:pt x="31664" y="727258"/>
                </a:lnTo>
                <a:lnTo>
                  <a:pt x="31664" y="484765"/>
                </a:lnTo>
                <a:close/>
              </a:path>
              <a:path w="5495290" h="3799204">
                <a:moveTo>
                  <a:pt x="31664" y="808089"/>
                </a:moveTo>
                <a:lnTo>
                  <a:pt x="0" y="808089"/>
                </a:lnTo>
                <a:lnTo>
                  <a:pt x="0" y="1050582"/>
                </a:lnTo>
                <a:lnTo>
                  <a:pt x="31664" y="1050582"/>
                </a:lnTo>
                <a:lnTo>
                  <a:pt x="31664" y="808089"/>
                </a:lnTo>
                <a:close/>
              </a:path>
              <a:path w="5495290" h="3799204">
                <a:moveTo>
                  <a:pt x="31664" y="1131413"/>
                </a:moveTo>
                <a:lnTo>
                  <a:pt x="0" y="1131413"/>
                </a:lnTo>
                <a:lnTo>
                  <a:pt x="0" y="1373906"/>
                </a:lnTo>
                <a:lnTo>
                  <a:pt x="31664" y="1373906"/>
                </a:lnTo>
                <a:lnTo>
                  <a:pt x="31664" y="1131413"/>
                </a:lnTo>
                <a:close/>
              </a:path>
              <a:path w="5495290" h="3799204">
                <a:moveTo>
                  <a:pt x="31664" y="1454737"/>
                </a:moveTo>
                <a:lnTo>
                  <a:pt x="0" y="1454737"/>
                </a:lnTo>
                <a:lnTo>
                  <a:pt x="0" y="1697231"/>
                </a:lnTo>
                <a:lnTo>
                  <a:pt x="31664" y="1697231"/>
                </a:lnTo>
                <a:lnTo>
                  <a:pt x="31664" y="1454737"/>
                </a:lnTo>
                <a:close/>
              </a:path>
              <a:path w="5495290" h="3799204">
                <a:moveTo>
                  <a:pt x="31664" y="1778062"/>
                </a:moveTo>
                <a:lnTo>
                  <a:pt x="0" y="1778062"/>
                </a:lnTo>
                <a:lnTo>
                  <a:pt x="0" y="2020555"/>
                </a:lnTo>
                <a:lnTo>
                  <a:pt x="31664" y="2020555"/>
                </a:lnTo>
                <a:lnTo>
                  <a:pt x="31664" y="1778062"/>
                </a:lnTo>
                <a:close/>
              </a:path>
              <a:path w="5495290" h="3799204">
                <a:moveTo>
                  <a:pt x="31664" y="2101386"/>
                </a:moveTo>
                <a:lnTo>
                  <a:pt x="0" y="2101386"/>
                </a:lnTo>
                <a:lnTo>
                  <a:pt x="0" y="2343879"/>
                </a:lnTo>
                <a:lnTo>
                  <a:pt x="31664" y="2343879"/>
                </a:lnTo>
                <a:lnTo>
                  <a:pt x="31664" y="2101386"/>
                </a:lnTo>
                <a:close/>
              </a:path>
              <a:path w="5495290" h="3799204">
                <a:moveTo>
                  <a:pt x="31664" y="2424710"/>
                </a:moveTo>
                <a:lnTo>
                  <a:pt x="0" y="2424710"/>
                </a:lnTo>
                <a:lnTo>
                  <a:pt x="0" y="2667203"/>
                </a:lnTo>
                <a:lnTo>
                  <a:pt x="31664" y="2667203"/>
                </a:lnTo>
                <a:lnTo>
                  <a:pt x="31664" y="2424710"/>
                </a:lnTo>
                <a:close/>
              </a:path>
              <a:path w="5495290" h="3799204">
                <a:moveTo>
                  <a:pt x="31664" y="2748034"/>
                </a:moveTo>
                <a:lnTo>
                  <a:pt x="0" y="2748034"/>
                </a:lnTo>
                <a:lnTo>
                  <a:pt x="0" y="2990528"/>
                </a:lnTo>
                <a:lnTo>
                  <a:pt x="31664" y="2990528"/>
                </a:lnTo>
                <a:lnTo>
                  <a:pt x="31664" y="2748034"/>
                </a:lnTo>
                <a:close/>
              </a:path>
              <a:path w="5495290" h="3799204">
                <a:moveTo>
                  <a:pt x="31664" y="3071359"/>
                </a:moveTo>
                <a:lnTo>
                  <a:pt x="0" y="3071359"/>
                </a:lnTo>
                <a:lnTo>
                  <a:pt x="0" y="3313852"/>
                </a:lnTo>
                <a:lnTo>
                  <a:pt x="31664" y="3313852"/>
                </a:lnTo>
                <a:lnTo>
                  <a:pt x="31664" y="3071359"/>
                </a:lnTo>
                <a:close/>
              </a:path>
              <a:path w="5495290" h="3799204">
                <a:moveTo>
                  <a:pt x="31664" y="3394683"/>
                </a:moveTo>
                <a:lnTo>
                  <a:pt x="0" y="3394683"/>
                </a:lnTo>
                <a:lnTo>
                  <a:pt x="0" y="3515929"/>
                </a:lnTo>
                <a:lnTo>
                  <a:pt x="3211" y="3558664"/>
                </a:lnTo>
                <a:lnTo>
                  <a:pt x="12531" y="3599405"/>
                </a:lnTo>
                <a:lnTo>
                  <a:pt x="27492" y="3637677"/>
                </a:lnTo>
                <a:lnTo>
                  <a:pt x="47623" y="3673006"/>
                </a:lnTo>
                <a:lnTo>
                  <a:pt x="73936" y="3655390"/>
                </a:lnTo>
                <a:lnTo>
                  <a:pt x="56067" y="3624035"/>
                </a:lnTo>
                <a:lnTo>
                  <a:pt x="42787" y="3590066"/>
                </a:lnTo>
                <a:lnTo>
                  <a:pt x="34515" y="3553894"/>
                </a:lnTo>
                <a:lnTo>
                  <a:pt x="31664" y="3515929"/>
                </a:lnTo>
                <a:lnTo>
                  <a:pt x="31664" y="3394683"/>
                </a:lnTo>
                <a:close/>
              </a:path>
              <a:path w="5495290" h="3799204">
                <a:moveTo>
                  <a:pt x="143226" y="3724680"/>
                </a:moveTo>
                <a:lnTo>
                  <a:pt x="160939" y="3771124"/>
                </a:lnTo>
                <a:lnTo>
                  <a:pt x="199211" y="3786085"/>
                </a:lnTo>
                <a:lnTo>
                  <a:pt x="239952" y="3795406"/>
                </a:lnTo>
                <a:lnTo>
                  <a:pt x="282687" y="3798617"/>
                </a:lnTo>
                <a:lnTo>
                  <a:pt x="282687" y="3766952"/>
                </a:lnTo>
                <a:lnTo>
                  <a:pt x="244722" y="3764101"/>
                </a:lnTo>
                <a:lnTo>
                  <a:pt x="208550" y="3755829"/>
                </a:lnTo>
                <a:lnTo>
                  <a:pt x="174581" y="3742549"/>
                </a:lnTo>
                <a:lnTo>
                  <a:pt x="143226" y="3724680"/>
                </a:lnTo>
                <a:close/>
              </a:path>
              <a:path w="5495290" h="3799204">
                <a:moveTo>
                  <a:pt x="398227" y="3766952"/>
                </a:moveTo>
                <a:lnTo>
                  <a:pt x="282687" y="3766952"/>
                </a:lnTo>
                <a:lnTo>
                  <a:pt x="282687" y="3798617"/>
                </a:lnTo>
                <a:lnTo>
                  <a:pt x="398227" y="3798617"/>
                </a:lnTo>
                <a:lnTo>
                  <a:pt x="398227" y="3766952"/>
                </a:lnTo>
                <a:close/>
              </a:path>
              <a:path w="5495290" h="3799204">
                <a:moveTo>
                  <a:pt x="706335" y="3766952"/>
                </a:moveTo>
                <a:lnTo>
                  <a:pt x="475254" y="3766952"/>
                </a:lnTo>
                <a:lnTo>
                  <a:pt x="475254" y="3798617"/>
                </a:lnTo>
                <a:lnTo>
                  <a:pt x="706335" y="3798617"/>
                </a:lnTo>
                <a:lnTo>
                  <a:pt x="706335" y="3766952"/>
                </a:lnTo>
                <a:close/>
              </a:path>
              <a:path w="5495290" h="3799204">
                <a:moveTo>
                  <a:pt x="1014442" y="3766952"/>
                </a:moveTo>
                <a:lnTo>
                  <a:pt x="783362" y="3766952"/>
                </a:lnTo>
                <a:lnTo>
                  <a:pt x="783362" y="3798617"/>
                </a:lnTo>
                <a:lnTo>
                  <a:pt x="1014442" y="3798617"/>
                </a:lnTo>
                <a:lnTo>
                  <a:pt x="1014442" y="3766952"/>
                </a:lnTo>
                <a:close/>
              </a:path>
              <a:path w="5495290" h="3799204">
                <a:moveTo>
                  <a:pt x="1322550" y="3766952"/>
                </a:moveTo>
                <a:lnTo>
                  <a:pt x="1091469" y="3766952"/>
                </a:lnTo>
                <a:lnTo>
                  <a:pt x="1091469" y="3798617"/>
                </a:lnTo>
                <a:lnTo>
                  <a:pt x="1322550" y="3798617"/>
                </a:lnTo>
                <a:lnTo>
                  <a:pt x="1322550" y="3766952"/>
                </a:lnTo>
                <a:close/>
              </a:path>
              <a:path w="5495290" h="3799204">
                <a:moveTo>
                  <a:pt x="1630657" y="3766952"/>
                </a:moveTo>
                <a:lnTo>
                  <a:pt x="1399577" y="3766952"/>
                </a:lnTo>
                <a:lnTo>
                  <a:pt x="1399577" y="3798617"/>
                </a:lnTo>
                <a:lnTo>
                  <a:pt x="1630657" y="3798617"/>
                </a:lnTo>
                <a:lnTo>
                  <a:pt x="1630657" y="3766952"/>
                </a:lnTo>
                <a:close/>
              </a:path>
              <a:path w="5495290" h="3799204">
                <a:moveTo>
                  <a:pt x="1938765" y="3766952"/>
                </a:moveTo>
                <a:lnTo>
                  <a:pt x="1707684" y="3766952"/>
                </a:lnTo>
                <a:lnTo>
                  <a:pt x="1707684" y="3798617"/>
                </a:lnTo>
                <a:lnTo>
                  <a:pt x="1938765" y="3798617"/>
                </a:lnTo>
                <a:lnTo>
                  <a:pt x="1938765" y="3766952"/>
                </a:lnTo>
                <a:close/>
              </a:path>
              <a:path w="5495290" h="3799204">
                <a:moveTo>
                  <a:pt x="2246872" y="3766952"/>
                </a:moveTo>
                <a:lnTo>
                  <a:pt x="2015792" y="3766952"/>
                </a:lnTo>
                <a:lnTo>
                  <a:pt x="2015792" y="3798617"/>
                </a:lnTo>
                <a:lnTo>
                  <a:pt x="2246872" y="3798617"/>
                </a:lnTo>
                <a:lnTo>
                  <a:pt x="2246872" y="3766952"/>
                </a:lnTo>
                <a:close/>
              </a:path>
              <a:path w="5495290" h="3799204">
                <a:moveTo>
                  <a:pt x="2554980" y="3766952"/>
                </a:moveTo>
                <a:lnTo>
                  <a:pt x="2323899" y="3766952"/>
                </a:lnTo>
                <a:lnTo>
                  <a:pt x="2323899" y="3798617"/>
                </a:lnTo>
                <a:lnTo>
                  <a:pt x="2554980" y="3798617"/>
                </a:lnTo>
                <a:lnTo>
                  <a:pt x="2554980" y="3766952"/>
                </a:lnTo>
                <a:close/>
              </a:path>
              <a:path w="5495290" h="3799204">
                <a:moveTo>
                  <a:pt x="2863088" y="3766952"/>
                </a:moveTo>
                <a:lnTo>
                  <a:pt x="2632007" y="3766952"/>
                </a:lnTo>
                <a:lnTo>
                  <a:pt x="2632007" y="3798617"/>
                </a:lnTo>
                <a:lnTo>
                  <a:pt x="2863088" y="3798617"/>
                </a:lnTo>
                <a:lnTo>
                  <a:pt x="2863088" y="3766952"/>
                </a:lnTo>
                <a:close/>
              </a:path>
              <a:path w="5495290" h="3799204">
                <a:moveTo>
                  <a:pt x="3171195" y="3766952"/>
                </a:moveTo>
                <a:lnTo>
                  <a:pt x="2940115" y="3766952"/>
                </a:lnTo>
                <a:lnTo>
                  <a:pt x="2940115" y="3798617"/>
                </a:lnTo>
                <a:lnTo>
                  <a:pt x="3171195" y="3798617"/>
                </a:lnTo>
                <a:lnTo>
                  <a:pt x="3171195" y="3766952"/>
                </a:lnTo>
                <a:close/>
              </a:path>
              <a:path w="5495290" h="3799204">
                <a:moveTo>
                  <a:pt x="3479303" y="3766952"/>
                </a:moveTo>
                <a:lnTo>
                  <a:pt x="3248222" y="3766952"/>
                </a:lnTo>
                <a:lnTo>
                  <a:pt x="3248222" y="3798617"/>
                </a:lnTo>
                <a:lnTo>
                  <a:pt x="3479303" y="3798617"/>
                </a:lnTo>
                <a:lnTo>
                  <a:pt x="3479303" y="3766952"/>
                </a:lnTo>
                <a:close/>
              </a:path>
              <a:path w="5495290" h="3799204">
                <a:moveTo>
                  <a:pt x="3787410" y="3766952"/>
                </a:moveTo>
                <a:lnTo>
                  <a:pt x="3556330" y="3766952"/>
                </a:lnTo>
                <a:lnTo>
                  <a:pt x="3556330" y="3798617"/>
                </a:lnTo>
                <a:lnTo>
                  <a:pt x="3787410" y="3798617"/>
                </a:lnTo>
                <a:lnTo>
                  <a:pt x="3787410" y="3766952"/>
                </a:lnTo>
                <a:close/>
              </a:path>
              <a:path w="5495290" h="3799204">
                <a:moveTo>
                  <a:pt x="4095518" y="3766952"/>
                </a:moveTo>
                <a:lnTo>
                  <a:pt x="3864437" y="3766952"/>
                </a:lnTo>
                <a:lnTo>
                  <a:pt x="3864437" y="3798617"/>
                </a:lnTo>
                <a:lnTo>
                  <a:pt x="4095518" y="3798617"/>
                </a:lnTo>
                <a:lnTo>
                  <a:pt x="4095518" y="3766952"/>
                </a:lnTo>
                <a:close/>
              </a:path>
              <a:path w="5495290" h="3799204">
                <a:moveTo>
                  <a:pt x="4403626" y="3766952"/>
                </a:moveTo>
                <a:lnTo>
                  <a:pt x="4172545" y="3766952"/>
                </a:lnTo>
                <a:lnTo>
                  <a:pt x="4172545" y="3798617"/>
                </a:lnTo>
                <a:lnTo>
                  <a:pt x="4403626" y="3798617"/>
                </a:lnTo>
                <a:lnTo>
                  <a:pt x="4403626" y="3766952"/>
                </a:lnTo>
                <a:close/>
              </a:path>
              <a:path w="5495290" h="3799204">
                <a:moveTo>
                  <a:pt x="4711733" y="3766952"/>
                </a:moveTo>
                <a:lnTo>
                  <a:pt x="4480653" y="3766952"/>
                </a:lnTo>
                <a:lnTo>
                  <a:pt x="4480653" y="3798617"/>
                </a:lnTo>
                <a:lnTo>
                  <a:pt x="4711733" y="3798617"/>
                </a:lnTo>
                <a:lnTo>
                  <a:pt x="4711733" y="3766952"/>
                </a:lnTo>
                <a:close/>
              </a:path>
              <a:path w="5495290" h="3799204">
                <a:moveTo>
                  <a:pt x="5019841" y="3766952"/>
                </a:moveTo>
                <a:lnTo>
                  <a:pt x="4788760" y="3766952"/>
                </a:lnTo>
                <a:lnTo>
                  <a:pt x="4788760" y="3798617"/>
                </a:lnTo>
                <a:lnTo>
                  <a:pt x="5019841" y="3798617"/>
                </a:lnTo>
                <a:lnTo>
                  <a:pt x="5019841" y="3766952"/>
                </a:lnTo>
                <a:close/>
              </a:path>
              <a:path w="5495290" h="3799204">
                <a:moveTo>
                  <a:pt x="5212407" y="3766952"/>
                </a:moveTo>
                <a:lnTo>
                  <a:pt x="5096868" y="3766952"/>
                </a:lnTo>
                <a:lnTo>
                  <a:pt x="5096868" y="3798617"/>
                </a:lnTo>
                <a:lnTo>
                  <a:pt x="5212407" y="3798617"/>
                </a:lnTo>
                <a:lnTo>
                  <a:pt x="5212407" y="3766952"/>
                </a:lnTo>
                <a:close/>
              </a:path>
              <a:path w="5495290" h="3799204">
                <a:moveTo>
                  <a:pt x="5351868" y="3724680"/>
                </a:moveTo>
                <a:lnTo>
                  <a:pt x="5320512" y="3742549"/>
                </a:lnTo>
                <a:lnTo>
                  <a:pt x="5286543" y="3755829"/>
                </a:lnTo>
                <a:lnTo>
                  <a:pt x="5250371" y="3764101"/>
                </a:lnTo>
                <a:lnTo>
                  <a:pt x="5212407" y="3766952"/>
                </a:lnTo>
                <a:lnTo>
                  <a:pt x="5212407" y="3798617"/>
                </a:lnTo>
                <a:lnTo>
                  <a:pt x="5255141" y="3795406"/>
                </a:lnTo>
                <a:lnTo>
                  <a:pt x="5295882" y="3786085"/>
                </a:lnTo>
                <a:lnTo>
                  <a:pt x="5334155" y="3771124"/>
                </a:lnTo>
                <a:lnTo>
                  <a:pt x="5369483" y="3750993"/>
                </a:lnTo>
                <a:lnTo>
                  <a:pt x="5351868" y="3724680"/>
                </a:lnTo>
                <a:close/>
              </a:path>
              <a:path w="5495290" h="3799204">
                <a:moveTo>
                  <a:pt x="5495094" y="3394682"/>
                </a:moveTo>
                <a:lnTo>
                  <a:pt x="5463430" y="3394682"/>
                </a:lnTo>
                <a:lnTo>
                  <a:pt x="5463430" y="3515929"/>
                </a:lnTo>
                <a:lnTo>
                  <a:pt x="5460579" y="3553894"/>
                </a:lnTo>
                <a:lnTo>
                  <a:pt x="5452306" y="3590066"/>
                </a:lnTo>
                <a:lnTo>
                  <a:pt x="5439027" y="3624035"/>
                </a:lnTo>
                <a:lnTo>
                  <a:pt x="5421158" y="3655390"/>
                </a:lnTo>
                <a:lnTo>
                  <a:pt x="5447470" y="3673006"/>
                </a:lnTo>
                <a:lnTo>
                  <a:pt x="5467602" y="3637677"/>
                </a:lnTo>
                <a:lnTo>
                  <a:pt x="5482562" y="3599405"/>
                </a:lnTo>
                <a:lnTo>
                  <a:pt x="5491883" y="3558664"/>
                </a:lnTo>
                <a:lnTo>
                  <a:pt x="5495094" y="3515929"/>
                </a:lnTo>
                <a:lnTo>
                  <a:pt x="5495094" y="3394682"/>
                </a:lnTo>
                <a:close/>
              </a:path>
              <a:path w="5495290" h="3799204">
                <a:moveTo>
                  <a:pt x="5495094" y="3071358"/>
                </a:moveTo>
                <a:lnTo>
                  <a:pt x="5463430" y="3071358"/>
                </a:lnTo>
                <a:lnTo>
                  <a:pt x="5463430" y="3313851"/>
                </a:lnTo>
                <a:lnTo>
                  <a:pt x="5495094" y="3313851"/>
                </a:lnTo>
                <a:lnTo>
                  <a:pt x="5495094" y="3071358"/>
                </a:lnTo>
                <a:close/>
              </a:path>
              <a:path w="5495290" h="3799204">
                <a:moveTo>
                  <a:pt x="5495094" y="2748034"/>
                </a:moveTo>
                <a:lnTo>
                  <a:pt x="5463430" y="2748034"/>
                </a:lnTo>
                <a:lnTo>
                  <a:pt x="5463430" y="2990527"/>
                </a:lnTo>
                <a:lnTo>
                  <a:pt x="5495094" y="2990527"/>
                </a:lnTo>
                <a:lnTo>
                  <a:pt x="5495094" y="2748034"/>
                </a:lnTo>
                <a:close/>
              </a:path>
              <a:path w="5495290" h="3799204">
                <a:moveTo>
                  <a:pt x="5495094" y="2424710"/>
                </a:moveTo>
                <a:lnTo>
                  <a:pt x="5463430" y="2424710"/>
                </a:lnTo>
                <a:lnTo>
                  <a:pt x="5463430" y="2667203"/>
                </a:lnTo>
                <a:lnTo>
                  <a:pt x="5495094" y="2667203"/>
                </a:lnTo>
                <a:lnTo>
                  <a:pt x="5495094" y="2424710"/>
                </a:lnTo>
                <a:close/>
              </a:path>
              <a:path w="5495290" h="3799204">
                <a:moveTo>
                  <a:pt x="5495094" y="2101386"/>
                </a:moveTo>
                <a:lnTo>
                  <a:pt x="5463430" y="2101386"/>
                </a:lnTo>
                <a:lnTo>
                  <a:pt x="5463430" y="2343879"/>
                </a:lnTo>
                <a:lnTo>
                  <a:pt x="5495094" y="2343879"/>
                </a:lnTo>
                <a:lnTo>
                  <a:pt x="5495094" y="2101386"/>
                </a:lnTo>
                <a:close/>
              </a:path>
              <a:path w="5495290" h="3799204">
                <a:moveTo>
                  <a:pt x="5495094" y="1778061"/>
                </a:moveTo>
                <a:lnTo>
                  <a:pt x="5463430" y="1778061"/>
                </a:lnTo>
                <a:lnTo>
                  <a:pt x="5463430" y="2020555"/>
                </a:lnTo>
                <a:lnTo>
                  <a:pt x="5495094" y="2020555"/>
                </a:lnTo>
                <a:lnTo>
                  <a:pt x="5495094" y="1778061"/>
                </a:lnTo>
                <a:close/>
              </a:path>
              <a:path w="5495290" h="3799204">
                <a:moveTo>
                  <a:pt x="5495094" y="1454737"/>
                </a:moveTo>
                <a:lnTo>
                  <a:pt x="5463430" y="1454737"/>
                </a:lnTo>
                <a:lnTo>
                  <a:pt x="5463430" y="1697230"/>
                </a:lnTo>
                <a:lnTo>
                  <a:pt x="5495094" y="1697230"/>
                </a:lnTo>
                <a:lnTo>
                  <a:pt x="5495094" y="1454737"/>
                </a:lnTo>
                <a:close/>
              </a:path>
              <a:path w="5495290" h="3799204">
                <a:moveTo>
                  <a:pt x="5495094" y="1131413"/>
                </a:moveTo>
                <a:lnTo>
                  <a:pt x="5463430" y="1131413"/>
                </a:lnTo>
                <a:lnTo>
                  <a:pt x="5463430" y="1373906"/>
                </a:lnTo>
                <a:lnTo>
                  <a:pt x="5495094" y="1373906"/>
                </a:lnTo>
                <a:lnTo>
                  <a:pt x="5495094" y="1131413"/>
                </a:lnTo>
                <a:close/>
              </a:path>
              <a:path w="5495290" h="3799204">
                <a:moveTo>
                  <a:pt x="5495094" y="808089"/>
                </a:moveTo>
                <a:lnTo>
                  <a:pt x="5463430" y="808089"/>
                </a:lnTo>
                <a:lnTo>
                  <a:pt x="5463430" y="1050582"/>
                </a:lnTo>
                <a:lnTo>
                  <a:pt x="5495094" y="1050582"/>
                </a:lnTo>
                <a:lnTo>
                  <a:pt x="5495094" y="808089"/>
                </a:lnTo>
                <a:close/>
              </a:path>
              <a:path w="5495290" h="3799204">
                <a:moveTo>
                  <a:pt x="5495094" y="484764"/>
                </a:moveTo>
                <a:lnTo>
                  <a:pt x="5463430" y="484764"/>
                </a:lnTo>
                <a:lnTo>
                  <a:pt x="5463430" y="727258"/>
                </a:lnTo>
                <a:lnTo>
                  <a:pt x="5495094" y="727258"/>
                </a:lnTo>
                <a:lnTo>
                  <a:pt x="5495094" y="484764"/>
                </a:lnTo>
                <a:close/>
              </a:path>
              <a:path w="5495290" h="3799204">
                <a:moveTo>
                  <a:pt x="5447470" y="125610"/>
                </a:moveTo>
                <a:lnTo>
                  <a:pt x="5421158" y="143226"/>
                </a:lnTo>
                <a:lnTo>
                  <a:pt x="5439027" y="174581"/>
                </a:lnTo>
                <a:lnTo>
                  <a:pt x="5452306" y="208550"/>
                </a:lnTo>
                <a:lnTo>
                  <a:pt x="5460579" y="244722"/>
                </a:lnTo>
                <a:lnTo>
                  <a:pt x="5463430" y="282687"/>
                </a:lnTo>
                <a:lnTo>
                  <a:pt x="5463430" y="403933"/>
                </a:lnTo>
                <a:lnTo>
                  <a:pt x="5495094" y="403933"/>
                </a:lnTo>
                <a:lnTo>
                  <a:pt x="5495094" y="282687"/>
                </a:lnTo>
                <a:lnTo>
                  <a:pt x="5491883" y="239952"/>
                </a:lnTo>
                <a:lnTo>
                  <a:pt x="5482562" y="199211"/>
                </a:lnTo>
                <a:lnTo>
                  <a:pt x="5467602" y="160939"/>
                </a:lnTo>
                <a:lnTo>
                  <a:pt x="5447470" y="125610"/>
                </a:lnTo>
                <a:close/>
              </a:path>
              <a:path w="5495290" h="3799204">
                <a:moveTo>
                  <a:pt x="5212406" y="0"/>
                </a:moveTo>
                <a:lnTo>
                  <a:pt x="5212406" y="31665"/>
                </a:lnTo>
                <a:lnTo>
                  <a:pt x="5250371" y="34515"/>
                </a:lnTo>
                <a:lnTo>
                  <a:pt x="5286543" y="42788"/>
                </a:lnTo>
                <a:lnTo>
                  <a:pt x="5320512" y="56067"/>
                </a:lnTo>
                <a:lnTo>
                  <a:pt x="5351867" y="73936"/>
                </a:lnTo>
                <a:lnTo>
                  <a:pt x="5369483" y="47623"/>
                </a:lnTo>
                <a:lnTo>
                  <a:pt x="5334154" y="27492"/>
                </a:lnTo>
                <a:lnTo>
                  <a:pt x="5295882" y="12531"/>
                </a:lnTo>
                <a:lnTo>
                  <a:pt x="5255141" y="3211"/>
                </a:lnTo>
                <a:lnTo>
                  <a:pt x="5212406" y="0"/>
                </a:lnTo>
                <a:close/>
              </a:path>
              <a:path w="5495290" h="3799204">
                <a:moveTo>
                  <a:pt x="5212406" y="0"/>
                </a:moveTo>
                <a:lnTo>
                  <a:pt x="5093150" y="0"/>
                </a:lnTo>
                <a:lnTo>
                  <a:pt x="5093150" y="31665"/>
                </a:lnTo>
                <a:lnTo>
                  <a:pt x="5212406" y="31665"/>
                </a:lnTo>
                <a:lnTo>
                  <a:pt x="5212406" y="0"/>
                </a:lnTo>
                <a:close/>
              </a:path>
              <a:path w="5495290" h="3799204">
                <a:moveTo>
                  <a:pt x="5013647" y="0"/>
                </a:moveTo>
                <a:lnTo>
                  <a:pt x="4775135" y="0"/>
                </a:lnTo>
                <a:lnTo>
                  <a:pt x="4775135" y="31665"/>
                </a:lnTo>
                <a:lnTo>
                  <a:pt x="5013647" y="31665"/>
                </a:lnTo>
                <a:lnTo>
                  <a:pt x="5013647" y="0"/>
                </a:lnTo>
                <a:close/>
              </a:path>
              <a:path w="5495290" h="3799204">
                <a:moveTo>
                  <a:pt x="4695631" y="0"/>
                </a:moveTo>
                <a:lnTo>
                  <a:pt x="4457120" y="0"/>
                </a:lnTo>
                <a:lnTo>
                  <a:pt x="4457120" y="31665"/>
                </a:lnTo>
                <a:lnTo>
                  <a:pt x="4695631" y="31665"/>
                </a:lnTo>
                <a:lnTo>
                  <a:pt x="4695631" y="0"/>
                </a:lnTo>
                <a:close/>
              </a:path>
              <a:path w="5495290" h="3799204">
                <a:moveTo>
                  <a:pt x="4377616" y="0"/>
                </a:moveTo>
                <a:lnTo>
                  <a:pt x="4139104" y="0"/>
                </a:lnTo>
                <a:lnTo>
                  <a:pt x="4139104" y="31665"/>
                </a:lnTo>
                <a:lnTo>
                  <a:pt x="4377616" y="31665"/>
                </a:lnTo>
                <a:lnTo>
                  <a:pt x="4377616" y="0"/>
                </a:lnTo>
                <a:close/>
              </a:path>
              <a:path w="5495290" h="3799204">
                <a:moveTo>
                  <a:pt x="4059600" y="0"/>
                </a:moveTo>
                <a:lnTo>
                  <a:pt x="3821089" y="0"/>
                </a:lnTo>
                <a:lnTo>
                  <a:pt x="3821089" y="31665"/>
                </a:lnTo>
                <a:lnTo>
                  <a:pt x="4059600" y="31665"/>
                </a:lnTo>
                <a:lnTo>
                  <a:pt x="4059600" y="0"/>
                </a:lnTo>
                <a:close/>
              </a:path>
              <a:path w="5495290" h="3799204">
                <a:moveTo>
                  <a:pt x="3741585" y="0"/>
                </a:moveTo>
                <a:lnTo>
                  <a:pt x="3503073" y="0"/>
                </a:lnTo>
                <a:lnTo>
                  <a:pt x="3503073" y="31665"/>
                </a:lnTo>
                <a:lnTo>
                  <a:pt x="3741585" y="31665"/>
                </a:lnTo>
                <a:lnTo>
                  <a:pt x="3741585" y="0"/>
                </a:lnTo>
                <a:close/>
              </a:path>
              <a:path w="5495290" h="3799204">
                <a:moveTo>
                  <a:pt x="3423570" y="0"/>
                </a:moveTo>
                <a:lnTo>
                  <a:pt x="3185058" y="0"/>
                </a:lnTo>
                <a:lnTo>
                  <a:pt x="3185058" y="31665"/>
                </a:lnTo>
                <a:lnTo>
                  <a:pt x="3423570" y="31665"/>
                </a:lnTo>
                <a:lnTo>
                  <a:pt x="3423570" y="0"/>
                </a:lnTo>
                <a:close/>
              </a:path>
              <a:path w="5495290" h="3799204">
                <a:moveTo>
                  <a:pt x="3105554" y="0"/>
                </a:moveTo>
                <a:lnTo>
                  <a:pt x="2867042" y="0"/>
                </a:lnTo>
                <a:lnTo>
                  <a:pt x="2867042" y="31665"/>
                </a:lnTo>
                <a:lnTo>
                  <a:pt x="3105554" y="31665"/>
                </a:lnTo>
                <a:lnTo>
                  <a:pt x="3105554" y="0"/>
                </a:lnTo>
                <a:close/>
              </a:path>
              <a:path w="5495290" h="3799204">
                <a:moveTo>
                  <a:pt x="2787539" y="0"/>
                </a:moveTo>
                <a:lnTo>
                  <a:pt x="2549027" y="0"/>
                </a:lnTo>
                <a:lnTo>
                  <a:pt x="2549027" y="31665"/>
                </a:lnTo>
                <a:lnTo>
                  <a:pt x="2787539" y="31665"/>
                </a:lnTo>
                <a:lnTo>
                  <a:pt x="2787539" y="0"/>
                </a:lnTo>
                <a:close/>
              </a:path>
              <a:path w="5495290" h="3799204">
                <a:moveTo>
                  <a:pt x="2469523" y="0"/>
                </a:moveTo>
                <a:lnTo>
                  <a:pt x="2231012" y="0"/>
                </a:lnTo>
                <a:lnTo>
                  <a:pt x="2231012" y="31665"/>
                </a:lnTo>
                <a:lnTo>
                  <a:pt x="2469523" y="31665"/>
                </a:lnTo>
                <a:lnTo>
                  <a:pt x="2469523" y="0"/>
                </a:lnTo>
                <a:close/>
              </a:path>
              <a:path w="5495290" h="3799204">
                <a:moveTo>
                  <a:pt x="2151508" y="0"/>
                </a:moveTo>
                <a:lnTo>
                  <a:pt x="2032253" y="0"/>
                </a:lnTo>
                <a:lnTo>
                  <a:pt x="2032253" y="31665"/>
                </a:lnTo>
                <a:lnTo>
                  <a:pt x="2151508" y="31665"/>
                </a:lnTo>
                <a:lnTo>
                  <a:pt x="2151508" y="0"/>
                </a:lnTo>
                <a:close/>
              </a:path>
            </a:pathLst>
          </a:custGeom>
          <a:solidFill>
            <a:srgbClr val="E6E2D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2"/>
            <a:ext cx="20104100" cy="11308715"/>
            <a:chOff x="0" y="-2"/>
            <a:chExt cx="20104100" cy="113087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100" cy="11308556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5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5177891" y="11308550"/>
                  </a:moveTo>
                  <a:lnTo>
                    <a:pt x="2729026" y="8868931"/>
                  </a:lnTo>
                  <a:lnTo>
                    <a:pt x="2693860" y="8836495"/>
                  </a:lnTo>
                  <a:lnTo>
                    <a:pt x="2656865" y="8807310"/>
                  </a:lnTo>
                  <a:lnTo>
                    <a:pt x="2618244" y="8781364"/>
                  </a:lnTo>
                  <a:lnTo>
                    <a:pt x="2578163" y="8758657"/>
                  </a:lnTo>
                  <a:lnTo>
                    <a:pt x="2536837" y="8739200"/>
                  </a:lnTo>
                  <a:lnTo>
                    <a:pt x="2494445" y="8722982"/>
                  </a:lnTo>
                  <a:lnTo>
                    <a:pt x="2451189" y="8710003"/>
                  </a:lnTo>
                  <a:lnTo>
                    <a:pt x="2407259" y="8700275"/>
                  </a:lnTo>
                  <a:lnTo>
                    <a:pt x="2362847" y="8693785"/>
                  </a:lnTo>
                  <a:lnTo>
                    <a:pt x="2318143" y="8690546"/>
                  </a:lnTo>
                  <a:lnTo>
                    <a:pt x="2273350" y="8690546"/>
                  </a:lnTo>
                  <a:lnTo>
                    <a:pt x="2228646" y="8693785"/>
                  </a:lnTo>
                  <a:lnTo>
                    <a:pt x="2184235" y="8700275"/>
                  </a:lnTo>
                  <a:lnTo>
                    <a:pt x="2140305" y="8710003"/>
                  </a:lnTo>
                  <a:lnTo>
                    <a:pt x="2097049" y="8722982"/>
                  </a:lnTo>
                  <a:lnTo>
                    <a:pt x="2054669" y="8739200"/>
                  </a:lnTo>
                  <a:lnTo>
                    <a:pt x="2013343" y="8758657"/>
                  </a:lnTo>
                  <a:lnTo>
                    <a:pt x="1973262" y="8781364"/>
                  </a:lnTo>
                  <a:lnTo>
                    <a:pt x="1934641" y="8807310"/>
                  </a:lnTo>
                  <a:lnTo>
                    <a:pt x="1897646" y="8836495"/>
                  </a:lnTo>
                  <a:lnTo>
                    <a:pt x="1862493" y="8868931"/>
                  </a:lnTo>
                  <a:lnTo>
                    <a:pt x="0" y="10724401"/>
                  </a:lnTo>
                  <a:lnTo>
                    <a:pt x="0" y="11308550"/>
                  </a:lnTo>
                  <a:lnTo>
                    <a:pt x="5177891" y="11308550"/>
                  </a:lnTo>
                  <a:close/>
                </a:path>
                <a:path w="20104100" h="11308715">
                  <a:moveTo>
                    <a:pt x="20104088" y="0"/>
                  </a:moveTo>
                  <a:lnTo>
                    <a:pt x="15706319" y="0"/>
                  </a:lnTo>
                  <a:lnTo>
                    <a:pt x="18155196" y="2439632"/>
                  </a:lnTo>
                  <a:lnTo>
                    <a:pt x="18190350" y="2472067"/>
                  </a:lnTo>
                  <a:lnTo>
                    <a:pt x="18227332" y="2501252"/>
                  </a:lnTo>
                  <a:lnTo>
                    <a:pt x="18265966" y="2527198"/>
                  </a:lnTo>
                  <a:lnTo>
                    <a:pt x="18306034" y="2549906"/>
                  </a:lnTo>
                  <a:lnTo>
                    <a:pt x="18347360" y="2569362"/>
                  </a:lnTo>
                  <a:lnTo>
                    <a:pt x="18389753" y="2585580"/>
                  </a:lnTo>
                  <a:lnTo>
                    <a:pt x="18433009" y="2598547"/>
                  </a:lnTo>
                  <a:lnTo>
                    <a:pt x="18476938" y="2608275"/>
                  </a:lnTo>
                  <a:lnTo>
                    <a:pt x="18521350" y="2614765"/>
                  </a:lnTo>
                  <a:lnTo>
                    <a:pt x="18566041" y="2618016"/>
                  </a:lnTo>
                  <a:lnTo>
                    <a:pt x="18610847" y="2618016"/>
                  </a:lnTo>
                  <a:lnTo>
                    <a:pt x="18655538" y="2614765"/>
                  </a:lnTo>
                  <a:lnTo>
                    <a:pt x="18699950" y="2608275"/>
                  </a:lnTo>
                  <a:lnTo>
                    <a:pt x="18743892" y="2598547"/>
                  </a:lnTo>
                  <a:lnTo>
                    <a:pt x="18787148" y="2585580"/>
                  </a:lnTo>
                  <a:lnTo>
                    <a:pt x="18829528" y="2569362"/>
                  </a:lnTo>
                  <a:lnTo>
                    <a:pt x="18870867" y="2549906"/>
                  </a:lnTo>
                  <a:lnTo>
                    <a:pt x="18910935" y="2527198"/>
                  </a:lnTo>
                  <a:lnTo>
                    <a:pt x="18949569" y="2501252"/>
                  </a:lnTo>
                  <a:lnTo>
                    <a:pt x="18986564" y="2472067"/>
                  </a:lnTo>
                  <a:lnTo>
                    <a:pt x="19021730" y="2439632"/>
                  </a:lnTo>
                  <a:lnTo>
                    <a:pt x="20104088" y="1361338"/>
                  </a:lnTo>
                  <a:lnTo>
                    <a:pt x="20104088" y="0"/>
                  </a:lnTo>
                  <a:close/>
                </a:path>
              </a:pathLst>
            </a:custGeom>
            <a:solidFill>
              <a:srgbClr val="231F20">
                <a:alpha val="12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486865" y="1308867"/>
              <a:ext cx="16837660" cy="8691245"/>
            </a:xfrm>
            <a:custGeom>
              <a:avLst/>
              <a:gdLst/>
              <a:ahLst/>
              <a:cxnLst/>
              <a:rect l="l" t="t" r="r" b="b"/>
              <a:pathLst>
                <a:path w="16837660" h="8691245">
                  <a:moveTo>
                    <a:pt x="178003" y="5922238"/>
                  </a:moveTo>
                  <a:lnTo>
                    <a:pt x="0" y="5922238"/>
                  </a:lnTo>
                  <a:lnTo>
                    <a:pt x="0" y="6481038"/>
                  </a:lnTo>
                  <a:lnTo>
                    <a:pt x="178003" y="6481038"/>
                  </a:lnTo>
                  <a:lnTo>
                    <a:pt x="178003" y="5922238"/>
                  </a:lnTo>
                  <a:close/>
                </a:path>
                <a:path w="16837660" h="8691245">
                  <a:moveTo>
                    <a:pt x="178003" y="5553938"/>
                  </a:moveTo>
                  <a:lnTo>
                    <a:pt x="0" y="5553938"/>
                  </a:lnTo>
                  <a:lnTo>
                    <a:pt x="0" y="5744438"/>
                  </a:lnTo>
                  <a:lnTo>
                    <a:pt x="178003" y="5744438"/>
                  </a:lnTo>
                  <a:lnTo>
                    <a:pt x="178003" y="5553938"/>
                  </a:lnTo>
                  <a:close/>
                </a:path>
                <a:path w="16837660" h="8691245">
                  <a:moveTo>
                    <a:pt x="554951" y="7027138"/>
                  </a:moveTo>
                  <a:lnTo>
                    <a:pt x="366471" y="7027138"/>
                  </a:lnTo>
                  <a:lnTo>
                    <a:pt x="366471" y="7217638"/>
                  </a:lnTo>
                  <a:lnTo>
                    <a:pt x="554951" y="7217638"/>
                  </a:lnTo>
                  <a:lnTo>
                    <a:pt x="554951" y="7027138"/>
                  </a:lnTo>
                  <a:close/>
                </a:path>
                <a:path w="16837660" h="8691245">
                  <a:moveTo>
                    <a:pt x="921435" y="7776438"/>
                  </a:moveTo>
                  <a:lnTo>
                    <a:pt x="366471" y="7776438"/>
                  </a:lnTo>
                  <a:lnTo>
                    <a:pt x="366471" y="8335238"/>
                  </a:lnTo>
                  <a:lnTo>
                    <a:pt x="921435" y="8335238"/>
                  </a:lnTo>
                  <a:lnTo>
                    <a:pt x="921435" y="7776438"/>
                  </a:lnTo>
                  <a:close/>
                </a:path>
                <a:path w="16837660" h="8691245">
                  <a:moveTo>
                    <a:pt x="921435" y="4449038"/>
                  </a:moveTo>
                  <a:lnTo>
                    <a:pt x="366471" y="4449038"/>
                  </a:lnTo>
                  <a:lnTo>
                    <a:pt x="366471" y="4995138"/>
                  </a:lnTo>
                  <a:lnTo>
                    <a:pt x="921435" y="4995138"/>
                  </a:lnTo>
                  <a:lnTo>
                    <a:pt x="921435" y="4449038"/>
                  </a:lnTo>
                  <a:close/>
                </a:path>
                <a:path w="16837660" h="8691245">
                  <a:moveTo>
                    <a:pt x="1287907" y="7408138"/>
                  </a:moveTo>
                  <a:lnTo>
                    <a:pt x="1104671" y="7408138"/>
                  </a:lnTo>
                  <a:lnTo>
                    <a:pt x="1104671" y="7598638"/>
                  </a:lnTo>
                  <a:lnTo>
                    <a:pt x="1104671" y="8513039"/>
                  </a:lnTo>
                  <a:lnTo>
                    <a:pt x="183235" y="8513039"/>
                  </a:lnTo>
                  <a:lnTo>
                    <a:pt x="180505" y="8068538"/>
                  </a:lnTo>
                  <a:lnTo>
                    <a:pt x="180098" y="7979638"/>
                  </a:lnTo>
                  <a:lnTo>
                    <a:pt x="180022" y="7954238"/>
                  </a:lnTo>
                  <a:lnTo>
                    <a:pt x="179933" y="7776438"/>
                  </a:lnTo>
                  <a:lnTo>
                    <a:pt x="180225" y="7712938"/>
                  </a:lnTo>
                  <a:lnTo>
                    <a:pt x="180657" y="7674838"/>
                  </a:lnTo>
                  <a:lnTo>
                    <a:pt x="181241" y="7636738"/>
                  </a:lnTo>
                  <a:lnTo>
                    <a:pt x="181978" y="7611338"/>
                  </a:lnTo>
                  <a:lnTo>
                    <a:pt x="182841" y="7598638"/>
                  </a:lnTo>
                  <a:lnTo>
                    <a:pt x="224523" y="7598638"/>
                  </a:lnTo>
                  <a:lnTo>
                    <a:pt x="258864" y="7585938"/>
                  </a:lnTo>
                  <a:lnTo>
                    <a:pt x="646290" y="7585938"/>
                  </a:lnTo>
                  <a:lnTo>
                    <a:pt x="1104671" y="7598638"/>
                  </a:lnTo>
                  <a:lnTo>
                    <a:pt x="1104671" y="7408138"/>
                  </a:lnTo>
                  <a:lnTo>
                    <a:pt x="0" y="7408138"/>
                  </a:lnTo>
                  <a:lnTo>
                    <a:pt x="0" y="8690839"/>
                  </a:lnTo>
                  <a:lnTo>
                    <a:pt x="1287907" y="8690839"/>
                  </a:lnTo>
                  <a:lnTo>
                    <a:pt x="1287907" y="8513039"/>
                  </a:lnTo>
                  <a:lnTo>
                    <a:pt x="1287907" y="7585938"/>
                  </a:lnTo>
                  <a:lnTo>
                    <a:pt x="1287907" y="7408138"/>
                  </a:lnTo>
                  <a:close/>
                </a:path>
                <a:path w="16837660" h="8691245">
                  <a:moveTo>
                    <a:pt x="1287907" y="6671538"/>
                  </a:moveTo>
                  <a:lnTo>
                    <a:pt x="1109903" y="6671538"/>
                  </a:lnTo>
                  <a:lnTo>
                    <a:pt x="1109903" y="6481038"/>
                  </a:lnTo>
                  <a:lnTo>
                    <a:pt x="732955" y="6481038"/>
                  </a:lnTo>
                  <a:lnTo>
                    <a:pt x="732955" y="6671538"/>
                  </a:lnTo>
                  <a:lnTo>
                    <a:pt x="366471" y="6671538"/>
                  </a:lnTo>
                  <a:lnTo>
                    <a:pt x="366471" y="6481038"/>
                  </a:lnTo>
                  <a:lnTo>
                    <a:pt x="178003" y="6481038"/>
                  </a:lnTo>
                  <a:lnTo>
                    <a:pt x="178003" y="6671538"/>
                  </a:lnTo>
                  <a:lnTo>
                    <a:pt x="0" y="6671538"/>
                  </a:lnTo>
                  <a:lnTo>
                    <a:pt x="0" y="7027138"/>
                  </a:lnTo>
                  <a:lnTo>
                    <a:pt x="366471" y="7027138"/>
                  </a:lnTo>
                  <a:lnTo>
                    <a:pt x="366471" y="6849338"/>
                  </a:lnTo>
                  <a:lnTo>
                    <a:pt x="554951" y="6849338"/>
                  </a:lnTo>
                  <a:lnTo>
                    <a:pt x="554951" y="7027138"/>
                  </a:lnTo>
                  <a:lnTo>
                    <a:pt x="921435" y="7027138"/>
                  </a:lnTo>
                  <a:lnTo>
                    <a:pt x="921435" y="6849338"/>
                  </a:lnTo>
                  <a:lnTo>
                    <a:pt x="1287907" y="6849338"/>
                  </a:lnTo>
                  <a:lnTo>
                    <a:pt x="1287907" y="6671538"/>
                  </a:lnTo>
                  <a:close/>
                </a:path>
                <a:path w="16837660" h="8691245">
                  <a:moveTo>
                    <a:pt x="1287907" y="4080738"/>
                  </a:moveTo>
                  <a:lnTo>
                    <a:pt x="1104671" y="4080738"/>
                  </a:lnTo>
                  <a:lnTo>
                    <a:pt x="1104671" y="4258538"/>
                  </a:lnTo>
                  <a:lnTo>
                    <a:pt x="1104671" y="5185638"/>
                  </a:lnTo>
                  <a:lnTo>
                    <a:pt x="183235" y="5185638"/>
                  </a:lnTo>
                  <a:lnTo>
                    <a:pt x="180505" y="4728438"/>
                  </a:lnTo>
                  <a:lnTo>
                    <a:pt x="180098" y="4652238"/>
                  </a:lnTo>
                  <a:lnTo>
                    <a:pt x="180022" y="4626838"/>
                  </a:lnTo>
                  <a:lnTo>
                    <a:pt x="179933" y="4436338"/>
                  </a:lnTo>
                  <a:lnTo>
                    <a:pt x="180225" y="4385538"/>
                  </a:lnTo>
                  <a:lnTo>
                    <a:pt x="180657" y="4334738"/>
                  </a:lnTo>
                  <a:lnTo>
                    <a:pt x="181241" y="4309338"/>
                  </a:lnTo>
                  <a:lnTo>
                    <a:pt x="181978" y="4283938"/>
                  </a:lnTo>
                  <a:lnTo>
                    <a:pt x="182841" y="4271238"/>
                  </a:lnTo>
                  <a:lnTo>
                    <a:pt x="187896" y="4271238"/>
                  </a:lnTo>
                  <a:lnTo>
                    <a:pt x="201320" y="4258538"/>
                  </a:lnTo>
                  <a:lnTo>
                    <a:pt x="1104671" y="4258538"/>
                  </a:lnTo>
                  <a:lnTo>
                    <a:pt x="1104671" y="4080738"/>
                  </a:lnTo>
                  <a:lnTo>
                    <a:pt x="0" y="4080738"/>
                  </a:lnTo>
                  <a:lnTo>
                    <a:pt x="0" y="5363438"/>
                  </a:lnTo>
                  <a:lnTo>
                    <a:pt x="1287907" y="5363438"/>
                  </a:lnTo>
                  <a:lnTo>
                    <a:pt x="1287907" y="5185638"/>
                  </a:lnTo>
                  <a:lnTo>
                    <a:pt x="1287907" y="4258538"/>
                  </a:lnTo>
                  <a:lnTo>
                    <a:pt x="1287907" y="4080738"/>
                  </a:lnTo>
                  <a:close/>
                </a:path>
                <a:path w="16837660" h="8691245">
                  <a:moveTo>
                    <a:pt x="1476387" y="7027138"/>
                  </a:moveTo>
                  <a:lnTo>
                    <a:pt x="921435" y="7027138"/>
                  </a:lnTo>
                  <a:lnTo>
                    <a:pt x="921435" y="7217638"/>
                  </a:lnTo>
                  <a:lnTo>
                    <a:pt x="1476387" y="7217638"/>
                  </a:lnTo>
                  <a:lnTo>
                    <a:pt x="1476387" y="7027138"/>
                  </a:lnTo>
                  <a:close/>
                </a:path>
                <a:path w="16837660" h="8691245">
                  <a:moveTo>
                    <a:pt x="1664868" y="8513039"/>
                  </a:moveTo>
                  <a:lnTo>
                    <a:pt x="1476387" y="8513039"/>
                  </a:lnTo>
                  <a:lnTo>
                    <a:pt x="1476387" y="8690839"/>
                  </a:lnTo>
                  <a:lnTo>
                    <a:pt x="1664868" y="8690839"/>
                  </a:lnTo>
                  <a:lnTo>
                    <a:pt x="1664868" y="8513039"/>
                  </a:lnTo>
                  <a:close/>
                </a:path>
                <a:path w="16837660" h="8691245">
                  <a:moveTo>
                    <a:pt x="1664868" y="7776438"/>
                  </a:moveTo>
                  <a:lnTo>
                    <a:pt x="1476387" y="7776438"/>
                  </a:lnTo>
                  <a:lnTo>
                    <a:pt x="1476387" y="7966938"/>
                  </a:lnTo>
                  <a:lnTo>
                    <a:pt x="1664868" y="7966938"/>
                  </a:lnTo>
                  <a:lnTo>
                    <a:pt x="1664868" y="7776438"/>
                  </a:lnTo>
                  <a:close/>
                </a:path>
                <a:path w="16837660" h="8691245">
                  <a:moveTo>
                    <a:pt x="1664868" y="6481038"/>
                  </a:moveTo>
                  <a:lnTo>
                    <a:pt x="1476387" y="6481038"/>
                  </a:lnTo>
                  <a:lnTo>
                    <a:pt x="1476387" y="6303238"/>
                  </a:lnTo>
                  <a:lnTo>
                    <a:pt x="1109903" y="6303238"/>
                  </a:lnTo>
                  <a:lnTo>
                    <a:pt x="1109903" y="6481038"/>
                  </a:lnTo>
                  <a:lnTo>
                    <a:pt x="1287907" y="6481038"/>
                  </a:lnTo>
                  <a:lnTo>
                    <a:pt x="1287907" y="6671538"/>
                  </a:lnTo>
                  <a:lnTo>
                    <a:pt x="1664868" y="6671538"/>
                  </a:lnTo>
                  <a:lnTo>
                    <a:pt x="1664868" y="6481038"/>
                  </a:lnTo>
                  <a:close/>
                </a:path>
                <a:path w="16837660" h="8691245">
                  <a:moveTo>
                    <a:pt x="1664868" y="6112738"/>
                  </a:moveTo>
                  <a:lnTo>
                    <a:pt x="1476387" y="6112738"/>
                  </a:lnTo>
                  <a:lnTo>
                    <a:pt x="1476387" y="6303238"/>
                  </a:lnTo>
                  <a:lnTo>
                    <a:pt x="1664868" y="6303238"/>
                  </a:lnTo>
                  <a:lnTo>
                    <a:pt x="1664868" y="6112738"/>
                  </a:lnTo>
                  <a:close/>
                </a:path>
                <a:path w="16837660" h="8691245">
                  <a:moveTo>
                    <a:pt x="1842871" y="7217638"/>
                  </a:moveTo>
                  <a:lnTo>
                    <a:pt x="1476387" y="7217638"/>
                  </a:lnTo>
                  <a:lnTo>
                    <a:pt x="1476387" y="7585938"/>
                  </a:lnTo>
                  <a:lnTo>
                    <a:pt x="1659623" y="7598638"/>
                  </a:lnTo>
                  <a:lnTo>
                    <a:pt x="1665681" y="7776438"/>
                  </a:lnTo>
                  <a:lnTo>
                    <a:pt x="1842871" y="7776438"/>
                  </a:lnTo>
                  <a:lnTo>
                    <a:pt x="1842871" y="7217638"/>
                  </a:lnTo>
                  <a:close/>
                </a:path>
                <a:path w="16837660" h="8691245">
                  <a:moveTo>
                    <a:pt x="1842871" y="6303238"/>
                  </a:moveTo>
                  <a:lnTo>
                    <a:pt x="1664868" y="6303238"/>
                  </a:lnTo>
                  <a:lnTo>
                    <a:pt x="1664868" y="6481038"/>
                  </a:lnTo>
                  <a:lnTo>
                    <a:pt x="1842871" y="6481038"/>
                  </a:lnTo>
                  <a:lnTo>
                    <a:pt x="1842871" y="6303238"/>
                  </a:lnTo>
                  <a:close/>
                </a:path>
                <a:path w="16837660" h="8691245">
                  <a:moveTo>
                    <a:pt x="2031352" y="7776438"/>
                  </a:moveTo>
                  <a:lnTo>
                    <a:pt x="1842871" y="7776438"/>
                  </a:lnTo>
                  <a:lnTo>
                    <a:pt x="1842871" y="7966938"/>
                  </a:lnTo>
                  <a:lnTo>
                    <a:pt x="1664868" y="7966938"/>
                  </a:lnTo>
                  <a:lnTo>
                    <a:pt x="1664868" y="8335238"/>
                  </a:lnTo>
                  <a:lnTo>
                    <a:pt x="1842058" y="8335238"/>
                  </a:lnTo>
                  <a:lnTo>
                    <a:pt x="1848104" y="8144738"/>
                  </a:lnTo>
                  <a:lnTo>
                    <a:pt x="2031352" y="8144738"/>
                  </a:lnTo>
                  <a:lnTo>
                    <a:pt x="2031352" y="7776438"/>
                  </a:lnTo>
                  <a:close/>
                </a:path>
                <a:path w="16837660" h="8691245">
                  <a:moveTo>
                    <a:pt x="2031352" y="6481038"/>
                  </a:moveTo>
                  <a:lnTo>
                    <a:pt x="1842871" y="6481038"/>
                  </a:lnTo>
                  <a:lnTo>
                    <a:pt x="1842871" y="6671538"/>
                  </a:lnTo>
                  <a:lnTo>
                    <a:pt x="2031352" y="6671538"/>
                  </a:lnTo>
                  <a:lnTo>
                    <a:pt x="2031352" y="6481038"/>
                  </a:lnTo>
                  <a:close/>
                </a:path>
                <a:path w="16837660" h="8691245">
                  <a:moveTo>
                    <a:pt x="2031352" y="4449038"/>
                  </a:moveTo>
                  <a:lnTo>
                    <a:pt x="1842871" y="4449038"/>
                  </a:lnTo>
                  <a:lnTo>
                    <a:pt x="1842871" y="4080738"/>
                  </a:lnTo>
                  <a:lnTo>
                    <a:pt x="1476387" y="4080738"/>
                  </a:lnTo>
                  <a:lnTo>
                    <a:pt x="1476387" y="4258538"/>
                  </a:lnTo>
                  <a:lnTo>
                    <a:pt x="1659623" y="4258538"/>
                  </a:lnTo>
                  <a:lnTo>
                    <a:pt x="1659623" y="4626838"/>
                  </a:lnTo>
                  <a:lnTo>
                    <a:pt x="1476387" y="4639538"/>
                  </a:lnTo>
                  <a:lnTo>
                    <a:pt x="1476387" y="5553938"/>
                  </a:lnTo>
                  <a:lnTo>
                    <a:pt x="1287907" y="5553938"/>
                  </a:lnTo>
                  <a:lnTo>
                    <a:pt x="1287907" y="5744438"/>
                  </a:lnTo>
                  <a:lnTo>
                    <a:pt x="1287907" y="5922238"/>
                  </a:lnTo>
                  <a:lnTo>
                    <a:pt x="1109903" y="5922238"/>
                  </a:lnTo>
                  <a:lnTo>
                    <a:pt x="1109903" y="5744438"/>
                  </a:lnTo>
                  <a:lnTo>
                    <a:pt x="1287907" y="5744438"/>
                  </a:lnTo>
                  <a:lnTo>
                    <a:pt x="1287907" y="5553938"/>
                  </a:lnTo>
                  <a:lnTo>
                    <a:pt x="1110729" y="5553938"/>
                  </a:lnTo>
                  <a:lnTo>
                    <a:pt x="1104671" y="5744438"/>
                  </a:lnTo>
                  <a:lnTo>
                    <a:pt x="921435" y="5744438"/>
                  </a:lnTo>
                  <a:lnTo>
                    <a:pt x="921435" y="5553938"/>
                  </a:lnTo>
                  <a:lnTo>
                    <a:pt x="732955" y="5553938"/>
                  </a:lnTo>
                  <a:lnTo>
                    <a:pt x="732955" y="5744438"/>
                  </a:lnTo>
                  <a:lnTo>
                    <a:pt x="555294" y="5744438"/>
                  </a:lnTo>
                  <a:lnTo>
                    <a:pt x="549719" y="6290538"/>
                  </a:lnTo>
                  <a:lnTo>
                    <a:pt x="366471" y="6303238"/>
                  </a:lnTo>
                  <a:lnTo>
                    <a:pt x="366471" y="6481038"/>
                  </a:lnTo>
                  <a:lnTo>
                    <a:pt x="732955" y="6481038"/>
                  </a:lnTo>
                  <a:lnTo>
                    <a:pt x="732955" y="6303238"/>
                  </a:lnTo>
                  <a:lnTo>
                    <a:pt x="921435" y="6303238"/>
                  </a:lnTo>
                  <a:lnTo>
                    <a:pt x="921435" y="6112738"/>
                  </a:lnTo>
                  <a:lnTo>
                    <a:pt x="1476387" y="6112738"/>
                  </a:lnTo>
                  <a:lnTo>
                    <a:pt x="1476387" y="5922238"/>
                  </a:lnTo>
                  <a:lnTo>
                    <a:pt x="1476387" y="5744438"/>
                  </a:lnTo>
                  <a:lnTo>
                    <a:pt x="1664868" y="5744438"/>
                  </a:lnTo>
                  <a:lnTo>
                    <a:pt x="1664868" y="5922238"/>
                  </a:lnTo>
                  <a:lnTo>
                    <a:pt x="1842871" y="5922238"/>
                  </a:lnTo>
                  <a:lnTo>
                    <a:pt x="1842871" y="5553938"/>
                  </a:lnTo>
                  <a:lnTo>
                    <a:pt x="2031352" y="5553938"/>
                  </a:lnTo>
                  <a:lnTo>
                    <a:pt x="2031352" y="5363438"/>
                  </a:lnTo>
                  <a:lnTo>
                    <a:pt x="2031352" y="5185638"/>
                  </a:lnTo>
                  <a:lnTo>
                    <a:pt x="1842871" y="5185638"/>
                  </a:lnTo>
                  <a:lnTo>
                    <a:pt x="1842871" y="5363438"/>
                  </a:lnTo>
                  <a:lnTo>
                    <a:pt x="1664868" y="5363438"/>
                  </a:lnTo>
                  <a:lnTo>
                    <a:pt x="1664868" y="4639538"/>
                  </a:lnTo>
                  <a:lnTo>
                    <a:pt x="1842871" y="4639538"/>
                  </a:lnTo>
                  <a:lnTo>
                    <a:pt x="1842871" y="4817338"/>
                  </a:lnTo>
                  <a:lnTo>
                    <a:pt x="2031352" y="4817338"/>
                  </a:lnTo>
                  <a:lnTo>
                    <a:pt x="2031352" y="4639538"/>
                  </a:lnTo>
                  <a:lnTo>
                    <a:pt x="2031352" y="4449038"/>
                  </a:lnTo>
                  <a:close/>
                </a:path>
                <a:path w="16837660" h="8691245">
                  <a:moveTo>
                    <a:pt x="2219820" y="7027138"/>
                  </a:moveTo>
                  <a:lnTo>
                    <a:pt x="2031352" y="7027138"/>
                  </a:lnTo>
                  <a:lnTo>
                    <a:pt x="2031352" y="6849338"/>
                  </a:lnTo>
                  <a:lnTo>
                    <a:pt x="1842871" y="6849338"/>
                  </a:lnTo>
                  <a:lnTo>
                    <a:pt x="1842871" y="7217638"/>
                  </a:lnTo>
                  <a:lnTo>
                    <a:pt x="2219820" y="7217638"/>
                  </a:lnTo>
                  <a:lnTo>
                    <a:pt x="2219820" y="7027138"/>
                  </a:lnTo>
                  <a:close/>
                </a:path>
                <a:path w="16837660" h="8691245">
                  <a:moveTo>
                    <a:pt x="2219820" y="4258538"/>
                  </a:moveTo>
                  <a:lnTo>
                    <a:pt x="2031352" y="4258538"/>
                  </a:lnTo>
                  <a:lnTo>
                    <a:pt x="2031352" y="4449038"/>
                  </a:lnTo>
                  <a:lnTo>
                    <a:pt x="2219820" y="4449038"/>
                  </a:lnTo>
                  <a:lnTo>
                    <a:pt x="2219820" y="4258538"/>
                  </a:lnTo>
                  <a:close/>
                </a:path>
                <a:path w="16837660" h="8691245">
                  <a:moveTo>
                    <a:pt x="2397823" y="6849338"/>
                  </a:moveTo>
                  <a:lnTo>
                    <a:pt x="2219820" y="6849338"/>
                  </a:lnTo>
                  <a:lnTo>
                    <a:pt x="2219820" y="7027138"/>
                  </a:lnTo>
                  <a:lnTo>
                    <a:pt x="2397823" y="7027138"/>
                  </a:lnTo>
                  <a:lnTo>
                    <a:pt x="2397823" y="6849338"/>
                  </a:lnTo>
                  <a:close/>
                </a:path>
                <a:path w="16837660" h="8691245">
                  <a:moveTo>
                    <a:pt x="2397823" y="5744438"/>
                  </a:moveTo>
                  <a:lnTo>
                    <a:pt x="2031352" y="5744438"/>
                  </a:lnTo>
                  <a:lnTo>
                    <a:pt x="2031352" y="5922238"/>
                  </a:lnTo>
                  <a:lnTo>
                    <a:pt x="1842871" y="5922238"/>
                  </a:lnTo>
                  <a:lnTo>
                    <a:pt x="1842871" y="6112738"/>
                  </a:lnTo>
                  <a:lnTo>
                    <a:pt x="2219820" y="6112738"/>
                  </a:lnTo>
                  <a:lnTo>
                    <a:pt x="2219820" y="5922238"/>
                  </a:lnTo>
                  <a:lnTo>
                    <a:pt x="2397823" y="5922238"/>
                  </a:lnTo>
                  <a:lnTo>
                    <a:pt x="2397823" y="5744438"/>
                  </a:lnTo>
                  <a:close/>
                </a:path>
                <a:path w="16837660" h="8691245">
                  <a:moveTo>
                    <a:pt x="2397823" y="5185638"/>
                  </a:moveTo>
                  <a:lnTo>
                    <a:pt x="2219820" y="5185638"/>
                  </a:lnTo>
                  <a:lnTo>
                    <a:pt x="2219820" y="5363438"/>
                  </a:lnTo>
                  <a:lnTo>
                    <a:pt x="2397823" y="5363438"/>
                  </a:lnTo>
                  <a:lnTo>
                    <a:pt x="2397823" y="5185638"/>
                  </a:lnTo>
                  <a:close/>
                </a:path>
                <a:path w="16837660" h="8691245">
                  <a:moveTo>
                    <a:pt x="2397823" y="4080738"/>
                  </a:moveTo>
                  <a:lnTo>
                    <a:pt x="2219820" y="4080738"/>
                  </a:lnTo>
                  <a:lnTo>
                    <a:pt x="2219820" y="4258538"/>
                  </a:lnTo>
                  <a:lnTo>
                    <a:pt x="2397823" y="4258538"/>
                  </a:lnTo>
                  <a:lnTo>
                    <a:pt x="2397823" y="4080738"/>
                  </a:lnTo>
                  <a:close/>
                </a:path>
                <a:path w="16837660" h="8691245">
                  <a:moveTo>
                    <a:pt x="2586304" y="4449038"/>
                  </a:moveTo>
                  <a:lnTo>
                    <a:pt x="2397823" y="4449038"/>
                  </a:lnTo>
                  <a:lnTo>
                    <a:pt x="2397823" y="4639538"/>
                  </a:lnTo>
                  <a:lnTo>
                    <a:pt x="2586304" y="4639538"/>
                  </a:lnTo>
                  <a:lnTo>
                    <a:pt x="2586304" y="4449038"/>
                  </a:lnTo>
                  <a:close/>
                </a:path>
                <a:path w="16837660" h="8691245">
                  <a:moveTo>
                    <a:pt x="2774785" y="4080738"/>
                  </a:moveTo>
                  <a:lnTo>
                    <a:pt x="2586304" y="4080738"/>
                  </a:lnTo>
                  <a:lnTo>
                    <a:pt x="2586304" y="4258538"/>
                  </a:lnTo>
                  <a:lnTo>
                    <a:pt x="2774785" y="4258538"/>
                  </a:lnTo>
                  <a:lnTo>
                    <a:pt x="2774785" y="4080738"/>
                  </a:lnTo>
                  <a:close/>
                </a:path>
                <a:path w="16837660" h="8691245">
                  <a:moveTo>
                    <a:pt x="3141256" y="4639538"/>
                  </a:moveTo>
                  <a:lnTo>
                    <a:pt x="2952788" y="4639538"/>
                  </a:lnTo>
                  <a:lnTo>
                    <a:pt x="2952788" y="4817338"/>
                  </a:lnTo>
                  <a:lnTo>
                    <a:pt x="2774785" y="4817338"/>
                  </a:lnTo>
                  <a:lnTo>
                    <a:pt x="2774785" y="4639538"/>
                  </a:lnTo>
                  <a:lnTo>
                    <a:pt x="2586304" y="4639538"/>
                  </a:lnTo>
                  <a:lnTo>
                    <a:pt x="2586304" y="4817338"/>
                  </a:lnTo>
                  <a:lnTo>
                    <a:pt x="2397823" y="4817338"/>
                  </a:lnTo>
                  <a:lnTo>
                    <a:pt x="2397823" y="4639538"/>
                  </a:lnTo>
                  <a:lnTo>
                    <a:pt x="2219820" y="4639538"/>
                  </a:lnTo>
                  <a:lnTo>
                    <a:pt x="2219820" y="4817338"/>
                  </a:lnTo>
                  <a:lnTo>
                    <a:pt x="2031352" y="4817338"/>
                  </a:lnTo>
                  <a:lnTo>
                    <a:pt x="2031352" y="4995138"/>
                  </a:lnTo>
                  <a:lnTo>
                    <a:pt x="2397823" y="4995138"/>
                  </a:lnTo>
                  <a:lnTo>
                    <a:pt x="2397823" y="5185638"/>
                  </a:lnTo>
                  <a:lnTo>
                    <a:pt x="2586304" y="5185638"/>
                  </a:lnTo>
                  <a:lnTo>
                    <a:pt x="2586304" y="5553938"/>
                  </a:lnTo>
                  <a:lnTo>
                    <a:pt x="2397823" y="5553938"/>
                  </a:lnTo>
                  <a:lnTo>
                    <a:pt x="2397823" y="5744438"/>
                  </a:lnTo>
                  <a:lnTo>
                    <a:pt x="2774785" y="5744438"/>
                  </a:lnTo>
                  <a:lnTo>
                    <a:pt x="2774785" y="5553938"/>
                  </a:lnTo>
                  <a:lnTo>
                    <a:pt x="2951962" y="5553938"/>
                  </a:lnTo>
                  <a:lnTo>
                    <a:pt x="2958020" y="5376138"/>
                  </a:lnTo>
                  <a:lnTo>
                    <a:pt x="3141256" y="5363438"/>
                  </a:lnTo>
                  <a:lnTo>
                    <a:pt x="3141256" y="4995138"/>
                  </a:lnTo>
                  <a:lnTo>
                    <a:pt x="2952788" y="4995138"/>
                  </a:lnTo>
                  <a:lnTo>
                    <a:pt x="2952788" y="5363438"/>
                  </a:lnTo>
                  <a:lnTo>
                    <a:pt x="2774785" y="5363438"/>
                  </a:lnTo>
                  <a:lnTo>
                    <a:pt x="2774785" y="4995138"/>
                  </a:lnTo>
                  <a:lnTo>
                    <a:pt x="2951962" y="4995138"/>
                  </a:lnTo>
                  <a:lnTo>
                    <a:pt x="2958020" y="4817338"/>
                  </a:lnTo>
                  <a:lnTo>
                    <a:pt x="3141256" y="4817338"/>
                  </a:lnTo>
                  <a:lnTo>
                    <a:pt x="3141256" y="4639538"/>
                  </a:lnTo>
                  <a:close/>
                </a:path>
                <a:path w="16837660" h="8691245">
                  <a:moveTo>
                    <a:pt x="3141256" y="4258538"/>
                  </a:moveTo>
                  <a:lnTo>
                    <a:pt x="2959773" y="4258538"/>
                  </a:lnTo>
                  <a:lnTo>
                    <a:pt x="2957055" y="4271238"/>
                  </a:lnTo>
                  <a:lnTo>
                    <a:pt x="2954832" y="4296638"/>
                  </a:lnTo>
                  <a:lnTo>
                    <a:pt x="2953334" y="4322038"/>
                  </a:lnTo>
                  <a:lnTo>
                    <a:pt x="2952788" y="4360138"/>
                  </a:lnTo>
                  <a:lnTo>
                    <a:pt x="2952788" y="4449038"/>
                  </a:lnTo>
                  <a:lnTo>
                    <a:pt x="3141256" y="4449038"/>
                  </a:lnTo>
                  <a:lnTo>
                    <a:pt x="3141256" y="4258538"/>
                  </a:lnTo>
                  <a:close/>
                </a:path>
                <a:path w="16837660" h="8691245">
                  <a:moveTo>
                    <a:pt x="3507740" y="7408138"/>
                  </a:moveTo>
                  <a:lnTo>
                    <a:pt x="3329736" y="7408138"/>
                  </a:lnTo>
                  <a:lnTo>
                    <a:pt x="3329736" y="7585938"/>
                  </a:lnTo>
                  <a:lnTo>
                    <a:pt x="3507740" y="7585938"/>
                  </a:lnTo>
                  <a:lnTo>
                    <a:pt x="3507740" y="7408138"/>
                  </a:lnTo>
                  <a:close/>
                </a:path>
                <a:path w="16837660" h="8691245">
                  <a:moveTo>
                    <a:pt x="4251172" y="4449038"/>
                  </a:moveTo>
                  <a:lnTo>
                    <a:pt x="3696220" y="4449038"/>
                  </a:lnTo>
                  <a:lnTo>
                    <a:pt x="3696220" y="4995138"/>
                  </a:lnTo>
                  <a:lnTo>
                    <a:pt x="4251172" y="4995138"/>
                  </a:lnTo>
                  <a:lnTo>
                    <a:pt x="4251172" y="4449038"/>
                  </a:lnTo>
                  <a:close/>
                </a:path>
                <a:path w="16837660" h="8691245">
                  <a:moveTo>
                    <a:pt x="4617656" y="6303238"/>
                  </a:moveTo>
                  <a:lnTo>
                    <a:pt x="4439653" y="6303238"/>
                  </a:lnTo>
                  <a:lnTo>
                    <a:pt x="4439653" y="6112738"/>
                  </a:lnTo>
                  <a:lnTo>
                    <a:pt x="4251172" y="6112738"/>
                  </a:lnTo>
                  <a:lnTo>
                    <a:pt x="4251172" y="5922238"/>
                  </a:lnTo>
                  <a:lnTo>
                    <a:pt x="4062692" y="5922238"/>
                  </a:lnTo>
                  <a:lnTo>
                    <a:pt x="4062692" y="5553938"/>
                  </a:lnTo>
                  <a:lnTo>
                    <a:pt x="3696220" y="5553938"/>
                  </a:lnTo>
                  <a:lnTo>
                    <a:pt x="3696220" y="5744438"/>
                  </a:lnTo>
                  <a:lnTo>
                    <a:pt x="3696220" y="6112738"/>
                  </a:lnTo>
                  <a:lnTo>
                    <a:pt x="3507740" y="6112738"/>
                  </a:lnTo>
                  <a:lnTo>
                    <a:pt x="3507740" y="6303238"/>
                  </a:lnTo>
                  <a:lnTo>
                    <a:pt x="3141256" y="6303238"/>
                  </a:lnTo>
                  <a:lnTo>
                    <a:pt x="3141256" y="6112738"/>
                  </a:lnTo>
                  <a:lnTo>
                    <a:pt x="3507740" y="6112738"/>
                  </a:lnTo>
                  <a:lnTo>
                    <a:pt x="3507740" y="5922238"/>
                  </a:lnTo>
                  <a:lnTo>
                    <a:pt x="3141256" y="5922238"/>
                  </a:lnTo>
                  <a:lnTo>
                    <a:pt x="3141256" y="5744438"/>
                  </a:lnTo>
                  <a:lnTo>
                    <a:pt x="3696220" y="5744438"/>
                  </a:lnTo>
                  <a:lnTo>
                    <a:pt x="3696220" y="5553938"/>
                  </a:lnTo>
                  <a:lnTo>
                    <a:pt x="2952788" y="5553938"/>
                  </a:lnTo>
                  <a:lnTo>
                    <a:pt x="2952788" y="5744438"/>
                  </a:lnTo>
                  <a:lnTo>
                    <a:pt x="2952788" y="6112738"/>
                  </a:lnTo>
                  <a:lnTo>
                    <a:pt x="2952788" y="6481038"/>
                  </a:lnTo>
                  <a:lnTo>
                    <a:pt x="2586304" y="6481038"/>
                  </a:lnTo>
                  <a:lnTo>
                    <a:pt x="2586304" y="6112738"/>
                  </a:lnTo>
                  <a:lnTo>
                    <a:pt x="2952788" y="6112738"/>
                  </a:lnTo>
                  <a:lnTo>
                    <a:pt x="2952788" y="5744438"/>
                  </a:lnTo>
                  <a:lnTo>
                    <a:pt x="2774785" y="5744438"/>
                  </a:lnTo>
                  <a:lnTo>
                    <a:pt x="2774785" y="5922238"/>
                  </a:lnTo>
                  <a:lnTo>
                    <a:pt x="2397823" y="5922238"/>
                  </a:lnTo>
                  <a:lnTo>
                    <a:pt x="2397823" y="6303238"/>
                  </a:lnTo>
                  <a:lnTo>
                    <a:pt x="2031352" y="6303238"/>
                  </a:lnTo>
                  <a:lnTo>
                    <a:pt x="2031352" y="6481038"/>
                  </a:lnTo>
                  <a:lnTo>
                    <a:pt x="2397823" y="6481038"/>
                  </a:lnTo>
                  <a:lnTo>
                    <a:pt x="2397823" y="6671538"/>
                  </a:lnTo>
                  <a:lnTo>
                    <a:pt x="2775597" y="6671538"/>
                  </a:lnTo>
                  <a:lnTo>
                    <a:pt x="2769539" y="6849338"/>
                  </a:lnTo>
                  <a:lnTo>
                    <a:pt x="2586304" y="6849338"/>
                  </a:lnTo>
                  <a:lnTo>
                    <a:pt x="2586304" y="7027138"/>
                  </a:lnTo>
                  <a:lnTo>
                    <a:pt x="2397823" y="7027138"/>
                  </a:lnTo>
                  <a:lnTo>
                    <a:pt x="2397823" y="7217638"/>
                  </a:lnTo>
                  <a:lnTo>
                    <a:pt x="2952788" y="7217638"/>
                  </a:lnTo>
                  <a:lnTo>
                    <a:pt x="2952788" y="7585938"/>
                  </a:lnTo>
                  <a:lnTo>
                    <a:pt x="2952788" y="7776438"/>
                  </a:lnTo>
                  <a:lnTo>
                    <a:pt x="2952788" y="7966938"/>
                  </a:lnTo>
                  <a:lnTo>
                    <a:pt x="2586304" y="7966938"/>
                  </a:lnTo>
                  <a:lnTo>
                    <a:pt x="2586304" y="7585938"/>
                  </a:lnTo>
                  <a:lnTo>
                    <a:pt x="2769539" y="7598638"/>
                  </a:lnTo>
                  <a:lnTo>
                    <a:pt x="2775597" y="7776438"/>
                  </a:lnTo>
                  <a:lnTo>
                    <a:pt x="2952788" y="7776438"/>
                  </a:lnTo>
                  <a:lnTo>
                    <a:pt x="2952788" y="7585938"/>
                  </a:lnTo>
                  <a:lnTo>
                    <a:pt x="2774785" y="7585938"/>
                  </a:lnTo>
                  <a:lnTo>
                    <a:pt x="2774785" y="7408138"/>
                  </a:lnTo>
                  <a:lnTo>
                    <a:pt x="2403068" y="7408138"/>
                  </a:lnTo>
                  <a:lnTo>
                    <a:pt x="2397010" y="7217638"/>
                  </a:lnTo>
                  <a:lnTo>
                    <a:pt x="2220633" y="7217638"/>
                  </a:lnTo>
                  <a:lnTo>
                    <a:pt x="2214588" y="7408138"/>
                  </a:lnTo>
                  <a:lnTo>
                    <a:pt x="2031352" y="7408138"/>
                  </a:lnTo>
                  <a:lnTo>
                    <a:pt x="2031352" y="7776438"/>
                  </a:lnTo>
                  <a:lnTo>
                    <a:pt x="2219820" y="7776438"/>
                  </a:lnTo>
                  <a:lnTo>
                    <a:pt x="2219820" y="7585938"/>
                  </a:lnTo>
                  <a:lnTo>
                    <a:pt x="2397823" y="7585938"/>
                  </a:lnTo>
                  <a:lnTo>
                    <a:pt x="2397823" y="7776438"/>
                  </a:lnTo>
                  <a:lnTo>
                    <a:pt x="2219820" y="7776438"/>
                  </a:lnTo>
                  <a:lnTo>
                    <a:pt x="2219820" y="7966938"/>
                  </a:lnTo>
                  <a:lnTo>
                    <a:pt x="2397823" y="7966938"/>
                  </a:lnTo>
                  <a:lnTo>
                    <a:pt x="2397823" y="8144738"/>
                  </a:lnTo>
                  <a:lnTo>
                    <a:pt x="2769539" y="8144738"/>
                  </a:lnTo>
                  <a:lnTo>
                    <a:pt x="2775597" y="8335238"/>
                  </a:lnTo>
                  <a:lnTo>
                    <a:pt x="2586304" y="8335238"/>
                  </a:lnTo>
                  <a:lnTo>
                    <a:pt x="2586304" y="8525739"/>
                  </a:lnTo>
                  <a:lnTo>
                    <a:pt x="2403068" y="8513039"/>
                  </a:lnTo>
                  <a:lnTo>
                    <a:pt x="2397010" y="8335238"/>
                  </a:lnTo>
                  <a:lnTo>
                    <a:pt x="2220633" y="8335238"/>
                  </a:lnTo>
                  <a:lnTo>
                    <a:pt x="2214588" y="8513039"/>
                  </a:lnTo>
                  <a:lnTo>
                    <a:pt x="2031352" y="8525739"/>
                  </a:lnTo>
                  <a:lnTo>
                    <a:pt x="2031352" y="8335238"/>
                  </a:lnTo>
                  <a:lnTo>
                    <a:pt x="1842871" y="8335238"/>
                  </a:lnTo>
                  <a:lnTo>
                    <a:pt x="1842871" y="8690839"/>
                  </a:lnTo>
                  <a:lnTo>
                    <a:pt x="2219820" y="8690839"/>
                  </a:lnTo>
                  <a:lnTo>
                    <a:pt x="2219820" y="8525739"/>
                  </a:lnTo>
                  <a:lnTo>
                    <a:pt x="2219820" y="8513039"/>
                  </a:lnTo>
                  <a:lnTo>
                    <a:pt x="2397823" y="8513039"/>
                  </a:lnTo>
                  <a:lnTo>
                    <a:pt x="2397823" y="8690839"/>
                  </a:lnTo>
                  <a:lnTo>
                    <a:pt x="2952432" y="8690839"/>
                  </a:lnTo>
                  <a:lnTo>
                    <a:pt x="2954121" y="8525739"/>
                  </a:lnTo>
                  <a:lnTo>
                    <a:pt x="2958020" y="8144738"/>
                  </a:lnTo>
                  <a:lnTo>
                    <a:pt x="3141256" y="8144738"/>
                  </a:lnTo>
                  <a:lnTo>
                    <a:pt x="3141256" y="8690839"/>
                  </a:lnTo>
                  <a:lnTo>
                    <a:pt x="3329736" y="8690839"/>
                  </a:lnTo>
                  <a:lnTo>
                    <a:pt x="3329736" y="8513039"/>
                  </a:lnTo>
                  <a:lnTo>
                    <a:pt x="4062692" y="8513039"/>
                  </a:lnTo>
                  <a:lnTo>
                    <a:pt x="4062692" y="8690839"/>
                  </a:lnTo>
                  <a:lnTo>
                    <a:pt x="4617656" y="8690839"/>
                  </a:lnTo>
                  <a:lnTo>
                    <a:pt x="4617656" y="8513039"/>
                  </a:lnTo>
                  <a:lnTo>
                    <a:pt x="4439653" y="8513039"/>
                  </a:lnTo>
                  <a:lnTo>
                    <a:pt x="4439653" y="8335238"/>
                  </a:lnTo>
                  <a:lnTo>
                    <a:pt x="4439653" y="8144738"/>
                  </a:lnTo>
                  <a:lnTo>
                    <a:pt x="4617656" y="8144738"/>
                  </a:lnTo>
                  <a:lnTo>
                    <a:pt x="4617656" y="7776438"/>
                  </a:lnTo>
                  <a:lnTo>
                    <a:pt x="4440466" y="7776438"/>
                  </a:lnTo>
                  <a:lnTo>
                    <a:pt x="4434408" y="7954238"/>
                  </a:lnTo>
                  <a:lnTo>
                    <a:pt x="4251172" y="7966938"/>
                  </a:lnTo>
                  <a:lnTo>
                    <a:pt x="4251172" y="8144738"/>
                  </a:lnTo>
                  <a:lnTo>
                    <a:pt x="4251172" y="8335238"/>
                  </a:lnTo>
                  <a:lnTo>
                    <a:pt x="4062692" y="8335238"/>
                  </a:lnTo>
                  <a:lnTo>
                    <a:pt x="4062692" y="8246338"/>
                  </a:lnTo>
                  <a:lnTo>
                    <a:pt x="4063250" y="8208238"/>
                  </a:lnTo>
                  <a:lnTo>
                    <a:pt x="4064749" y="8182838"/>
                  </a:lnTo>
                  <a:lnTo>
                    <a:pt x="4066971" y="8157438"/>
                  </a:lnTo>
                  <a:lnTo>
                    <a:pt x="4069677" y="8144738"/>
                  </a:lnTo>
                  <a:lnTo>
                    <a:pt x="4251172" y="8144738"/>
                  </a:lnTo>
                  <a:lnTo>
                    <a:pt x="4251172" y="7966938"/>
                  </a:lnTo>
                  <a:lnTo>
                    <a:pt x="4251172" y="7585938"/>
                  </a:lnTo>
                  <a:lnTo>
                    <a:pt x="4062692" y="7585938"/>
                  </a:lnTo>
                  <a:lnTo>
                    <a:pt x="4062692" y="7966938"/>
                  </a:lnTo>
                  <a:lnTo>
                    <a:pt x="4062692" y="8144738"/>
                  </a:lnTo>
                  <a:lnTo>
                    <a:pt x="3884688" y="8144738"/>
                  </a:lnTo>
                  <a:lnTo>
                    <a:pt x="3884688" y="8335238"/>
                  </a:lnTo>
                  <a:lnTo>
                    <a:pt x="3506927" y="8335238"/>
                  </a:lnTo>
                  <a:lnTo>
                    <a:pt x="3512972" y="8144738"/>
                  </a:lnTo>
                  <a:lnTo>
                    <a:pt x="3696220" y="8144738"/>
                  </a:lnTo>
                  <a:lnTo>
                    <a:pt x="3696220" y="7966938"/>
                  </a:lnTo>
                  <a:lnTo>
                    <a:pt x="4062692" y="7966938"/>
                  </a:lnTo>
                  <a:lnTo>
                    <a:pt x="4062692" y="7585938"/>
                  </a:lnTo>
                  <a:lnTo>
                    <a:pt x="3884688" y="7585938"/>
                  </a:lnTo>
                  <a:lnTo>
                    <a:pt x="3884688" y="7217638"/>
                  </a:lnTo>
                  <a:lnTo>
                    <a:pt x="4251172" y="7217638"/>
                  </a:lnTo>
                  <a:lnTo>
                    <a:pt x="4251172" y="7027138"/>
                  </a:lnTo>
                  <a:lnTo>
                    <a:pt x="4439653" y="7027138"/>
                  </a:lnTo>
                  <a:lnTo>
                    <a:pt x="4439653" y="6849338"/>
                  </a:lnTo>
                  <a:lnTo>
                    <a:pt x="4251172" y="6849338"/>
                  </a:lnTo>
                  <a:lnTo>
                    <a:pt x="4251172" y="6671538"/>
                  </a:lnTo>
                  <a:lnTo>
                    <a:pt x="4062692" y="6671538"/>
                  </a:lnTo>
                  <a:lnTo>
                    <a:pt x="4062692" y="6849338"/>
                  </a:lnTo>
                  <a:lnTo>
                    <a:pt x="4062692" y="7027138"/>
                  </a:lnTo>
                  <a:lnTo>
                    <a:pt x="3884688" y="7027138"/>
                  </a:lnTo>
                  <a:lnTo>
                    <a:pt x="3884688" y="6849338"/>
                  </a:lnTo>
                  <a:lnTo>
                    <a:pt x="4062692" y="6849338"/>
                  </a:lnTo>
                  <a:lnTo>
                    <a:pt x="4062692" y="6671538"/>
                  </a:lnTo>
                  <a:lnTo>
                    <a:pt x="3884688" y="6671538"/>
                  </a:lnTo>
                  <a:lnTo>
                    <a:pt x="3884688" y="6481038"/>
                  </a:lnTo>
                  <a:lnTo>
                    <a:pt x="3696220" y="6481038"/>
                  </a:lnTo>
                  <a:lnTo>
                    <a:pt x="3696220" y="6671538"/>
                  </a:lnTo>
                  <a:lnTo>
                    <a:pt x="3696220" y="7217638"/>
                  </a:lnTo>
                  <a:lnTo>
                    <a:pt x="3696220" y="7776438"/>
                  </a:lnTo>
                  <a:lnTo>
                    <a:pt x="3141256" y="7776438"/>
                  </a:lnTo>
                  <a:lnTo>
                    <a:pt x="3141256" y="7217638"/>
                  </a:lnTo>
                  <a:lnTo>
                    <a:pt x="3696220" y="7217638"/>
                  </a:lnTo>
                  <a:lnTo>
                    <a:pt x="3696220" y="6671538"/>
                  </a:lnTo>
                  <a:lnTo>
                    <a:pt x="3507740" y="6671538"/>
                  </a:lnTo>
                  <a:lnTo>
                    <a:pt x="3507740" y="7027138"/>
                  </a:lnTo>
                  <a:lnTo>
                    <a:pt x="2774785" y="7027138"/>
                  </a:lnTo>
                  <a:lnTo>
                    <a:pt x="2774785" y="6849338"/>
                  </a:lnTo>
                  <a:lnTo>
                    <a:pt x="3324504" y="6849338"/>
                  </a:lnTo>
                  <a:lnTo>
                    <a:pt x="3330549" y="6671538"/>
                  </a:lnTo>
                  <a:lnTo>
                    <a:pt x="3141256" y="6671538"/>
                  </a:lnTo>
                  <a:lnTo>
                    <a:pt x="3141256" y="6481038"/>
                  </a:lnTo>
                  <a:lnTo>
                    <a:pt x="3696220" y="6481038"/>
                  </a:lnTo>
                  <a:lnTo>
                    <a:pt x="3696220" y="6303238"/>
                  </a:lnTo>
                  <a:lnTo>
                    <a:pt x="3884688" y="6303238"/>
                  </a:lnTo>
                  <a:lnTo>
                    <a:pt x="3884688" y="6112738"/>
                  </a:lnTo>
                  <a:lnTo>
                    <a:pt x="4062692" y="6112738"/>
                  </a:lnTo>
                  <a:lnTo>
                    <a:pt x="4062692" y="6303238"/>
                  </a:lnTo>
                  <a:lnTo>
                    <a:pt x="3884688" y="6303238"/>
                  </a:lnTo>
                  <a:lnTo>
                    <a:pt x="3884688" y="6481038"/>
                  </a:lnTo>
                  <a:lnTo>
                    <a:pt x="4251172" y="6481038"/>
                  </a:lnTo>
                  <a:lnTo>
                    <a:pt x="4251172" y="6671538"/>
                  </a:lnTo>
                  <a:lnTo>
                    <a:pt x="4439653" y="6671538"/>
                  </a:lnTo>
                  <a:lnTo>
                    <a:pt x="4439653" y="6481038"/>
                  </a:lnTo>
                  <a:lnTo>
                    <a:pt x="4617656" y="6481038"/>
                  </a:lnTo>
                  <a:lnTo>
                    <a:pt x="4617656" y="6303238"/>
                  </a:lnTo>
                  <a:close/>
                </a:path>
                <a:path w="16837660" h="8691245">
                  <a:moveTo>
                    <a:pt x="4617656" y="5553938"/>
                  </a:moveTo>
                  <a:lnTo>
                    <a:pt x="4440466" y="5553938"/>
                  </a:lnTo>
                  <a:lnTo>
                    <a:pt x="4434408" y="5744438"/>
                  </a:lnTo>
                  <a:lnTo>
                    <a:pt x="4251172" y="5744438"/>
                  </a:lnTo>
                  <a:lnTo>
                    <a:pt x="4251172" y="5922238"/>
                  </a:lnTo>
                  <a:lnTo>
                    <a:pt x="4439653" y="5922238"/>
                  </a:lnTo>
                  <a:lnTo>
                    <a:pt x="4439653" y="5744438"/>
                  </a:lnTo>
                  <a:lnTo>
                    <a:pt x="4617656" y="5744438"/>
                  </a:lnTo>
                  <a:lnTo>
                    <a:pt x="4617656" y="5553938"/>
                  </a:lnTo>
                  <a:close/>
                </a:path>
                <a:path w="16837660" h="8691245">
                  <a:moveTo>
                    <a:pt x="4617656" y="4080738"/>
                  </a:moveTo>
                  <a:lnTo>
                    <a:pt x="4434408" y="4080738"/>
                  </a:lnTo>
                  <a:lnTo>
                    <a:pt x="4434408" y="4258538"/>
                  </a:lnTo>
                  <a:lnTo>
                    <a:pt x="4434408" y="5185638"/>
                  </a:lnTo>
                  <a:lnTo>
                    <a:pt x="3512972" y="5185638"/>
                  </a:lnTo>
                  <a:lnTo>
                    <a:pt x="3510242" y="4728438"/>
                  </a:lnTo>
                  <a:lnTo>
                    <a:pt x="3509835" y="4652238"/>
                  </a:lnTo>
                  <a:lnTo>
                    <a:pt x="3509759" y="4626838"/>
                  </a:lnTo>
                  <a:lnTo>
                    <a:pt x="3509683" y="4436338"/>
                  </a:lnTo>
                  <a:lnTo>
                    <a:pt x="3509962" y="4385538"/>
                  </a:lnTo>
                  <a:lnTo>
                    <a:pt x="3510394" y="4334738"/>
                  </a:lnTo>
                  <a:lnTo>
                    <a:pt x="3510991" y="4309338"/>
                  </a:lnTo>
                  <a:lnTo>
                    <a:pt x="3511715" y="4283938"/>
                  </a:lnTo>
                  <a:lnTo>
                    <a:pt x="3512578" y="4271238"/>
                  </a:lnTo>
                  <a:lnTo>
                    <a:pt x="3517633" y="4271238"/>
                  </a:lnTo>
                  <a:lnTo>
                    <a:pt x="3531070" y="4258538"/>
                  </a:lnTo>
                  <a:lnTo>
                    <a:pt x="4434408" y="4258538"/>
                  </a:lnTo>
                  <a:lnTo>
                    <a:pt x="4434408" y="4080738"/>
                  </a:lnTo>
                  <a:lnTo>
                    <a:pt x="3329736" y="4080738"/>
                  </a:lnTo>
                  <a:lnTo>
                    <a:pt x="3329736" y="5363438"/>
                  </a:lnTo>
                  <a:lnTo>
                    <a:pt x="4617656" y="5363438"/>
                  </a:lnTo>
                  <a:lnTo>
                    <a:pt x="4617656" y="5185638"/>
                  </a:lnTo>
                  <a:lnTo>
                    <a:pt x="4617656" y="4258538"/>
                  </a:lnTo>
                  <a:lnTo>
                    <a:pt x="4617656" y="4080738"/>
                  </a:lnTo>
                  <a:close/>
                </a:path>
                <a:path w="16837660" h="8691245">
                  <a:moveTo>
                    <a:pt x="12397524" y="2776156"/>
                  </a:moveTo>
                  <a:lnTo>
                    <a:pt x="12219521" y="2776156"/>
                  </a:lnTo>
                  <a:lnTo>
                    <a:pt x="12219521" y="2953956"/>
                  </a:lnTo>
                  <a:lnTo>
                    <a:pt x="12397524" y="2953956"/>
                  </a:lnTo>
                  <a:lnTo>
                    <a:pt x="12397524" y="2776156"/>
                  </a:lnTo>
                  <a:close/>
                </a:path>
                <a:path w="16837660" h="8691245">
                  <a:moveTo>
                    <a:pt x="12775286" y="1480756"/>
                  </a:moveTo>
                  <a:lnTo>
                    <a:pt x="12586005" y="1480756"/>
                  </a:lnTo>
                  <a:lnTo>
                    <a:pt x="12586005" y="1671256"/>
                  </a:lnTo>
                  <a:lnTo>
                    <a:pt x="12769241" y="1671256"/>
                  </a:lnTo>
                  <a:lnTo>
                    <a:pt x="12775286" y="1480756"/>
                  </a:lnTo>
                  <a:close/>
                </a:path>
                <a:path w="16837660" h="8691245">
                  <a:moveTo>
                    <a:pt x="13140957" y="3703256"/>
                  </a:moveTo>
                  <a:lnTo>
                    <a:pt x="12586005" y="3703256"/>
                  </a:lnTo>
                  <a:lnTo>
                    <a:pt x="12586005" y="4262056"/>
                  </a:lnTo>
                  <a:lnTo>
                    <a:pt x="13140957" y="4262056"/>
                  </a:lnTo>
                  <a:lnTo>
                    <a:pt x="13140957" y="3703256"/>
                  </a:lnTo>
                  <a:close/>
                </a:path>
                <a:path w="16837660" h="8691245">
                  <a:moveTo>
                    <a:pt x="13140957" y="366483"/>
                  </a:moveTo>
                  <a:lnTo>
                    <a:pt x="12586005" y="366483"/>
                  </a:lnTo>
                  <a:lnTo>
                    <a:pt x="12586005" y="921435"/>
                  </a:lnTo>
                  <a:lnTo>
                    <a:pt x="13140957" y="921435"/>
                  </a:lnTo>
                  <a:lnTo>
                    <a:pt x="13140957" y="366483"/>
                  </a:lnTo>
                  <a:close/>
                </a:path>
                <a:path w="16837660" h="8691245">
                  <a:moveTo>
                    <a:pt x="13507441" y="3334956"/>
                  </a:moveTo>
                  <a:lnTo>
                    <a:pt x="13324192" y="3334956"/>
                  </a:lnTo>
                  <a:lnTo>
                    <a:pt x="13324192" y="3525456"/>
                  </a:lnTo>
                  <a:lnTo>
                    <a:pt x="13324192" y="4439856"/>
                  </a:lnTo>
                  <a:lnTo>
                    <a:pt x="12402757" y="4439856"/>
                  </a:lnTo>
                  <a:lnTo>
                    <a:pt x="12400026" y="3995356"/>
                  </a:lnTo>
                  <a:lnTo>
                    <a:pt x="12399620" y="3906456"/>
                  </a:lnTo>
                  <a:lnTo>
                    <a:pt x="12399543" y="3881056"/>
                  </a:lnTo>
                  <a:lnTo>
                    <a:pt x="12399467" y="3703256"/>
                  </a:lnTo>
                  <a:lnTo>
                    <a:pt x="12399747" y="3639756"/>
                  </a:lnTo>
                  <a:lnTo>
                    <a:pt x="12400178" y="3601656"/>
                  </a:lnTo>
                  <a:lnTo>
                    <a:pt x="12400763" y="3563556"/>
                  </a:lnTo>
                  <a:lnTo>
                    <a:pt x="12401499" y="3538156"/>
                  </a:lnTo>
                  <a:lnTo>
                    <a:pt x="12402363" y="3525456"/>
                  </a:lnTo>
                  <a:lnTo>
                    <a:pt x="12444044" y="3525456"/>
                  </a:lnTo>
                  <a:lnTo>
                    <a:pt x="12478385" y="3512756"/>
                  </a:lnTo>
                  <a:lnTo>
                    <a:pt x="12865811" y="3512756"/>
                  </a:lnTo>
                  <a:lnTo>
                    <a:pt x="13324192" y="3525456"/>
                  </a:lnTo>
                  <a:lnTo>
                    <a:pt x="13324192" y="3334956"/>
                  </a:lnTo>
                  <a:lnTo>
                    <a:pt x="12219521" y="3334956"/>
                  </a:lnTo>
                  <a:lnTo>
                    <a:pt x="12219521" y="4617656"/>
                  </a:lnTo>
                  <a:lnTo>
                    <a:pt x="13507441" y="4617656"/>
                  </a:lnTo>
                  <a:lnTo>
                    <a:pt x="13507441" y="4439856"/>
                  </a:lnTo>
                  <a:lnTo>
                    <a:pt x="13507441" y="3512756"/>
                  </a:lnTo>
                  <a:lnTo>
                    <a:pt x="13507441" y="3334956"/>
                  </a:lnTo>
                  <a:close/>
                </a:path>
                <a:path w="16837660" h="8691245">
                  <a:moveTo>
                    <a:pt x="13507441" y="0"/>
                  </a:moveTo>
                  <a:lnTo>
                    <a:pt x="13324192" y="0"/>
                  </a:lnTo>
                  <a:lnTo>
                    <a:pt x="13324192" y="183235"/>
                  </a:lnTo>
                  <a:lnTo>
                    <a:pt x="13324192" y="1104671"/>
                  </a:lnTo>
                  <a:lnTo>
                    <a:pt x="12402757" y="1104671"/>
                  </a:lnTo>
                  <a:lnTo>
                    <a:pt x="12400026" y="654431"/>
                  </a:lnTo>
                  <a:lnTo>
                    <a:pt x="12399620" y="573557"/>
                  </a:lnTo>
                  <a:lnTo>
                    <a:pt x="12399391" y="496912"/>
                  </a:lnTo>
                  <a:lnTo>
                    <a:pt x="12399467" y="361645"/>
                  </a:lnTo>
                  <a:lnTo>
                    <a:pt x="12399747" y="305701"/>
                  </a:lnTo>
                  <a:lnTo>
                    <a:pt x="12400178" y="259334"/>
                  </a:lnTo>
                  <a:lnTo>
                    <a:pt x="12401499" y="200634"/>
                  </a:lnTo>
                  <a:lnTo>
                    <a:pt x="12443193" y="183235"/>
                  </a:lnTo>
                  <a:lnTo>
                    <a:pt x="12442368" y="183235"/>
                  </a:lnTo>
                  <a:lnTo>
                    <a:pt x="12478385" y="181622"/>
                  </a:lnTo>
                  <a:lnTo>
                    <a:pt x="12525261" y="180568"/>
                  </a:lnTo>
                  <a:lnTo>
                    <a:pt x="12585916" y="179959"/>
                  </a:lnTo>
                  <a:lnTo>
                    <a:pt x="12706769" y="179946"/>
                  </a:lnTo>
                  <a:lnTo>
                    <a:pt x="12877927" y="180568"/>
                  </a:lnTo>
                  <a:lnTo>
                    <a:pt x="13324192" y="183235"/>
                  </a:lnTo>
                  <a:lnTo>
                    <a:pt x="13324192" y="0"/>
                  </a:lnTo>
                  <a:lnTo>
                    <a:pt x="12219521" y="0"/>
                  </a:lnTo>
                  <a:lnTo>
                    <a:pt x="12219521" y="1287919"/>
                  </a:lnTo>
                  <a:lnTo>
                    <a:pt x="13507441" y="1287919"/>
                  </a:lnTo>
                  <a:lnTo>
                    <a:pt x="13507441" y="1104671"/>
                  </a:lnTo>
                  <a:lnTo>
                    <a:pt x="13507441" y="179768"/>
                  </a:lnTo>
                  <a:lnTo>
                    <a:pt x="13507441" y="0"/>
                  </a:lnTo>
                  <a:close/>
                </a:path>
                <a:path w="16837660" h="8691245">
                  <a:moveTo>
                    <a:pt x="13695909" y="2598356"/>
                  </a:moveTo>
                  <a:lnTo>
                    <a:pt x="13507441" y="2598356"/>
                  </a:lnTo>
                  <a:lnTo>
                    <a:pt x="13507441" y="2776156"/>
                  </a:lnTo>
                  <a:lnTo>
                    <a:pt x="13507441" y="2953956"/>
                  </a:lnTo>
                  <a:lnTo>
                    <a:pt x="13329438" y="2953956"/>
                  </a:lnTo>
                  <a:lnTo>
                    <a:pt x="13329438" y="2776156"/>
                  </a:lnTo>
                  <a:lnTo>
                    <a:pt x="13507441" y="2776156"/>
                  </a:lnTo>
                  <a:lnTo>
                    <a:pt x="13507441" y="2598356"/>
                  </a:lnTo>
                  <a:lnTo>
                    <a:pt x="13330250" y="2598356"/>
                  </a:lnTo>
                  <a:lnTo>
                    <a:pt x="13324192" y="2776156"/>
                  </a:lnTo>
                  <a:lnTo>
                    <a:pt x="13140957" y="2776156"/>
                  </a:lnTo>
                  <a:lnTo>
                    <a:pt x="13140957" y="2953956"/>
                  </a:lnTo>
                  <a:lnTo>
                    <a:pt x="13324192" y="2966656"/>
                  </a:lnTo>
                  <a:lnTo>
                    <a:pt x="13330250" y="3144456"/>
                  </a:lnTo>
                  <a:lnTo>
                    <a:pt x="13695909" y="3144456"/>
                  </a:lnTo>
                  <a:lnTo>
                    <a:pt x="13695909" y="2953956"/>
                  </a:lnTo>
                  <a:lnTo>
                    <a:pt x="13695909" y="2598356"/>
                  </a:lnTo>
                  <a:close/>
                </a:path>
                <a:path w="16837660" h="8691245">
                  <a:moveTo>
                    <a:pt x="13884389" y="185356"/>
                  </a:moveTo>
                  <a:lnTo>
                    <a:pt x="13695909" y="185356"/>
                  </a:lnTo>
                  <a:lnTo>
                    <a:pt x="13695909" y="375856"/>
                  </a:lnTo>
                  <a:lnTo>
                    <a:pt x="13884389" y="375856"/>
                  </a:lnTo>
                  <a:lnTo>
                    <a:pt x="13884389" y="185356"/>
                  </a:lnTo>
                  <a:close/>
                </a:path>
                <a:path w="16837660" h="8691245">
                  <a:moveTo>
                    <a:pt x="13885202" y="4262056"/>
                  </a:moveTo>
                  <a:lnTo>
                    <a:pt x="13879157" y="4071556"/>
                  </a:lnTo>
                  <a:lnTo>
                    <a:pt x="13695909" y="4071556"/>
                  </a:lnTo>
                  <a:lnTo>
                    <a:pt x="13695909" y="4262056"/>
                  </a:lnTo>
                  <a:lnTo>
                    <a:pt x="13885202" y="4262056"/>
                  </a:lnTo>
                  <a:close/>
                </a:path>
                <a:path w="16837660" h="8691245">
                  <a:moveTo>
                    <a:pt x="13885202" y="921956"/>
                  </a:moveTo>
                  <a:lnTo>
                    <a:pt x="13879157" y="744156"/>
                  </a:lnTo>
                  <a:lnTo>
                    <a:pt x="13695909" y="744156"/>
                  </a:lnTo>
                  <a:lnTo>
                    <a:pt x="13695909" y="921956"/>
                  </a:lnTo>
                  <a:lnTo>
                    <a:pt x="13885202" y="921956"/>
                  </a:lnTo>
                  <a:close/>
                </a:path>
                <a:path w="16837660" h="8691245">
                  <a:moveTo>
                    <a:pt x="14250873" y="4262056"/>
                  </a:moveTo>
                  <a:lnTo>
                    <a:pt x="13885202" y="4262056"/>
                  </a:lnTo>
                  <a:lnTo>
                    <a:pt x="13879157" y="4439856"/>
                  </a:lnTo>
                  <a:lnTo>
                    <a:pt x="13695909" y="4452556"/>
                  </a:lnTo>
                  <a:lnTo>
                    <a:pt x="13695909" y="4617656"/>
                  </a:lnTo>
                  <a:lnTo>
                    <a:pt x="13884389" y="4617656"/>
                  </a:lnTo>
                  <a:lnTo>
                    <a:pt x="13884389" y="4439856"/>
                  </a:lnTo>
                  <a:lnTo>
                    <a:pt x="14250873" y="4439856"/>
                  </a:lnTo>
                  <a:lnTo>
                    <a:pt x="14250873" y="4262056"/>
                  </a:lnTo>
                  <a:close/>
                </a:path>
                <a:path w="16837660" h="8691245">
                  <a:moveTo>
                    <a:pt x="14250873" y="1112456"/>
                  </a:moveTo>
                  <a:lnTo>
                    <a:pt x="14067625" y="1112456"/>
                  </a:lnTo>
                  <a:lnTo>
                    <a:pt x="14061580" y="921956"/>
                  </a:lnTo>
                  <a:lnTo>
                    <a:pt x="13885202" y="921956"/>
                  </a:lnTo>
                  <a:lnTo>
                    <a:pt x="13879157" y="1112456"/>
                  </a:lnTo>
                  <a:lnTo>
                    <a:pt x="13695909" y="1112456"/>
                  </a:lnTo>
                  <a:lnTo>
                    <a:pt x="13695909" y="1290256"/>
                  </a:lnTo>
                  <a:lnTo>
                    <a:pt x="13884389" y="1290256"/>
                  </a:lnTo>
                  <a:lnTo>
                    <a:pt x="13884389" y="1112456"/>
                  </a:lnTo>
                  <a:lnTo>
                    <a:pt x="14062393" y="1112456"/>
                  </a:lnTo>
                  <a:lnTo>
                    <a:pt x="14062393" y="1290256"/>
                  </a:lnTo>
                  <a:lnTo>
                    <a:pt x="14250873" y="1290256"/>
                  </a:lnTo>
                  <a:lnTo>
                    <a:pt x="14250873" y="1112456"/>
                  </a:lnTo>
                  <a:close/>
                </a:path>
                <a:path w="16837660" h="8691245">
                  <a:moveTo>
                    <a:pt x="14439341" y="7556"/>
                  </a:moveTo>
                  <a:lnTo>
                    <a:pt x="13884389" y="7556"/>
                  </a:lnTo>
                  <a:lnTo>
                    <a:pt x="13884389" y="185356"/>
                  </a:lnTo>
                  <a:lnTo>
                    <a:pt x="14062393" y="185356"/>
                  </a:lnTo>
                  <a:lnTo>
                    <a:pt x="14062393" y="921956"/>
                  </a:lnTo>
                  <a:lnTo>
                    <a:pt x="14439341" y="921956"/>
                  </a:lnTo>
                  <a:lnTo>
                    <a:pt x="14439341" y="375856"/>
                  </a:lnTo>
                  <a:lnTo>
                    <a:pt x="14250873" y="375856"/>
                  </a:lnTo>
                  <a:lnTo>
                    <a:pt x="14250873" y="185356"/>
                  </a:lnTo>
                  <a:lnTo>
                    <a:pt x="14439341" y="185356"/>
                  </a:lnTo>
                  <a:lnTo>
                    <a:pt x="14439341" y="7556"/>
                  </a:lnTo>
                  <a:close/>
                </a:path>
                <a:path w="16837660" h="8691245">
                  <a:moveTo>
                    <a:pt x="14440167" y="3703256"/>
                  </a:moveTo>
                  <a:lnTo>
                    <a:pt x="14434109" y="3525456"/>
                  </a:lnTo>
                  <a:lnTo>
                    <a:pt x="14062393" y="3512756"/>
                  </a:lnTo>
                  <a:lnTo>
                    <a:pt x="14062393" y="3703256"/>
                  </a:lnTo>
                  <a:lnTo>
                    <a:pt x="14440167" y="3703256"/>
                  </a:lnTo>
                  <a:close/>
                </a:path>
                <a:path w="16837660" h="8691245">
                  <a:moveTo>
                    <a:pt x="14805825" y="3334956"/>
                  </a:moveTo>
                  <a:lnTo>
                    <a:pt x="14617345" y="3334956"/>
                  </a:lnTo>
                  <a:lnTo>
                    <a:pt x="14617345" y="3512756"/>
                  </a:lnTo>
                  <a:lnTo>
                    <a:pt x="14805825" y="3512756"/>
                  </a:lnTo>
                  <a:lnTo>
                    <a:pt x="14805825" y="3334956"/>
                  </a:lnTo>
                  <a:close/>
                </a:path>
                <a:path w="16837660" h="8691245">
                  <a:moveTo>
                    <a:pt x="15360777" y="1849056"/>
                  </a:moveTo>
                  <a:lnTo>
                    <a:pt x="15177542" y="1849056"/>
                  </a:lnTo>
                  <a:lnTo>
                    <a:pt x="15177542" y="2217356"/>
                  </a:lnTo>
                  <a:lnTo>
                    <a:pt x="15360777" y="2230056"/>
                  </a:lnTo>
                  <a:lnTo>
                    <a:pt x="15360777" y="1849056"/>
                  </a:lnTo>
                  <a:close/>
                </a:path>
                <a:path w="16837660" h="8691245">
                  <a:moveTo>
                    <a:pt x="15360777" y="375856"/>
                  </a:moveTo>
                  <a:lnTo>
                    <a:pt x="15172309" y="375856"/>
                  </a:lnTo>
                  <a:lnTo>
                    <a:pt x="15172309" y="1112456"/>
                  </a:lnTo>
                  <a:lnTo>
                    <a:pt x="15172309" y="1480756"/>
                  </a:lnTo>
                  <a:lnTo>
                    <a:pt x="14994306" y="1480756"/>
                  </a:lnTo>
                  <a:lnTo>
                    <a:pt x="14994306" y="1112456"/>
                  </a:lnTo>
                  <a:lnTo>
                    <a:pt x="15172309" y="1112456"/>
                  </a:lnTo>
                  <a:lnTo>
                    <a:pt x="15172309" y="375856"/>
                  </a:lnTo>
                  <a:lnTo>
                    <a:pt x="15172309" y="7556"/>
                  </a:lnTo>
                  <a:lnTo>
                    <a:pt x="14994306" y="7556"/>
                  </a:lnTo>
                  <a:lnTo>
                    <a:pt x="14994306" y="185356"/>
                  </a:lnTo>
                  <a:lnTo>
                    <a:pt x="14622590" y="185356"/>
                  </a:lnTo>
                  <a:lnTo>
                    <a:pt x="14616532" y="375856"/>
                  </a:lnTo>
                  <a:lnTo>
                    <a:pt x="14994306" y="375856"/>
                  </a:lnTo>
                  <a:lnTo>
                    <a:pt x="14994306" y="744156"/>
                  </a:lnTo>
                  <a:lnTo>
                    <a:pt x="14805825" y="744156"/>
                  </a:lnTo>
                  <a:lnTo>
                    <a:pt x="14805825" y="921956"/>
                  </a:lnTo>
                  <a:lnTo>
                    <a:pt x="14805825" y="1290256"/>
                  </a:lnTo>
                  <a:lnTo>
                    <a:pt x="14617345" y="1290256"/>
                  </a:lnTo>
                  <a:lnTo>
                    <a:pt x="14617345" y="921956"/>
                  </a:lnTo>
                  <a:lnTo>
                    <a:pt x="14805825" y="921956"/>
                  </a:lnTo>
                  <a:lnTo>
                    <a:pt x="14805825" y="744156"/>
                  </a:lnTo>
                  <a:lnTo>
                    <a:pt x="14622590" y="744156"/>
                  </a:lnTo>
                  <a:lnTo>
                    <a:pt x="14616532" y="921956"/>
                  </a:lnTo>
                  <a:lnTo>
                    <a:pt x="14439341" y="921956"/>
                  </a:lnTo>
                  <a:lnTo>
                    <a:pt x="14439341" y="1290256"/>
                  </a:lnTo>
                  <a:lnTo>
                    <a:pt x="14250873" y="1290256"/>
                  </a:lnTo>
                  <a:lnTo>
                    <a:pt x="14250873" y="1480756"/>
                  </a:lnTo>
                  <a:lnTo>
                    <a:pt x="14805825" y="1480756"/>
                  </a:lnTo>
                  <a:lnTo>
                    <a:pt x="14805825" y="1671256"/>
                  </a:lnTo>
                  <a:lnTo>
                    <a:pt x="15360777" y="1671256"/>
                  </a:lnTo>
                  <a:lnTo>
                    <a:pt x="15360777" y="1112456"/>
                  </a:lnTo>
                  <a:lnTo>
                    <a:pt x="15177542" y="1112456"/>
                  </a:lnTo>
                  <a:lnTo>
                    <a:pt x="15177542" y="744156"/>
                  </a:lnTo>
                  <a:lnTo>
                    <a:pt x="15360777" y="744156"/>
                  </a:lnTo>
                  <a:lnTo>
                    <a:pt x="15360777" y="375856"/>
                  </a:lnTo>
                  <a:close/>
                </a:path>
                <a:path w="16837660" h="8691245">
                  <a:moveTo>
                    <a:pt x="15727261" y="3334956"/>
                  </a:moveTo>
                  <a:lnTo>
                    <a:pt x="15549258" y="3334956"/>
                  </a:lnTo>
                  <a:lnTo>
                    <a:pt x="15549258" y="3512756"/>
                  </a:lnTo>
                  <a:lnTo>
                    <a:pt x="15727261" y="3512756"/>
                  </a:lnTo>
                  <a:lnTo>
                    <a:pt x="15727261" y="3334956"/>
                  </a:lnTo>
                  <a:close/>
                </a:path>
                <a:path w="16837660" h="8691245">
                  <a:moveTo>
                    <a:pt x="15915742" y="4452556"/>
                  </a:moveTo>
                  <a:lnTo>
                    <a:pt x="15732494" y="4439856"/>
                  </a:lnTo>
                  <a:lnTo>
                    <a:pt x="15726448" y="4262056"/>
                  </a:lnTo>
                  <a:lnTo>
                    <a:pt x="15549258" y="4262056"/>
                  </a:lnTo>
                  <a:lnTo>
                    <a:pt x="15549258" y="4439856"/>
                  </a:lnTo>
                  <a:lnTo>
                    <a:pt x="15727261" y="4439856"/>
                  </a:lnTo>
                  <a:lnTo>
                    <a:pt x="15727261" y="4617656"/>
                  </a:lnTo>
                  <a:lnTo>
                    <a:pt x="15915742" y="4617656"/>
                  </a:lnTo>
                  <a:lnTo>
                    <a:pt x="15915742" y="4452556"/>
                  </a:lnTo>
                  <a:close/>
                </a:path>
                <a:path w="16837660" h="8691245">
                  <a:moveTo>
                    <a:pt x="15915742" y="2598356"/>
                  </a:moveTo>
                  <a:lnTo>
                    <a:pt x="15727261" y="2598356"/>
                  </a:lnTo>
                  <a:lnTo>
                    <a:pt x="15727261" y="1671256"/>
                  </a:lnTo>
                  <a:lnTo>
                    <a:pt x="15549601" y="1671256"/>
                  </a:lnTo>
                  <a:lnTo>
                    <a:pt x="15544026" y="2217356"/>
                  </a:lnTo>
                  <a:lnTo>
                    <a:pt x="15360777" y="2230056"/>
                  </a:lnTo>
                  <a:lnTo>
                    <a:pt x="15360777" y="2407856"/>
                  </a:lnTo>
                  <a:lnTo>
                    <a:pt x="15177542" y="2407856"/>
                  </a:lnTo>
                  <a:lnTo>
                    <a:pt x="15171496" y="2598356"/>
                  </a:lnTo>
                  <a:lnTo>
                    <a:pt x="15549258" y="2598356"/>
                  </a:lnTo>
                  <a:lnTo>
                    <a:pt x="15549258" y="2776156"/>
                  </a:lnTo>
                  <a:lnTo>
                    <a:pt x="15915742" y="2776156"/>
                  </a:lnTo>
                  <a:lnTo>
                    <a:pt x="15915742" y="2598356"/>
                  </a:lnTo>
                  <a:close/>
                </a:path>
                <a:path w="16837660" h="8691245">
                  <a:moveTo>
                    <a:pt x="16105035" y="1480756"/>
                  </a:moveTo>
                  <a:lnTo>
                    <a:pt x="15915742" y="1480756"/>
                  </a:lnTo>
                  <a:lnTo>
                    <a:pt x="15915742" y="1671256"/>
                  </a:lnTo>
                  <a:lnTo>
                    <a:pt x="16098977" y="1671256"/>
                  </a:lnTo>
                  <a:lnTo>
                    <a:pt x="16105035" y="1480756"/>
                  </a:lnTo>
                  <a:close/>
                </a:path>
                <a:path w="16837660" h="8691245">
                  <a:moveTo>
                    <a:pt x="16470694" y="3893756"/>
                  </a:moveTo>
                  <a:lnTo>
                    <a:pt x="16287458" y="3881056"/>
                  </a:lnTo>
                  <a:lnTo>
                    <a:pt x="16286417" y="3703256"/>
                  </a:lnTo>
                  <a:lnTo>
                    <a:pt x="16283127" y="3144456"/>
                  </a:lnTo>
                  <a:lnTo>
                    <a:pt x="16282073" y="2966656"/>
                  </a:lnTo>
                  <a:lnTo>
                    <a:pt x="16281997" y="2953956"/>
                  </a:lnTo>
                  <a:lnTo>
                    <a:pt x="16104223" y="2953956"/>
                  </a:lnTo>
                  <a:lnTo>
                    <a:pt x="16104223" y="2776156"/>
                  </a:lnTo>
                  <a:lnTo>
                    <a:pt x="15915742" y="2776156"/>
                  </a:lnTo>
                  <a:lnTo>
                    <a:pt x="15915742" y="2953956"/>
                  </a:lnTo>
                  <a:lnTo>
                    <a:pt x="15915742" y="3144456"/>
                  </a:lnTo>
                  <a:lnTo>
                    <a:pt x="15915742" y="3703256"/>
                  </a:lnTo>
                  <a:lnTo>
                    <a:pt x="15360777" y="3703256"/>
                  </a:lnTo>
                  <a:lnTo>
                    <a:pt x="15360777" y="3144456"/>
                  </a:lnTo>
                  <a:lnTo>
                    <a:pt x="15915742" y="3144456"/>
                  </a:lnTo>
                  <a:lnTo>
                    <a:pt x="15915742" y="2953956"/>
                  </a:lnTo>
                  <a:lnTo>
                    <a:pt x="15360777" y="2953956"/>
                  </a:lnTo>
                  <a:lnTo>
                    <a:pt x="15360777" y="2776156"/>
                  </a:lnTo>
                  <a:lnTo>
                    <a:pt x="15172309" y="2776156"/>
                  </a:lnTo>
                  <a:lnTo>
                    <a:pt x="15172309" y="2953956"/>
                  </a:lnTo>
                  <a:lnTo>
                    <a:pt x="14994306" y="2953956"/>
                  </a:lnTo>
                  <a:lnTo>
                    <a:pt x="14994306" y="2598356"/>
                  </a:lnTo>
                  <a:lnTo>
                    <a:pt x="14805825" y="2598356"/>
                  </a:lnTo>
                  <a:lnTo>
                    <a:pt x="14805825" y="2776156"/>
                  </a:lnTo>
                  <a:lnTo>
                    <a:pt x="14622590" y="2776156"/>
                  </a:lnTo>
                  <a:lnTo>
                    <a:pt x="14616532" y="2598356"/>
                  </a:lnTo>
                  <a:lnTo>
                    <a:pt x="14805825" y="2598356"/>
                  </a:lnTo>
                  <a:lnTo>
                    <a:pt x="14805825" y="2407856"/>
                  </a:lnTo>
                  <a:lnTo>
                    <a:pt x="14617345" y="2407856"/>
                  </a:lnTo>
                  <a:lnTo>
                    <a:pt x="14617345" y="2039556"/>
                  </a:lnTo>
                  <a:lnTo>
                    <a:pt x="14805825" y="2039556"/>
                  </a:lnTo>
                  <a:lnTo>
                    <a:pt x="14805825" y="1849056"/>
                  </a:lnTo>
                  <a:lnTo>
                    <a:pt x="14440167" y="1849056"/>
                  </a:lnTo>
                  <a:lnTo>
                    <a:pt x="14440167" y="2039556"/>
                  </a:lnTo>
                  <a:lnTo>
                    <a:pt x="14250873" y="2039556"/>
                  </a:lnTo>
                  <a:lnTo>
                    <a:pt x="14250873" y="1849056"/>
                  </a:lnTo>
                  <a:lnTo>
                    <a:pt x="14434109" y="1849056"/>
                  </a:lnTo>
                  <a:lnTo>
                    <a:pt x="14437132" y="1950656"/>
                  </a:lnTo>
                  <a:lnTo>
                    <a:pt x="14440167" y="2039556"/>
                  </a:lnTo>
                  <a:lnTo>
                    <a:pt x="14440167" y="1849056"/>
                  </a:lnTo>
                  <a:lnTo>
                    <a:pt x="14439341" y="1849056"/>
                  </a:lnTo>
                  <a:lnTo>
                    <a:pt x="14439341" y="1671256"/>
                  </a:lnTo>
                  <a:lnTo>
                    <a:pt x="14062393" y="1671256"/>
                  </a:lnTo>
                  <a:lnTo>
                    <a:pt x="14062393" y="2039556"/>
                  </a:lnTo>
                  <a:lnTo>
                    <a:pt x="13885202" y="2039556"/>
                  </a:lnTo>
                  <a:lnTo>
                    <a:pt x="13879157" y="2217356"/>
                  </a:lnTo>
                  <a:lnTo>
                    <a:pt x="13695909" y="2230056"/>
                  </a:lnTo>
                  <a:lnTo>
                    <a:pt x="13695909" y="2039556"/>
                  </a:lnTo>
                  <a:lnTo>
                    <a:pt x="13884389" y="2039556"/>
                  </a:lnTo>
                  <a:lnTo>
                    <a:pt x="13884389" y="1849056"/>
                  </a:lnTo>
                  <a:lnTo>
                    <a:pt x="13884389" y="1671256"/>
                  </a:lnTo>
                  <a:lnTo>
                    <a:pt x="13512673" y="1671256"/>
                  </a:lnTo>
                  <a:lnTo>
                    <a:pt x="13507441" y="1506728"/>
                  </a:lnTo>
                  <a:lnTo>
                    <a:pt x="13507441" y="1671256"/>
                  </a:lnTo>
                  <a:lnTo>
                    <a:pt x="13507441" y="1849056"/>
                  </a:lnTo>
                  <a:lnTo>
                    <a:pt x="13329438" y="1849056"/>
                  </a:lnTo>
                  <a:lnTo>
                    <a:pt x="13329438" y="1671256"/>
                  </a:lnTo>
                  <a:lnTo>
                    <a:pt x="13507441" y="1671256"/>
                  </a:lnTo>
                  <a:lnTo>
                    <a:pt x="13507441" y="1506728"/>
                  </a:lnTo>
                  <a:lnTo>
                    <a:pt x="13506615" y="1480756"/>
                  </a:lnTo>
                  <a:lnTo>
                    <a:pt x="13330250" y="1480756"/>
                  </a:lnTo>
                  <a:lnTo>
                    <a:pt x="13324192" y="1671256"/>
                  </a:lnTo>
                  <a:lnTo>
                    <a:pt x="13140957" y="1671256"/>
                  </a:lnTo>
                  <a:lnTo>
                    <a:pt x="13140957" y="1480756"/>
                  </a:lnTo>
                  <a:lnTo>
                    <a:pt x="12952476" y="1480756"/>
                  </a:lnTo>
                  <a:lnTo>
                    <a:pt x="12952476" y="2039556"/>
                  </a:lnTo>
                  <a:lnTo>
                    <a:pt x="13507441" y="2039556"/>
                  </a:lnTo>
                  <a:lnTo>
                    <a:pt x="13507441" y="2230056"/>
                  </a:lnTo>
                  <a:lnTo>
                    <a:pt x="12775286" y="2230056"/>
                  </a:lnTo>
                  <a:lnTo>
                    <a:pt x="12775286" y="2598356"/>
                  </a:lnTo>
                  <a:lnTo>
                    <a:pt x="12586005" y="2598356"/>
                  </a:lnTo>
                  <a:lnTo>
                    <a:pt x="12586005" y="2407856"/>
                  </a:lnTo>
                  <a:lnTo>
                    <a:pt x="12397524" y="2407856"/>
                  </a:lnTo>
                  <a:lnTo>
                    <a:pt x="12397524" y="2230056"/>
                  </a:lnTo>
                  <a:lnTo>
                    <a:pt x="12586005" y="2230056"/>
                  </a:lnTo>
                  <a:lnTo>
                    <a:pt x="12586005" y="2407856"/>
                  </a:lnTo>
                  <a:lnTo>
                    <a:pt x="12769241" y="2407856"/>
                  </a:lnTo>
                  <a:lnTo>
                    <a:pt x="12775286" y="2598356"/>
                  </a:lnTo>
                  <a:lnTo>
                    <a:pt x="12775286" y="2230056"/>
                  </a:lnTo>
                  <a:lnTo>
                    <a:pt x="12774956" y="2230056"/>
                  </a:lnTo>
                  <a:lnTo>
                    <a:pt x="12769241" y="1849056"/>
                  </a:lnTo>
                  <a:lnTo>
                    <a:pt x="12586005" y="1849056"/>
                  </a:lnTo>
                  <a:lnTo>
                    <a:pt x="12586005" y="1671256"/>
                  </a:lnTo>
                  <a:lnTo>
                    <a:pt x="12402757" y="1671256"/>
                  </a:lnTo>
                  <a:lnTo>
                    <a:pt x="12396711" y="1480756"/>
                  </a:lnTo>
                  <a:lnTo>
                    <a:pt x="12219521" y="1480756"/>
                  </a:lnTo>
                  <a:lnTo>
                    <a:pt x="12219521" y="1671256"/>
                  </a:lnTo>
                  <a:lnTo>
                    <a:pt x="12397524" y="1671256"/>
                  </a:lnTo>
                  <a:lnTo>
                    <a:pt x="12397524" y="1849056"/>
                  </a:lnTo>
                  <a:lnTo>
                    <a:pt x="12219521" y="1849056"/>
                  </a:lnTo>
                  <a:lnTo>
                    <a:pt x="12219521" y="2598356"/>
                  </a:lnTo>
                  <a:lnTo>
                    <a:pt x="12397524" y="2598356"/>
                  </a:lnTo>
                  <a:lnTo>
                    <a:pt x="12397524" y="2776156"/>
                  </a:lnTo>
                  <a:lnTo>
                    <a:pt x="12586005" y="2776156"/>
                  </a:lnTo>
                  <a:lnTo>
                    <a:pt x="12586005" y="2953956"/>
                  </a:lnTo>
                  <a:lnTo>
                    <a:pt x="12397524" y="2953956"/>
                  </a:lnTo>
                  <a:lnTo>
                    <a:pt x="12397524" y="3144456"/>
                  </a:lnTo>
                  <a:lnTo>
                    <a:pt x="13140957" y="3144456"/>
                  </a:lnTo>
                  <a:lnTo>
                    <a:pt x="13140957" y="2953956"/>
                  </a:lnTo>
                  <a:lnTo>
                    <a:pt x="12952476" y="2953956"/>
                  </a:lnTo>
                  <a:lnTo>
                    <a:pt x="12952476" y="2687256"/>
                  </a:lnTo>
                  <a:lnTo>
                    <a:pt x="12952832" y="2598356"/>
                  </a:lnTo>
                  <a:lnTo>
                    <a:pt x="12953835" y="2522156"/>
                  </a:lnTo>
                  <a:lnTo>
                    <a:pt x="12955346" y="2471356"/>
                  </a:lnTo>
                  <a:lnTo>
                    <a:pt x="12957264" y="2433256"/>
                  </a:lnTo>
                  <a:lnTo>
                    <a:pt x="12959461" y="2407856"/>
                  </a:lnTo>
                  <a:lnTo>
                    <a:pt x="13695909" y="2407856"/>
                  </a:lnTo>
                  <a:lnTo>
                    <a:pt x="13695909" y="2598356"/>
                  </a:lnTo>
                  <a:lnTo>
                    <a:pt x="13884389" y="2598356"/>
                  </a:lnTo>
                  <a:lnTo>
                    <a:pt x="13884389" y="2407856"/>
                  </a:lnTo>
                  <a:lnTo>
                    <a:pt x="14061910" y="2407856"/>
                  </a:lnTo>
                  <a:lnTo>
                    <a:pt x="14067625" y="2776156"/>
                  </a:lnTo>
                  <a:lnTo>
                    <a:pt x="14439341" y="2776156"/>
                  </a:lnTo>
                  <a:lnTo>
                    <a:pt x="14439341" y="2953956"/>
                  </a:lnTo>
                  <a:lnTo>
                    <a:pt x="14250873" y="2953956"/>
                  </a:lnTo>
                  <a:lnTo>
                    <a:pt x="14250873" y="3144456"/>
                  </a:lnTo>
                  <a:lnTo>
                    <a:pt x="14062393" y="3144456"/>
                  </a:lnTo>
                  <a:lnTo>
                    <a:pt x="14062393" y="2953956"/>
                  </a:lnTo>
                  <a:lnTo>
                    <a:pt x="13884389" y="2953956"/>
                  </a:lnTo>
                  <a:lnTo>
                    <a:pt x="13884389" y="3144456"/>
                  </a:lnTo>
                  <a:lnTo>
                    <a:pt x="13695909" y="3144456"/>
                  </a:lnTo>
                  <a:lnTo>
                    <a:pt x="13695909" y="3334956"/>
                  </a:lnTo>
                  <a:lnTo>
                    <a:pt x="13884389" y="3334956"/>
                  </a:lnTo>
                  <a:lnTo>
                    <a:pt x="13884389" y="3512756"/>
                  </a:lnTo>
                  <a:lnTo>
                    <a:pt x="14062393" y="3512756"/>
                  </a:lnTo>
                  <a:lnTo>
                    <a:pt x="14062393" y="3334956"/>
                  </a:lnTo>
                  <a:lnTo>
                    <a:pt x="14434109" y="3334956"/>
                  </a:lnTo>
                  <a:lnTo>
                    <a:pt x="14439824" y="2953956"/>
                  </a:lnTo>
                  <a:lnTo>
                    <a:pt x="14805825" y="2953956"/>
                  </a:lnTo>
                  <a:lnTo>
                    <a:pt x="14805825" y="3334956"/>
                  </a:lnTo>
                  <a:lnTo>
                    <a:pt x="14994306" y="3334956"/>
                  </a:lnTo>
                  <a:lnTo>
                    <a:pt x="14994306" y="3512756"/>
                  </a:lnTo>
                  <a:lnTo>
                    <a:pt x="15172309" y="3512756"/>
                  </a:lnTo>
                  <a:lnTo>
                    <a:pt x="15172309" y="4071556"/>
                  </a:lnTo>
                  <a:lnTo>
                    <a:pt x="14805825" y="4071556"/>
                  </a:lnTo>
                  <a:lnTo>
                    <a:pt x="14805825" y="4262056"/>
                  </a:lnTo>
                  <a:lnTo>
                    <a:pt x="14616532" y="4262056"/>
                  </a:lnTo>
                  <a:lnTo>
                    <a:pt x="14622590" y="4071556"/>
                  </a:lnTo>
                  <a:lnTo>
                    <a:pt x="14805825" y="4071556"/>
                  </a:lnTo>
                  <a:lnTo>
                    <a:pt x="14805825" y="3893756"/>
                  </a:lnTo>
                  <a:lnTo>
                    <a:pt x="14622590" y="3881056"/>
                  </a:lnTo>
                  <a:lnTo>
                    <a:pt x="14616532" y="3703256"/>
                  </a:lnTo>
                  <a:lnTo>
                    <a:pt x="14440167" y="3703256"/>
                  </a:lnTo>
                  <a:lnTo>
                    <a:pt x="14434109" y="3881056"/>
                  </a:lnTo>
                  <a:lnTo>
                    <a:pt x="14067625" y="3881056"/>
                  </a:lnTo>
                  <a:lnTo>
                    <a:pt x="14061580" y="3703256"/>
                  </a:lnTo>
                  <a:lnTo>
                    <a:pt x="13695909" y="3703256"/>
                  </a:lnTo>
                  <a:lnTo>
                    <a:pt x="13695909" y="3893756"/>
                  </a:lnTo>
                  <a:lnTo>
                    <a:pt x="14062393" y="3893756"/>
                  </a:lnTo>
                  <a:lnTo>
                    <a:pt x="14062393" y="4071556"/>
                  </a:lnTo>
                  <a:lnTo>
                    <a:pt x="14250873" y="4071556"/>
                  </a:lnTo>
                  <a:lnTo>
                    <a:pt x="14250873" y="4262056"/>
                  </a:lnTo>
                  <a:lnTo>
                    <a:pt x="14440167" y="4262056"/>
                  </a:lnTo>
                  <a:lnTo>
                    <a:pt x="14434109" y="4439856"/>
                  </a:lnTo>
                  <a:lnTo>
                    <a:pt x="14250873" y="4452556"/>
                  </a:lnTo>
                  <a:lnTo>
                    <a:pt x="14250873" y="4617656"/>
                  </a:lnTo>
                  <a:lnTo>
                    <a:pt x="14439341" y="4617656"/>
                  </a:lnTo>
                  <a:lnTo>
                    <a:pt x="14439341" y="4439856"/>
                  </a:lnTo>
                  <a:lnTo>
                    <a:pt x="14805825" y="4439856"/>
                  </a:lnTo>
                  <a:lnTo>
                    <a:pt x="14805825" y="4617656"/>
                  </a:lnTo>
                  <a:lnTo>
                    <a:pt x="15360777" y="4617656"/>
                  </a:lnTo>
                  <a:lnTo>
                    <a:pt x="15360777" y="4439856"/>
                  </a:lnTo>
                  <a:lnTo>
                    <a:pt x="15360777" y="4071556"/>
                  </a:lnTo>
                  <a:lnTo>
                    <a:pt x="15549258" y="4071556"/>
                  </a:lnTo>
                  <a:lnTo>
                    <a:pt x="15549258" y="3893756"/>
                  </a:lnTo>
                  <a:lnTo>
                    <a:pt x="15727261" y="3893756"/>
                  </a:lnTo>
                  <a:lnTo>
                    <a:pt x="15727261" y="4071556"/>
                  </a:lnTo>
                  <a:lnTo>
                    <a:pt x="15915742" y="4071556"/>
                  </a:lnTo>
                  <a:lnTo>
                    <a:pt x="15915742" y="4439856"/>
                  </a:lnTo>
                  <a:lnTo>
                    <a:pt x="16282226" y="4439856"/>
                  </a:lnTo>
                  <a:lnTo>
                    <a:pt x="16282226" y="4262056"/>
                  </a:lnTo>
                  <a:lnTo>
                    <a:pt x="16104223" y="4262056"/>
                  </a:lnTo>
                  <a:lnTo>
                    <a:pt x="16104223" y="4071556"/>
                  </a:lnTo>
                  <a:lnTo>
                    <a:pt x="16470694" y="4071556"/>
                  </a:lnTo>
                  <a:lnTo>
                    <a:pt x="16470694" y="3893756"/>
                  </a:lnTo>
                  <a:close/>
                </a:path>
                <a:path w="16837660" h="8691245">
                  <a:moveTo>
                    <a:pt x="16470694" y="375856"/>
                  </a:moveTo>
                  <a:lnTo>
                    <a:pt x="15915742" y="375856"/>
                  </a:lnTo>
                  <a:lnTo>
                    <a:pt x="15915742" y="921956"/>
                  </a:lnTo>
                  <a:lnTo>
                    <a:pt x="16470694" y="921956"/>
                  </a:lnTo>
                  <a:lnTo>
                    <a:pt x="16470694" y="375856"/>
                  </a:lnTo>
                  <a:close/>
                </a:path>
                <a:path w="16837660" h="8691245">
                  <a:moveTo>
                    <a:pt x="16659174" y="1480756"/>
                  </a:moveTo>
                  <a:lnTo>
                    <a:pt x="16470694" y="1480756"/>
                  </a:lnTo>
                  <a:lnTo>
                    <a:pt x="16470694" y="1671256"/>
                  </a:lnTo>
                  <a:lnTo>
                    <a:pt x="16659174" y="1671256"/>
                  </a:lnTo>
                  <a:lnTo>
                    <a:pt x="16659174" y="1480756"/>
                  </a:lnTo>
                  <a:close/>
                </a:path>
                <a:path w="16837660" h="8691245">
                  <a:moveTo>
                    <a:pt x="16837178" y="4439856"/>
                  </a:moveTo>
                  <a:lnTo>
                    <a:pt x="16659174" y="4439856"/>
                  </a:lnTo>
                  <a:lnTo>
                    <a:pt x="16659174" y="4262056"/>
                  </a:lnTo>
                  <a:lnTo>
                    <a:pt x="16470694" y="4262056"/>
                  </a:lnTo>
                  <a:lnTo>
                    <a:pt x="16470694" y="4617656"/>
                  </a:lnTo>
                  <a:lnTo>
                    <a:pt x="16837178" y="4617656"/>
                  </a:lnTo>
                  <a:lnTo>
                    <a:pt x="16837178" y="4439856"/>
                  </a:lnTo>
                  <a:close/>
                </a:path>
                <a:path w="16837660" h="8691245">
                  <a:moveTo>
                    <a:pt x="16837178" y="4071556"/>
                  </a:moveTo>
                  <a:lnTo>
                    <a:pt x="16659174" y="4071556"/>
                  </a:lnTo>
                  <a:lnTo>
                    <a:pt x="16659174" y="4262056"/>
                  </a:lnTo>
                  <a:lnTo>
                    <a:pt x="16837178" y="4262056"/>
                  </a:lnTo>
                  <a:lnTo>
                    <a:pt x="16837178" y="4071556"/>
                  </a:lnTo>
                  <a:close/>
                </a:path>
                <a:path w="16837660" h="8691245">
                  <a:moveTo>
                    <a:pt x="16837178" y="3144456"/>
                  </a:moveTo>
                  <a:lnTo>
                    <a:pt x="16470694" y="3144456"/>
                  </a:lnTo>
                  <a:lnTo>
                    <a:pt x="16470694" y="3512756"/>
                  </a:lnTo>
                  <a:lnTo>
                    <a:pt x="16653942" y="3525456"/>
                  </a:lnTo>
                  <a:lnTo>
                    <a:pt x="16659657" y="3893756"/>
                  </a:lnTo>
                  <a:lnTo>
                    <a:pt x="16837178" y="3893756"/>
                  </a:lnTo>
                  <a:lnTo>
                    <a:pt x="16837178" y="3144456"/>
                  </a:lnTo>
                  <a:close/>
                </a:path>
                <a:path w="16837660" h="8691245">
                  <a:moveTo>
                    <a:pt x="16837178" y="1671256"/>
                  </a:moveTo>
                  <a:lnTo>
                    <a:pt x="16659174" y="1671256"/>
                  </a:lnTo>
                  <a:lnTo>
                    <a:pt x="16659174" y="1849056"/>
                  </a:lnTo>
                  <a:lnTo>
                    <a:pt x="16287458" y="1849056"/>
                  </a:lnTo>
                  <a:lnTo>
                    <a:pt x="16281400" y="2039556"/>
                  </a:lnTo>
                  <a:lnTo>
                    <a:pt x="16470694" y="2039556"/>
                  </a:lnTo>
                  <a:lnTo>
                    <a:pt x="16470694" y="2407856"/>
                  </a:lnTo>
                  <a:lnTo>
                    <a:pt x="16653942" y="2407856"/>
                  </a:lnTo>
                  <a:lnTo>
                    <a:pt x="16659987" y="2598356"/>
                  </a:lnTo>
                  <a:lnTo>
                    <a:pt x="16282226" y="2598356"/>
                  </a:lnTo>
                  <a:lnTo>
                    <a:pt x="16282226" y="2230056"/>
                  </a:lnTo>
                  <a:lnTo>
                    <a:pt x="16104223" y="2230056"/>
                  </a:lnTo>
                  <a:lnTo>
                    <a:pt x="16104223" y="2598356"/>
                  </a:lnTo>
                  <a:lnTo>
                    <a:pt x="16281400" y="2598356"/>
                  </a:lnTo>
                  <a:lnTo>
                    <a:pt x="16287458" y="2776156"/>
                  </a:lnTo>
                  <a:lnTo>
                    <a:pt x="16470694" y="2776156"/>
                  </a:lnTo>
                  <a:lnTo>
                    <a:pt x="16470694" y="2953956"/>
                  </a:lnTo>
                  <a:lnTo>
                    <a:pt x="16659174" y="2953956"/>
                  </a:lnTo>
                  <a:lnTo>
                    <a:pt x="16659174" y="2776156"/>
                  </a:lnTo>
                  <a:lnTo>
                    <a:pt x="16837178" y="2776156"/>
                  </a:lnTo>
                  <a:lnTo>
                    <a:pt x="16837178" y="2230056"/>
                  </a:lnTo>
                  <a:lnTo>
                    <a:pt x="16659174" y="2230056"/>
                  </a:lnTo>
                  <a:lnTo>
                    <a:pt x="16659174" y="2039556"/>
                  </a:lnTo>
                  <a:lnTo>
                    <a:pt x="16837178" y="2039556"/>
                  </a:lnTo>
                  <a:lnTo>
                    <a:pt x="16837178" y="1671256"/>
                  </a:lnTo>
                  <a:close/>
                </a:path>
                <a:path w="16837660" h="8691245">
                  <a:moveTo>
                    <a:pt x="16837178" y="7556"/>
                  </a:moveTo>
                  <a:lnTo>
                    <a:pt x="16653942" y="7556"/>
                  </a:lnTo>
                  <a:lnTo>
                    <a:pt x="16653942" y="185356"/>
                  </a:lnTo>
                  <a:lnTo>
                    <a:pt x="16653942" y="1112456"/>
                  </a:lnTo>
                  <a:lnTo>
                    <a:pt x="15732494" y="1112456"/>
                  </a:lnTo>
                  <a:lnTo>
                    <a:pt x="15729763" y="655256"/>
                  </a:lnTo>
                  <a:lnTo>
                    <a:pt x="15729357" y="579056"/>
                  </a:lnTo>
                  <a:lnTo>
                    <a:pt x="15729128" y="502856"/>
                  </a:lnTo>
                  <a:lnTo>
                    <a:pt x="15729204" y="363156"/>
                  </a:lnTo>
                  <a:lnTo>
                    <a:pt x="15729484" y="312356"/>
                  </a:lnTo>
                  <a:lnTo>
                    <a:pt x="15729928" y="261556"/>
                  </a:lnTo>
                  <a:lnTo>
                    <a:pt x="15731236" y="210756"/>
                  </a:lnTo>
                  <a:lnTo>
                    <a:pt x="15732100" y="198056"/>
                  </a:lnTo>
                  <a:lnTo>
                    <a:pt x="15737154" y="198056"/>
                  </a:lnTo>
                  <a:lnTo>
                    <a:pt x="15750591" y="185356"/>
                  </a:lnTo>
                  <a:lnTo>
                    <a:pt x="16653942" y="185356"/>
                  </a:lnTo>
                  <a:lnTo>
                    <a:pt x="16653942" y="7556"/>
                  </a:lnTo>
                  <a:lnTo>
                    <a:pt x="15549258" y="7556"/>
                  </a:lnTo>
                  <a:lnTo>
                    <a:pt x="15549258" y="1290256"/>
                  </a:lnTo>
                  <a:lnTo>
                    <a:pt x="16837178" y="1290256"/>
                  </a:lnTo>
                  <a:lnTo>
                    <a:pt x="16837178" y="1112456"/>
                  </a:lnTo>
                  <a:lnTo>
                    <a:pt x="16837178" y="185356"/>
                  </a:lnTo>
                  <a:lnTo>
                    <a:pt x="16837178" y="75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8972" y="2942318"/>
              <a:ext cx="1549691" cy="157063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95726" y="2827139"/>
              <a:ext cx="4104587" cy="157063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24697" y="7821751"/>
              <a:ext cx="308016" cy="15259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62173" y="7822262"/>
              <a:ext cx="150907" cy="15182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642798" y="7824594"/>
              <a:ext cx="281917" cy="14794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947453" y="7822528"/>
              <a:ext cx="146256" cy="19545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116966" y="7822262"/>
              <a:ext cx="152457" cy="15207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299141" y="7824594"/>
              <a:ext cx="129201" cy="14768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465295" y="7824594"/>
              <a:ext cx="129201" cy="14768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631188" y="7824594"/>
              <a:ext cx="165895" cy="14768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26800" y="7822262"/>
              <a:ext cx="150907" cy="15182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076933" y="7822262"/>
              <a:ext cx="308792" cy="15259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415702" y="7822528"/>
              <a:ext cx="146256" cy="19545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592190" y="7824328"/>
              <a:ext cx="131785" cy="147689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753692" y="7824594"/>
              <a:ext cx="133594" cy="147947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916744" y="7822780"/>
              <a:ext cx="140313" cy="152078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083932" y="7824594"/>
              <a:ext cx="165636" cy="147689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14083335" y="6617608"/>
              <a:ext cx="1738630" cy="1508125"/>
            </a:xfrm>
            <a:custGeom>
              <a:avLst/>
              <a:gdLst/>
              <a:ahLst/>
              <a:cxnLst/>
              <a:rect l="l" t="t" r="r" b="b"/>
              <a:pathLst>
                <a:path w="1738630" h="1508125">
                  <a:moveTo>
                    <a:pt x="1361211" y="226136"/>
                  </a:moveTo>
                  <a:lnTo>
                    <a:pt x="1324483" y="199707"/>
                  </a:lnTo>
                  <a:lnTo>
                    <a:pt x="1285468" y="173990"/>
                  </a:lnTo>
                  <a:lnTo>
                    <a:pt x="1244498" y="149390"/>
                  </a:lnTo>
                  <a:lnTo>
                    <a:pt x="1202436" y="126492"/>
                  </a:lnTo>
                  <a:lnTo>
                    <a:pt x="1159306" y="105333"/>
                  </a:lnTo>
                  <a:lnTo>
                    <a:pt x="1115187" y="85966"/>
                  </a:lnTo>
                  <a:lnTo>
                    <a:pt x="1070102" y="68427"/>
                  </a:lnTo>
                  <a:lnTo>
                    <a:pt x="1024115" y="52781"/>
                  </a:lnTo>
                  <a:lnTo>
                    <a:pt x="983195" y="40805"/>
                  </a:lnTo>
                  <a:lnTo>
                    <a:pt x="983195" y="709015"/>
                  </a:lnTo>
                  <a:lnTo>
                    <a:pt x="983195" y="987590"/>
                  </a:lnTo>
                  <a:lnTo>
                    <a:pt x="935939" y="1070483"/>
                  </a:lnTo>
                  <a:lnTo>
                    <a:pt x="831964" y="1140218"/>
                  </a:lnTo>
                  <a:lnTo>
                    <a:pt x="727976" y="1188300"/>
                  </a:lnTo>
                  <a:lnTo>
                    <a:pt x="680720" y="1206220"/>
                  </a:lnTo>
                  <a:lnTo>
                    <a:pt x="642442" y="1191920"/>
                  </a:lnTo>
                  <a:lnTo>
                    <a:pt x="602195" y="1175181"/>
                  </a:lnTo>
                  <a:lnTo>
                    <a:pt x="554482" y="1153058"/>
                  </a:lnTo>
                  <a:lnTo>
                    <a:pt x="504278" y="1126286"/>
                  </a:lnTo>
                  <a:lnTo>
                    <a:pt x="456577" y="1095603"/>
                  </a:lnTo>
                  <a:lnTo>
                    <a:pt x="416331" y="1061758"/>
                  </a:lnTo>
                  <a:lnTo>
                    <a:pt x="388543" y="1025512"/>
                  </a:lnTo>
                  <a:lnTo>
                    <a:pt x="378180" y="987590"/>
                  </a:lnTo>
                  <a:lnTo>
                    <a:pt x="378180" y="987005"/>
                  </a:lnTo>
                  <a:lnTo>
                    <a:pt x="983195" y="709015"/>
                  </a:lnTo>
                  <a:lnTo>
                    <a:pt x="983195" y="40805"/>
                  </a:lnTo>
                  <a:lnTo>
                    <a:pt x="929589" y="27317"/>
                  </a:lnTo>
                  <a:lnTo>
                    <a:pt x="881151" y="17614"/>
                  </a:lnTo>
                  <a:lnTo>
                    <a:pt x="831989" y="9982"/>
                  </a:lnTo>
                  <a:lnTo>
                    <a:pt x="782154" y="4470"/>
                  </a:lnTo>
                  <a:lnTo>
                    <a:pt x="731697" y="1117"/>
                  </a:lnTo>
                  <a:lnTo>
                    <a:pt x="680656" y="0"/>
                  </a:lnTo>
                  <a:lnTo>
                    <a:pt x="629615" y="1117"/>
                  </a:lnTo>
                  <a:lnTo>
                    <a:pt x="579145" y="4470"/>
                  </a:lnTo>
                  <a:lnTo>
                    <a:pt x="529297" y="9982"/>
                  </a:lnTo>
                  <a:lnTo>
                    <a:pt x="480123" y="17614"/>
                  </a:lnTo>
                  <a:lnTo>
                    <a:pt x="431685" y="27317"/>
                  </a:lnTo>
                  <a:lnTo>
                    <a:pt x="384009" y="39065"/>
                  </a:lnTo>
                  <a:lnTo>
                    <a:pt x="337146" y="52781"/>
                  </a:lnTo>
                  <a:lnTo>
                    <a:pt x="291160" y="68427"/>
                  </a:lnTo>
                  <a:lnTo>
                    <a:pt x="246075" y="85966"/>
                  </a:lnTo>
                  <a:lnTo>
                    <a:pt x="201968" y="105333"/>
                  </a:lnTo>
                  <a:lnTo>
                    <a:pt x="158851" y="126492"/>
                  </a:lnTo>
                  <a:lnTo>
                    <a:pt x="116801" y="149390"/>
                  </a:lnTo>
                  <a:lnTo>
                    <a:pt x="75844" y="173990"/>
                  </a:lnTo>
                  <a:lnTo>
                    <a:pt x="36004" y="200253"/>
                  </a:lnTo>
                  <a:lnTo>
                    <a:pt x="50" y="226136"/>
                  </a:lnTo>
                  <a:lnTo>
                    <a:pt x="50" y="414680"/>
                  </a:lnTo>
                  <a:lnTo>
                    <a:pt x="39014" y="446544"/>
                  </a:lnTo>
                  <a:lnTo>
                    <a:pt x="87122" y="475538"/>
                  </a:lnTo>
                  <a:lnTo>
                    <a:pt x="140970" y="501243"/>
                  </a:lnTo>
                  <a:lnTo>
                    <a:pt x="197205" y="523227"/>
                  </a:lnTo>
                  <a:lnTo>
                    <a:pt x="252425" y="541070"/>
                  </a:lnTo>
                  <a:lnTo>
                    <a:pt x="303250" y="554342"/>
                  </a:lnTo>
                  <a:lnTo>
                    <a:pt x="346290" y="562610"/>
                  </a:lnTo>
                  <a:lnTo>
                    <a:pt x="378180" y="565467"/>
                  </a:lnTo>
                  <a:lnTo>
                    <a:pt x="378180" y="376974"/>
                  </a:lnTo>
                  <a:lnTo>
                    <a:pt x="425018" y="356552"/>
                  </a:lnTo>
                  <a:lnTo>
                    <a:pt x="473456" y="338429"/>
                  </a:lnTo>
                  <a:lnTo>
                    <a:pt x="523341" y="323253"/>
                  </a:lnTo>
                  <a:lnTo>
                    <a:pt x="574586" y="311632"/>
                  </a:lnTo>
                  <a:lnTo>
                    <a:pt x="627062" y="304203"/>
                  </a:lnTo>
                  <a:lnTo>
                    <a:pt x="680656" y="301586"/>
                  </a:lnTo>
                  <a:lnTo>
                    <a:pt x="734263" y="304203"/>
                  </a:lnTo>
                  <a:lnTo>
                    <a:pt x="786739" y="311632"/>
                  </a:lnTo>
                  <a:lnTo>
                    <a:pt x="837971" y="323253"/>
                  </a:lnTo>
                  <a:lnTo>
                    <a:pt x="887869" y="338429"/>
                  </a:lnTo>
                  <a:lnTo>
                    <a:pt x="936294" y="356552"/>
                  </a:lnTo>
                  <a:lnTo>
                    <a:pt x="983145" y="376974"/>
                  </a:lnTo>
                  <a:lnTo>
                    <a:pt x="0" y="829297"/>
                  </a:lnTo>
                  <a:lnTo>
                    <a:pt x="106387" y="1154049"/>
                  </a:lnTo>
                  <a:lnTo>
                    <a:pt x="340334" y="1362989"/>
                  </a:lnTo>
                  <a:lnTo>
                    <a:pt x="574268" y="1474698"/>
                  </a:lnTo>
                  <a:lnTo>
                    <a:pt x="680605" y="1507807"/>
                  </a:lnTo>
                  <a:lnTo>
                    <a:pt x="786942" y="1474698"/>
                  </a:lnTo>
                  <a:lnTo>
                    <a:pt x="1020889" y="1362989"/>
                  </a:lnTo>
                  <a:lnTo>
                    <a:pt x="1196416" y="1206220"/>
                  </a:lnTo>
                  <a:lnTo>
                    <a:pt x="1254823" y="1154049"/>
                  </a:lnTo>
                  <a:lnTo>
                    <a:pt x="1361160" y="829297"/>
                  </a:lnTo>
                  <a:lnTo>
                    <a:pt x="1361173" y="709015"/>
                  </a:lnTo>
                  <a:lnTo>
                    <a:pt x="1361211" y="301586"/>
                  </a:lnTo>
                  <a:lnTo>
                    <a:pt x="1361211" y="226136"/>
                  </a:lnTo>
                  <a:close/>
                </a:path>
                <a:path w="1738630" h="1508125">
                  <a:moveTo>
                    <a:pt x="1738172" y="1303616"/>
                  </a:moveTo>
                  <a:lnTo>
                    <a:pt x="1732635" y="1256804"/>
                  </a:lnTo>
                  <a:lnTo>
                    <a:pt x="1716874" y="1213827"/>
                  </a:lnTo>
                  <a:lnTo>
                    <a:pt x="1692160" y="1175918"/>
                  </a:lnTo>
                  <a:lnTo>
                    <a:pt x="1659724" y="1144295"/>
                  </a:lnTo>
                  <a:lnTo>
                    <a:pt x="1620837" y="1120190"/>
                  </a:lnTo>
                  <a:lnTo>
                    <a:pt x="1576768" y="1104836"/>
                  </a:lnTo>
                  <a:lnTo>
                    <a:pt x="1528749" y="1099439"/>
                  </a:lnTo>
                  <a:lnTo>
                    <a:pt x="1480731" y="1104836"/>
                  </a:lnTo>
                  <a:lnTo>
                    <a:pt x="1436649" y="1120190"/>
                  </a:lnTo>
                  <a:lnTo>
                    <a:pt x="1397774" y="1144295"/>
                  </a:lnTo>
                  <a:lnTo>
                    <a:pt x="1365338" y="1175918"/>
                  </a:lnTo>
                  <a:lnTo>
                    <a:pt x="1340612" y="1213827"/>
                  </a:lnTo>
                  <a:lnTo>
                    <a:pt x="1324864" y="1256804"/>
                  </a:lnTo>
                  <a:lnTo>
                    <a:pt x="1319326" y="1303616"/>
                  </a:lnTo>
                  <a:lnTo>
                    <a:pt x="1324864" y="1350441"/>
                  </a:lnTo>
                  <a:lnTo>
                    <a:pt x="1340612" y="1393418"/>
                  </a:lnTo>
                  <a:lnTo>
                    <a:pt x="1365338" y="1431328"/>
                  </a:lnTo>
                  <a:lnTo>
                    <a:pt x="1397774" y="1462951"/>
                  </a:lnTo>
                  <a:lnTo>
                    <a:pt x="1436649" y="1487055"/>
                  </a:lnTo>
                  <a:lnTo>
                    <a:pt x="1480731" y="1502410"/>
                  </a:lnTo>
                  <a:lnTo>
                    <a:pt x="1528749" y="1507807"/>
                  </a:lnTo>
                  <a:lnTo>
                    <a:pt x="1576768" y="1502410"/>
                  </a:lnTo>
                  <a:lnTo>
                    <a:pt x="1620837" y="1487055"/>
                  </a:lnTo>
                  <a:lnTo>
                    <a:pt x="1659724" y="1462951"/>
                  </a:lnTo>
                  <a:lnTo>
                    <a:pt x="1692160" y="1431328"/>
                  </a:lnTo>
                  <a:lnTo>
                    <a:pt x="1716874" y="1393418"/>
                  </a:lnTo>
                  <a:lnTo>
                    <a:pt x="1732635" y="1350441"/>
                  </a:lnTo>
                  <a:lnTo>
                    <a:pt x="1738172" y="13036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114692" y="6743250"/>
              <a:ext cx="2397832" cy="23035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04221" y="7046905"/>
              <a:ext cx="1413757" cy="188475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104221" y="7340090"/>
              <a:ext cx="2408303" cy="251301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16104210" y="8146357"/>
              <a:ext cx="745490" cy="372745"/>
            </a:xfrm>
            <a:custGeom>
              <a:avLst/>
              <a:gdLst/>
              <a:ahLst/>
              <a:cxnLst/>
              <a:rect l="l" t="t" r="r" b="b"/>
              <a:pathLst>
                <a:path w="745490" h="372745">
                  <a:moveTo>
                    <a:pt x="204127" y="26441"/>
                  </a:moveTo>
                  <a:lnTo>
                    <a:pt x="167233" y="5422"/>
                  </a:lnTo>
                  <a:lnTo>
                    <a:pt x="126314" y="0"/>
                  </a:lnTo>
                  <a:lnTo>
                    <a:pt x="108546" y="1447"/>
                  </a:lnTo>
                  <a:lnTo>
                    <a:pt x="63322" y="22339"/>
                  </a:lnTo>
                  <a:lnTo>
                    <a:pt x="37985" y="67449"/>
                  </a:lnTo>
                  <a:lnTo>
                    <a:pt x="36233" y="86233"/>
                  </a:lnTo>
                  <a:lnTo>
                    <a:pt x="36233" y="97878"/>
                  </a:lnTo>
                  <a:lnTo>
                    <a:pt x="2844" y="97878"/>
                  </a:lnTo>
                  <a:lnTo>
                    <a:pt x="0" y="101028"/>
                  </a:lnTo>
                  <a:lnTo>
                    <a:pt x="0" y="135966"/>
                  </a:lnTo>
                  <a:lnTo>
                    <a:pt x="2527" y="138798"/>
                  </a:lnTo>
                  <a:lnTo>
                    <a:pt x="36550" y="142582"/>
                  </a:lnTo>
                  <a:lnTo>
                    <a:pt x="36550" y="365417"/>
                  </a:lnTo>
                  <a:lnTo>
                    <a:pt x="39700" y="368566"/>
                  </a:lnTo>
                  <a:lnTo>
                    <a:pt x="81584" y="368566"/>
                  </a:lnTo>
                  <a:lnTo>
                    <a:pt x="84429" y="365417"/>
                  </a:lnTo>
                  <a:lnTo>
                    <a:pt x="84429" y="142887"/>
                  </a:lnTo>
                  <a:lnTo>
                    <a:pt x="169164" y="142887"/>
                  </a:lnTo>
                  <a:lnTo>
                    <a:pt x="171996" y="139750"/>
                  </a:lnTo>
                  <a:lnTo>
                    <a:pt x="171996" y="101346"/>
                  </a:lnTo>
                  <a:lnTo>
                    <a:pt x="169164" y="98196"/>
                  </a:lnTo>
                  <a:lnTo>
                    <a:pt x="84112" y="98196"/>
                  </a:lnTo>
                  <a:lnTo>
                    <a:pt x="84112" y="86550"/>
                  </a:lnTo>
                  <a:lnTo>
                    <a:pt x="87033" y="68948"/>
                  </a:lnTo>
                  <a:lnTo>
                    <a:pt x="95415" y="55664"/>
                  </a:lnTo>
                  <a:lnTo>
                    <a:pt x="108699" y="47294"/>
                  </a:lnTo>
                  <a:lnTo>
                    <a:pt x="126314" y="44373"/>
                  </a:lnTo>
                  <a:lnTo>
                    <a:pt x="140779" y="45148"/>
                  </a:lnTo>
                  <a:lnTo>
                    <a:pt x="154393" y="47485"/>
                  </a:lnTo>
                  <a:lnTo>
                    <a:pt x="167119" y="51409"/>
                  </a:lnTo>
                  <a:lnTo>
                    <a:pt x="178930" y="56972"/>
                  </a:lnTo>
                  <a:lnTo>
                    <a:pt x="181127" y="58547"/>
                  </a:lnTo>
                  <a:lnTo>
                    <a:pt x="183337" y="58851"/>
                  </a:lnTo>
                  <a:lnTo>
                    <a:pt x="187109" y="57594"/>
                  </a:lnTo>
                  <a:lnTo>
                    <a:pt x="188696" y="56019"/>
                  </a:lnTo>
                  <a:lnTo>
                    <a:pt x="202234" y="30848"/>
                  </a:lnTo>
                  <a:lnTo>
                    <a:pt x="204127" y="26441"/>
                  </a:lnTo>
                  <a:close/>
                </a:path>
                <a:path w="745490" h="372745">
                  <a:moveTo>
                    <a:pt x="446989" y="289255"/>
                  </a:moveTo>
                  <a:lnTo>
                    <a:pt x="436232" y="249618"/>
                  </a:lnTo>
                  <a:lnTo>
                    <a:pt x="408444" y="224523"/>
                  </a:lnTo>
                  <a:lnTo>
                    <a:pt x="370306" y="210235"/>
                  </a:lnTo>
                  <a:lnTo>
                    <a:pt x="328549" y="203009"/>
                  </a:lnTo>
                  <a:lnTo>
                    <a:pt x="297522" y="197523"/>
                  </a:lnTo>
                  <a:lnTo>
                    <a:pt x="275945" y="190334"/>
                  </a:lnTo>
                  <a:lnTo>
                    <a:pt x="263347" y="181140"/>
                  </a:lnTo>
                  <a:lnTo>
                    <a:pt x="259245" y="169646"/>
                  </a:lnTo>
                  <a:lnTo>
                    <a:pt x="264909" y="154063"/>
                  </a:lnTo>
                  <a:lnTo>
                    <a:pt x="279450" y="144665"/>
                  </a:lnTo>
                  <a:lnTo>
                    <a:pt x="299250" y="140030"/>
                  </a:lnTo>
                  <a:lnTo>
                    <a:pt x="320675" y="138798"/>
                  </a:lnTo>
                  <a:lnTo>
                    <a:pt x="345160" y="140703"/>
                  </a:lnTo>
                  <a:lnTo>
                    <a:pt x="367690" y="146469"/>
                  </a:lnTo>
                  <a:lnTo>
                    <a:pt x="388454" y="156197"/>
                  </a:lnTo>
                  <a:lnTo>
                    <a:pt x="407619" y="169964"/>
                  </a:lnTo>
                  <a:lnTo>
                    <a:pt x="411391" y="173101"/>
                  </a:lnTo>
                  <a:lnTo>
                    <a:pt x="415175" y="172796"/>
                  </a:lnTo>
                  <a:lnTo>
                    <a:pt x="418642" y="169329"/>
                  </a:lnTo>
                  <a:lnTo>
                    <a:pt x="437540" y="145415"/>
                  </a:lnTo>
                  <a:lnTo>
                    <a:pt x="440690" y="142265"/>
                  </a:lnTo>
                  <a:lnTo>
                    <a:pt x="440690" y="138798"/>
                  </a:lnTo>
                  <a:lnTo>
                    <a:pt x="437540" y="135966"/>
                  </a:lnTo>
                  <a:lnTo>
                    <a:pt x="413486" y="118325"/>
                  </a:lnTo>
                  <a:lnTo>
                    <a:pt x="385483" y="105283"/>
                  </a:lnTo>
                  <a:lnTo>
                    <a:pt x="354533" y="97193"/>
                  </a:lnTo>
                  <a:lnTo>
                    <a:pt x="321614" y="94424"/>
                  </a:lnTo>
                  <a:lnTo>
                    <a:pt x="276453" y="99758"/>
                  </a:lnTo>
                  <a:lnTo>
                    <a:pt x="241884" y="114960"/>
                  </a:lnTo>
                  <a:lnTo>
                    <a:pt x="219786" y="138772"/>
                  </a:lnTo>
                  <a:lnTo>
                    <a:pt x="212001" y="169964"/>
                  </a:lnTo>
                  <a:lnTo>
                    <a:pt x="215493" y="194183"/>
                  </a:lnTo>
                  <a:lnTo>
                    <a:pt x="230505" y="217601"/>
                  </a:lnTo>
                  <a:lnTo>
                    <a:pt x="263829" y="237197"/>
                  </a:lnTo>
                  <a:lnTo>
                    <a:pt x="322249" y="249910"/>
                  </a:lnTo>
                  <a:lnTo>
                    <a:pt x="357924" y="255841"/>
                  </a:lnTo>
                  <a:lnTo>
                    <a:pt x="382054" y="264071"/>
                  </a:lnTo>
                  <a:lnTo>
                    <a:pt x="395732" y="275132"/>
                  </a:lnTo>
                  <a:lnTo>
                    <a:pt x="400050" y="289560"/>
                  </a:lnTo>
                  <a:lnTo>
                    <a:pt x="394957" y="305473"/>
                  </a:lnTo>
                  <a:lnTo>
                    <a:pt x="380326" y="317461"/>
                  </a:lnTo>
                  <a:lnTo>
                    <a:pt x="357136" y="325018"/>
                  </a:lnTo>
                  <a:lnTo>
                    <a:pt x="326339" y="327647"/>
                  </a:lnTo>
                  <a:lnTo>
                    <a:pt x="298983" y="325488"/>
                  </a:lnTo>
                  <a:lnTo>
                    <a:pt x="274294" y="318909"/>
                  </a:lnTo>
                  <a:lnTo>
                    <a:pt x="251841" y="307733"/>
                  </a:lnTo>
                  <a:lnTo>
                    <a:pt x="231216" y="291769"/>
                  </a:lnTo>
                  <a:lnTo>
                    <a:pt x="229323" y="289877"/>
                  </a:lnTo>
                  <a:lnTo>
                    <a:pt x="227114" y="289255"/>
                  </a:lnTo>
                  <a:lnTo>
                    <a:pt x="223024" y="289877"/>
                  </a:lnTo>
                  <a:lnTo>
                    <a:pt x="221132" y="291134"/>
                  </a:lnTo>
                  <a:lnTo>
                    <a:pt x="200342" y="316941"/>
                  </a:lnTo>
                  <a:lnTo>
                    <a:pt x="197192" y="320408"/>
                  </a:lnTo>
                  <a:lnTo>
                    <a:pt x="226187" y="347116"/>
                  </a:lnTo>
                  <a:lnTo>
                    <a:pt x="288848" y="369557"/>
                  </a:lnTo>
                  <a:lnTo>
                    <a:pt x="326034" y="372338"/>
                  </a:lnTo>
                  <a:lnTo>
                    <a:pt x="375894" y="366445"/>
                  </a:lnTo>
                  <a:lnTo>
                    <a:pt x="414032" y="349681"/>
                  </a:lnTo>
                  <a:lnTo>
                    <a:pt x="438416" y="323481"/>
                  </a:lnTo>
                  <a:lnTo>
                    <a:pt x="446989" y="289255"/>
                  </a:lnTo>
                  <a:close/>
                </a:path>
                <a:path w="745490" h="372745">
                  <a:moveTo>
                    <a:pt x="745299" y="355663"/>
                  </a:moveTo>
                  <a:lnTo>
                    <a:pt x="744982" y="353783"/>
                  </a:lnTo>
                  <a:lnTo>
                    <a:pt x="744029" y="351574"/>
                  </a:lnTo>
                  <a:lnTo>
                    <a:pt x="738365" y="337096"/>
                  </a:lnTo>
                  <a:lnTo>
                    <a:pt x="736549" y="331431"/>
                  </a:lnTo>
                  <a:lnTo>
                    <a:pt x="735431" y="327964"/>
                  </a:lnTo>
                  <a:lnTo>
                    <a:pt x="733869" y="323100"/>
                  </a:lnTo>
                  <a:lnTo>
                    <a:pt x="730719" y="308419"/>
                  </a:lnTo>
                  <a:lnTo>
                    <a:pt x="728878" y="292976"/>
                  </a:lnTo>
                  <a:lnTo>
                    <a:pt x="728281" y="276669"/>
                  </a:lnTo>
                  <a:lnTo>
                    <a:pt x="728281" y="230085"/>
                  </a:lnTo>
                  <a:lnTo>
                    <a:pt x="728281" y="184442"/>
                  </a:lnTo>
                  <a:lnTo>
                    <a:pt x="718870" y="144043"/>
                  </a:lnTo>
                  <a:lnTo>
                    <a:pt x="714260" y="138811"/>
                  </a:lnTo>
                  <a:lnTo>
                    <a:pt x="694105" y="115912"/>
                  </a:lnTo>
                  <a:lnTo>
                    <a:pt x="659180" y="99466"/>
                  </a:lnTo>
                  <a:lnTo>
                    <a:pt x="619290" y="94107"/>
                  </a:lnTo>
                  <a:lnTo>
                    <a:pt x="587006" y="96469"/>
                  </a:lnTo>
                  <a:lnTo>
                    <a:pt x="528929" y="115087"/>
                  </a:lnTo>
                  <a:lnTo>
                    <a:pt x="499592" y="138493"/>
                  </a:lnTo>
                  <a:lnTo>
                    <a:pt x="500545" y="140690"/>
                  </a:lnTo>
                  <a:lnTo>
                    <a:pt x="502119" y="142582"/>
                  </a:lnTo>
                  <a:lnTo>
                    <a:pt x="518807" y="164934"/>
                  </a:lnTo>
                  <a:lnTo>
                    <a:pt x="519760" y="166814"/>
                  </a:lnTo>
                  <a:lnTo>
                    <a:pt x="521639" y="168084"/>
                  </a:lnTo>
                  <a:lnTo>
                    <a:pt x="523849" y="168389"/>
                  </a:lnTo>
                  <a:lnTo>
                    <a:pt x="526364" y="168706"/>
                  </a:lnTo>
                  <a:lnTo>
                    <a:pt x="528891" y="168389"/>
                  </a:lnTo>
                  <a:lnTo>
                    <a:pt x="530466" y="166814"/>
                  </a:lnTo>
                  <a:lnTo>
                    <a:pt x="550418" y="154609"/>
                  </a:lnTo>
                  <a:lnTo>
                    <a:pt x="571931" y="145846"/>
                  </a:lnTo>
                  <a:lnTo>
                    <a:pt x="594385" y="140690"/>
                  </a:lnTo>
                  <a:lnTo>
                    <a:pt x="593217" y="140690"/>
                  </a:lnTo>
                  <a:lnTo>
                    <a:pt x="644842" y="141770"/>
                  </a:lnTo>
                  <a:lnTo>
                    <a:pt x="676440" y="163639"/>
                  </a:lnTo>
                  <a:lnTo>
                    <a:pt x="680720" y="181292"/>
                  </a:lnTo>
                  <a:lnTo>
                    <a:pt x="680720" y="188226"/>
                  </a:lnTo>
                  <a:lnTo>
                    <a:pt x="680402" y="188277"/>
                  </a:lnTo>
                  <a:lnTo>
                    <a:pt x="680402" y="230085"/>
                  </a:lnTo>
                  <a:lnTo>
                    <a:pt x="680402" y="284848"/>
                  </a:lnTo>
                  <a:lnTo>
                    <a:pt x="663219" y="303009"/>
                  </a:lnTo>
                  <a:lnTo>
                    <a:pt x="641654" y="316560"/>
                  </a:lnTo>
                  <a:lnTo>
                    <a:pt x="616788" y="325043"/>
                  </a:lnTo>
                  <a:lnTo>
                    <a:pt x="589686" y="327964"/>
                  </a:lnTo>
                  <a:lnTo>
                    <a:pt x="564108" y="324256"/>
                  </a:lnTo>
                  <a:lnTo>
                    <a:pt x="547154" y="314553"/>
                  </a:lnTo>
                  <a:lnTo>
                    <a:pt x="537768" y="301015"/>
                  </a:lnTo>
                  <a:lnTo>
                    <a:pt x="534873" y="285800"/>
                  </a:lnTo>
                  <a:lnTo>
                    <a:pt x="538111" y="271449"/>
                  </a:lnTo>
                  <a:lnTo>
                    <a:pt x="547319" y="259511"/>
                  </a:lnTo>
                  <a:lnTo>
                    <a:pt x="561721" y="250647"/>
                  </a:lnTo>
                  <a:lnTo>
                    <a:pt x="580555" y="245503"/>
                  </a:lnTo>
                  <a:lnTo>
                    <a:pt x="680402" y="230085"/>
                  </a:lnTo>
                  <a:lnTo>
                    <a:pt x="680402" y="188277"/>
                  </a:lnTo>
                  <a:lnTo>
                    <a:pt x="576453" y="201752"/>
                  </a:lnTo>
                  <a:lnTo>
                    <a:pt x="539673" y="211772"/>
                  </a:lnTo>
                  <a:lnTo>
                    <a:pt x="493623" y="256247"/>
                  </a:lnTo>
                  <a:lnTo>
                    <a:pt x="487311" y="287680"/>
                  </a:lnTo>
                  <a:lnTo>
                    <a:pt x="494499" y="322237"/>
                  </a:lnTo>
                  <a:lnTo>
                    <a:pt x="514794" y="348856"/>
                  </a:lnTo>
                  <a:lnTo>
                    <a:pt x="546315" y="365975"/>
                  </a:lnTo>
                  <a:lnTo>
                    <a:pt x="587159" y="372033"/>
                  </a:lnTo>
                  <a:lnTo>
                    <a:pt x="616254" y="369455"/>
                  </a:lnTo>
                  <a:lnTo>
                    <a:pt x="642962" y="361772"/>
                  </a:lnTo>
                  <a:lnTo>
                    <a:pt x="667118" y="349059"/>
                  </a:lnTo>
                  <a:lnTo>
                    <a:pt x="688594" y="331431"/>
                  </a:lnTo>
                  <a:lnTo>
                    <a:pt x="689229" y="331431"/>
                  </a:lnTo>
                  <a:lnTo>
                    <a:pt x="703084" y="366369"/>
                  </a:lnTo>
                  <a:lnTo>
                    <a:pt x="704977" y="370776"/>
                  </a:lnTo>
                  <a:lnTo>
                    <a:pt x="709383" y="372351"/>
                  </a:lnTo>
                  <a:lnTo>
                    <a:pt x="739940" y="361340"/>
                  </a:lnTo>
                  <a:lnTo>
                    <a:pt x="741832" y="360705"/>
                  </a:lnTo>
                  <a:lnTo>
                    <a:pt x="743724" y="359448"/>
                  </a:lnTo>
                  <a:lnTo>
                    <a:pt x="744664" y="357238"/>
                  </a:lnTo>
                  <a:lnTo>
                    <a:pt x="745299" y="3556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905264" y="8450710"/>
              <a:ext cx="68355" cy="68300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17009834" y="8240464"/>
              <a:ext cx="911225" cy="375920"/>
            </a:xfrm>
            <a:custGeom>
              <a:avLst/>
              <a:gdLst/>
              <a:ahLst/>
              <a:cxnLst/>
              <a:rect l="l" t="t" r="r" b="b"/>
              <a:pathLst>
                <a:path w="911225" h="375920">
                  <a:moveTo>
                    <a:pt x="269011" y="7239"/>
                  </a:moveTo>
                  <a:lnTo>
                    <a:pt x="265861" y="4089"/>
                  </a:lnTo>
                  <a:lnTo>
                    <a:pt x="230263" y="4089"/>
                  </a:lnTo>
                  <a:lnTo>
                    <a:pt x="227114" y="6921"/>
                  </a:lnTo>
                  <a:lnTo>
                    <a:pt x="226491" y="12268"/>
                  </a:lnTo>
                  <a:lnTo>
                    <a:pt x="224599" y="33045"/>
                  </a:lnTo>
                  <a:lnTo>
                    <a:pt x="223342" y="33045"/>
                  </a:lnTo>
                  <a:lnTo>
                    <a:pt x="221132" y="31216"/>
                  </a:lnTo>
                  <a:lnTo>
                    <a:pt x="221132" y="86550"/>
                  </a:lnTo>
                  <a:lnTo>
                    <a:pt x="221132" y="193573"/>
                  </a:lnTo>
                  <a:lnTo>
                    <a:pt x="204216" y="211277"/>
                  </a:lnTo>
                  <a:lnTo>
                    <a:pt x="184594" y="223862"/>
                  </a:lnTo>
                  <a:lnTo>
                    <a:pt x="162128" y="231368"/>
                  </a:lnTo>
                  <a:lnTo>
                    <a:pt x="136715" y="233857"/>
                  </a:lnTo>
                  <a:lnTo>
                    <a:pt x="100380" y="227076"/>
                  </a:lnTo>
                  <a:lnTo>
                    <a:pt x="72339" y="207924"/>
                  </a:lnTo>
                  <a:lnTo>
                    <a:pt x="54279" y="178219"/>
                  </a:lnTo>
                  <a:lnTo>
                    <a:pt x="47879" y="139750"/>
                  </a:lnTo>
                  <a:lnTo>
                    <a:pt x="54279" y="101041"/>
                  </a:lnTo>
                  <a:lnTo>
                    <a:pt x="72339" y="71132"/>
                  </a:lnTo>
                  <a:lnTo>
                    <a:pt x="100380" y="51841"/>
                  </a:lnTo>
                  <a:lnTo>
                    <a:pt x="136715" y="45008"/>
                  </a:lnTo>
                  <a:lnTo>
                    <a:pt x="161594" y="47688"/>
                  </a:lnTo>
                  <a:lnTo>
                    <a:pt x="184124" y="55626"/>
                  </a:lnTo>
                  <a:lnTo>
                    <a:pt x="204050" y="68643"/>
                  </a:lnTo>
                  <a:lnTo>
                    <a:pt x="221132" y="86550"/>
                  </a:lnTo>
                  <a:lnTo>
                    <a:pt x="221132" y="31216"/>
                  </a:lnTo>
                  <a:lnTo>
                    <a:pt x="206260" y="18897"/>
                  </a:lnTo>
                  <a:lnTo>
                    <a:pt x="185928" y="8648"/>
                  </a:lnTo>
                  <a:lnTo>
                    <a:pt x="162648" y="2413"/>
                  </a:lnTo>
                  <a:lnTo>
                    <a:pt x="136715" y="317"/>
                  </a:lnTo>
                  <a:lnTo>
                    <a:pt x="108877" y="2819"/>
                  </a:lnTo>
                  <a:lnTo>
                    <a:pt x="59461" y="22225"/>
                  </a:lnTo>
                  <a:lnTo>
                    <a:pt x="22326" y="59499"/>
                  </a:lnTo>
                  <a:lnTo>
                    <a:pt x="2565" y="110642"/>
                  </a:lnTo>
                  <a:lnTo>
                    <a:pt x="0" y="139750"/>
                  </a:lnTo>
                  <a:lnTo>
                    <a:pt x="6477" y="185635"/>
                  </a:lnTo>
                  <a:lnTo>
                    <a:pt x="24803" y="223862"/>
                  </a:lnTo>
                  <a:lnTo>
                    <a:pt x="53759" y="253466"/>
                  </a:lnTo>
                  <a:lnTo>
                    <a:pt x="91528" y="272249"/>
                  </a:lnTo>
                  <a:lnTo>
                    <a:pt x="136715" y="278866"/>
                  </a:lnTo>
                  <a:lnTo>
                    <a:pt x="161302" y="276910"/>
                  </a:lnTo>
                  <a:lnTo>
                    <a:pt x="183692" y="271030"/>
                  </a:lnTo>
                  <a:lnTo>
                    <a:pt x="204000" y="261200"/>
                  </a:lnTo>
                  <a:lnTo>
                    <a:pt x="222389" y="247396"/>
                  </a:lnTo>
                  <a:lnTo>
                    <a:pt x="223659" y="247396"/>
                  </a:lnTo>
                  <a:lnTo>
                    <a:pt x="198450" y="308965"/>
                  </a:lnTo>
                  <a:lnTo>
                    <a:pt x="135458" y="331114"/>
                  </a:lnTo>
                  <a:lnTo>
                    <a:pt x="117462" y="329869"/>
                  </a:lnTo>
                  <a:lnTo>
                    <a:pt x="95453" y="324700"/>
                  </a:lnTo>
                  <a:lnTo>
                    <a:pt x="72021" y="313448"/>
                  </a:lnTo>
                  <a:lnTo>
                    <a:pt x="49771" y="293979"/>
                  </a:lnTo>
                  <a:lnTo>
                    <a:pt x="48196" y="292087"/>
                  </a:lnTo>
                  <a:lnTo>
                    <a:pt x="46304" y="291134"/>
                  </a:lnTo>
                  <a:lnTo>
                    <a:pt x="42214" y="291134"/>
                  </a:lnTo>
                  <a:lnTo>
                    <a:pt x="40005" y="292087"/>
                  </a:lnTo>
                  <a:lnTo>
                    <a:pt x="37490" y="294284"/>
                  </a:lnTo>
                  <a:lnTo>
                    <a:pt x="16065" y="315379"/>
                  </a:lnTo>
                  <a:lnTo>
                    <a:pt x="13868" y="317258"/>
                  </a:lnTo>
                  <a:lnTo>
                    <a:pt x="12915" y="319151"/>
                  </a:lnTo>
                  <a:lnTo>
                    <a:pt x="12598" y="321360"/>
                  </a:lnTo>
                  <a:lnTo>
                    <a:pt x="12598" y="323557"/>
                  </a:lnTo>
                  <a:lnTo>
                    <a:pt x="67297" y="363499"/>
                  </a:lnTo>
                  <a:lnTo>
                    <a:pt x="135458" y="375805"/>
                  </a:lnTo>
                  <a:lnTo>
                    <a:pt x="181038" y="369404"/>
                  </a:lnTo>
                  <a:lnTo>
                    <a:pt x="218122" y="350888"/>
                  </a:lnTo>
                  <a:lnTo>
                    <a:pt x="236588" y="331114"/>
                  </a:lnTo>
                  <a:lnTo>
                    <a:pt x="245706" y="321360"/>
                  </a:lnTo>
                  <a:lnTo>
                    <a:pt x="263042" y="281609"/>
                  </a:lnTo>
                  <a:lnTo>
                    <a:pt x="268897" y="233857"/>
                  </a:lnTo>
                  <a:lnTo>
                    <a:pt x="269011" y="45008"/>
                  </a:lnTo>
                  <a:lnTo>
                    <a:pt x="269011" y="33045"/>
                  </a:lnTo>
                  <a:lnTo>
                    <a:pt x="269011" y="7239"/>
                  </a:lnTo>
                  <a:close/>
                </a:path>
                <a:path w="911225" h="375920">
                  <a:moveTo>
                    <a:pt x="604177" y="139433"/>
                  </a:moveTo>
                  <a:lnTo>
                    <a:pt x="597281" y="94475"/>
                  </a:lnTo>
                  <a:lnTo>
                    <a:pt x="577913" y="56095"/>
                  </a:lnTo>
                  <a:lnTo>
                    <a:pt x="566508" y="44704"/>
                  </a:lnTo>
                  <a:lnTo>
                    <a:pt x="555980" y="34175"/>
                  </a:lnTo>
                  <a:lnTo>
                    <a:pt x="555980" y="139433"/>
                  </a:lnTo>
                  <a:lnTo>
                    <a:pt x="548995" y="177114"/>
                  </a:lnTo>
                  <a:lnTo>
                    <a:pt x="548970" y="177253"/>
                  </a:lnTo>
                  <a:lnTo>
                    <a:pt x="529907" y="207035"/>
                  </a:lnTo>
                  <a:lnTo>
                    <a:pt x="501053" y="226542"/>
                  </a:lnTo>
                  <a:lnTo>
                    <a:pt x="464629" y="233553"/>
                  </a:lnTo>
                  <a:lnTo>
                    <a:pt x="428256" y="226542"/>
                  </a:lnTo>
                  <a:lnTo>
                    <a:pt x="428091" y="226542"/>
                  </a:lnTo>
                  <a:lnTo>
                    <a:pt x="384733" y="184365"/>
                  </a:lnTo>
                  <a:lnTo>
                    <a:pt x="373278" y="139433"/>
                  </a:lnTo>
                  <a:lnTo>
                    <a:pt x="379971" y="101130"/>
                  </a:lnTo>
                  <a:lnTo>
                    <a:pt x="398754" y="71183"/>
                  </a:lnTo>
                  <a:lnTo>
                    <a:pt x="427634" y="51663"/>
                  </a:lnTo>
                  <a:lnTo>
                    <a:pt x="464629" y="44704"/>
                  </a:lnTo>
                  <a:lnTo>
                    <a:pt x="501624" y="51663"/>
                  </a:lnTo>
                  <a:lnTo>
                    <a:pt x="530504" y="71183"/>
                  </a:lnTo>
                  <a:lnTo>
                    <a:pt x="549275" y="101130"/>
                  </a:lnTo>
                  <a:lnTo>
                    <a:pt x="555980" y="139433"/>
                  </a:lnTo>
                  <a:lnTo>
                    <a:pt x="555980" y="34175"/>
                  </a:lnTo>
                  <a:lnTo>
                    <a:pt x="548043" y="26238"/>
                  </a:lnTo>
                  <a:lnTo>
                    <a:pt x="509625" y="6896"/>
                  </a:lnTo>
                  <a:lnTo>
                    <a:pt x="464629" y="0"/>
                  </a:lnTo>
                  <a:lnTo>
                    <a:pt x="419315" y="6896"/>
                  </a:lnTo>
                  <a:lnTo>
                    <a:pt x="419455" y="6896"/>
                  </a:lnTo>
                  <a:lnTo>
                    <a:pt x="380987" y="26238"/>
                  </a:lnTo>
                  <a:lnTo>
                    <a:pt x="351256" y="55956"/>
                  </a:lnTo>
                  <a:lnTo>
                    <a:pt x="331927" y="94475"/>
                  </a:lnTo>
                  <a:lnTo>
                    <a:pt x="325081" y="139433"/>
                  </a:lnTo>
                  <a:lnTo>
                    <a:pt x="331939" y="184365"/>
                  </a:lnTo>
                  <a:lnTo>
                    <a:pt x="351256" y="222669"/>
                  </a:lnTo>
                  <a:lnTo>
                    <a:pt x="381076" y="252437"/>
                  </a:lnTo>
                  <a:lnTo>
                    <a:pt x="419519" y="271703"/>
                  </a:lnTo>
                  <a:lnTo>
                    <a:pt x="464629" y="278561"/>
                  </a:lnTo>
                  <a:lnTo>
                    <a:pt x="509739" y="271703"/>
                  </a:lnTo>
                  <a:lnTo>
                    <a:pt x="548170" y="252437"/>
                  </a:lnTo>
                  <a:lnTo>
                    <a:pt x="567105" y="233553"/>
                  </a:lnTo>
                  <a:lnTo>
                    <a:pt x="578002" y="222669"/>
                  </a:lnTo>
                  <a:lnTo>
                    <a:pt x="597306" y="184365"/>
                  </a:lnTo>
                  <a:lnTo>
                    <a:pt x="604177" y="139433"/>
                  </a:lnTo>
                  <a:close/>
                </a:path>
                <a:path w="911225" h="375920">
                  <a:moveTo>
                    <a:pt x="910666" y="8178"/>
                  </a:moveTo>
                  <a:lnTo>
                    <a:pt x="909408" y="6604"/>
                  </a:lnTo>
                  <a:lnTo>
                    <a:pt x="907834" y="5029"/>
                  </a:lnTo>
                  <a:lnTo>
                    <a:pt x="906259" y="4089"/>
                  </a:lnTo>
                  <a:lnTo>
                    <a:pt x="904049" y="4089"/>
                  </a:lnTo>
                  <a:lnTo>
                    <a:pt x="861834" y="4089"/>
                  </a:lnTo>
                  <a:lnTo>
                    <a:pt x="858062" y="6286"/>
                  </a:lnTo>
                  <a:lnTo>
                    <a:pt x="856488" y="10375"/>
                  </a:lnTo>
                  <a:lnTo>
                    <a:pt x="805764" y="129667"/>
                  </a:lnTo>
                  <a:lnTo>
                    <a:pt x="767969" y="226923"/>
                  </a:lnTo>
                  <a:lnTo>
                    <a:pt x="767651" y="226923"/>
                  </a:lnTo>
                  <a:lnTo>
                    <a:pt x="730796" y="131559"/>
                  </a:lnTo>
                  <a:lnTo>
                    <a:pt x="678827" y="11010"/>
                  </a:lnTo>
                  <a:lnTo>
                    <a:pt x="677252" y="6286"/>
                  </a:lnTo>
                  <a:lnTo>
                    <a:pt x="673150" y="4089"/>
                  </a:lnTo>
                  <a:lnTo>
                    <a:pt x="629996" y="4089"/>
                  </a:lnTo>
                  <a:lnTo>
                    <a:pt x="627799" y="5346"/>
                  </a:lnTo>
                  <a:lnTo>
                    <a:pt x="625271" y="9118"/>
                  </a:lnTo>
                  <a:lnTo>
                    <a:pt x="625271" y="11328"/>
                  </a:lnTo>
                  <a:lnTo>
                    <a:pt x="626541" y="13525"/>
                  </a:lnTo>
                  <a:lnTo>
                    <a:pt x="738987" y="269100"/>
                  </a:lnTo>
                  <a:lnTo>
                    <a:pt x="740879" y="272884"/>
                  </a:lnTo>
                  <a:lnTo>
                    <a:pt x="743394" y="274459"/>
                  </a:lnTo>
                  <a:lnTo>
                    <a:pt x="790968" y="274459"/>
                  </a:lnTo>
                  <a:lnTo>
                    <a:pt x="794118" y="272567"/>
                  </a:lnTo>
                  <a:lnTo>
                    <a:pt x="795693" y="268478"/>
                  </a:lnTo>
                  <a:lnTo>
                    <a:pt x="910666" y="10693"/>
                  </a:lnTo>
                  <a:lnTo>
                    <a:pt x="910666" y="81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921137" y="8450710"/>
              <a:ext cx="68355" cy="68300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2843187" y="4281760"/>
              <a:ext cx="15730219" cy="4237355"/>
            </a:xfrm>
            <a:custGeom>
              <a:avLst/>
              <a:gdLst/>
              <a:ahLst/>
              <a:cxnLst/>
              <a:rect l="l" t="t" r="r" b="b"/>
              <a:pathLst>
                <a:path w="15730219" h="4237355">
                  <a:moveTo>
                    <a:pt x="247065" y="226822"/>
                  </a:moveTo>
                  <a:lnTo>
                    <a:pt x="240322" y="177939"/>
                  </a:lnTo>
                  <a:lnTo>
                    <a:pt x="220091" y="144564"/>
                  </a:lnTo>
                  <a:lnTo>
                    <a:pt x="186512" y="125145"/>
                  </a:lnTo>
                  <a:lnTo>
                    <a:pt x="139712" y="118668"/>
                  </a:lnTo>
                  <a:lnTo>
                    <a:pt x="124828" y="119430"/>
                  </a:lnTo>
                  <a:lnTo>
                    <a:pt x="84429" y="130810"/>
                  </a:lnTo>
                  <a:lnTo>
                    <a:pt x="53428" y="154228"/>
                  </a:lnTo>
                  <a:lnTo>
                    <a:pt x="45859" y="164528"/>
                  </a:lnTo>
                  <a:lnTo>
                    <a:pt x="43700" y="164528"/>
                  </a:lnTo>
                  <a:lnTo>
                    <a:pt x="36410" y="124066"/>
                  </a:lnTo>
                  <a:lnTo>
                    <a:pt x="0" y="124066"/>
                  </a:lnTo>
                  <a:lnTo>
                    <a:pt x="0" y="419671"/>
                  </a:lnTo>
                  <a:lnTo>
                    <a:pt x="44780" y="419671"/>
                  </a:lnTo>
                  <a:lnTo>
                    <a:pt x="44780" y="264591"/>
                  </a:lnTo>
                  <a:lnTo>
                    <a:pt x="46126" y="237769"/>
                  </a:lnTo>
                  <a:lnTo>
                    <a:pt x="56908" y="196367"/>
                  </a:lnTo>
                  <a:lnTo>
                    <a:pt x="91084" y="164528"/>
                  </a:lnTo>
                  <a:lnTo>
                    <a:pt x="94132" y="162966"/>
                  </a:lnTo>
                  <a:lnTo>
                    <a:pt x="112674" y="158267"/>
                  </a:lnTo>
                  <a:lnTo>
                    <a:pt x="134315" y="156705"/>
                  </a:lnTo>
                  <a:lnTo>
                    <a:pt x="150685" y="157810"/>
                  </a:lnTo>
                  <a:lnTo>
                    <a:pt x="185839" y="174498"/>
                  </a:lnTo>
                  <a:lnTo>
                    <a:pt x="201256" y="211518"/>
                  </a:lnTo>
                  <a:lnTo>
                    <a:pt x="202285" y="419671"/>
                  </a:lnTo>
                  <a:lnTo>
                    <a:pt x="247065" y="419671"/>
                  </a:lnTo>
                  <a:lnTo>
                    <a:pt x="247065" y="226822"/>
                  </a:lnTo>
                  <a:close/>
                </a:path>
                <a:path w="15730219" h="4237355">
                  <a:moveTo>
                    <a:pt x="384073" y="124066"/>
                  </a:moveTo>
                  <a:lnTo>
                    <a:pt x="339305" y="124066"/>
                  </a:lnTo>
                  <a:lnTo>
                    <a:pt x="339305" y="419671"/>
                  </a:lnTo>
                  <a:lnTo>
                    <a:pt x="384073" y="419671"/>
                  </a:lnTo>
                  <a:lnTo>
                    <a:pt x="384073" y="124066"/>
                  </a:lnTo>
                  <a:close/>
                </a:path>
                <a:path w="15730219" h="4237355">
                  <a:moveTo>
                    <a:pt x="388391" y="54025"/>
                  </a:moveTo>
                  <a:lnTo>
                    <a:pt x="388327" y="33705"/>
                  </a:lnTo>
                  <a:lnTo>
                    <a:pt x="385787" y="26428"/>
                  </a:lnTo>
                  <a:lnTo>
                    <a:pt x="375361" y="16713"/>
                  </a:lnTo>
                  <a:lnTo>
                    <a:pt x="369150" y="14287"/>
                  </a:lnTo>
                  <a:lnTo>
                    <a:pt x="354406" y="14287"/>
                  </a:lnTo>
                  <a:lnTo>
                    <a:pt x="348119" y="16713"/>
                  </a:lnTo>
                  <a:lnTo>
                    <a:pt x="343077" y="21577"/>
                  </a:lnTo>
                  <a:lnTo>
                    <a:pt x="338048" y="26250"/>
                  </a:lnTo>
                  <a:lnTo>
                    <a:pt x="335534" y="33705"/>
                  </a:lnTo>
                  <a:lnTo>
                    <a:pt x="335534" y="54025"/>
                  </a:lnTo>
                  <a:lnTo>
                    <a:pt x="338048" y="61582"/>
                  </a:lnTo>
                  <a:lnTo>
                    <a:pt x="343077" y="66611"/>
                  </a:lnTo>
                  <a:lnTo>
                    <a:pt x="348119" y="71475"/>
                  </a:lnTo>
                  <a:lnTo>
                    <a:pt x="354406" y="73901"/>
                  </a:lnTo>
                  <a:lnTo>
                    <a:pt x="369150" y="73901"/>
                  </a:lnTo>
                  <a:lnTo>
                    <a:pt x="375361" y="71475"/>
                  </a:lnTo>
                  <a:lnTo>
                    <a:pt x="380568" y="66611"/>
                  </a:lnTo>
                  <a:lnTo>
                    <a:pt x="385787" y="61582"/>
                  </a:lnTo>
                  <a:lnTo>
                    <a:pt x="388391" y="54025"/>
                  </a:lnTo>
                  <a:close/>
                </a:path>
                <a:path w="15730219" h="4237355">
                  <a:moveTo>
                    <a:pt x="693978" y="217932"/>
                  </a:moveTo>
                  <a:lnTo>
                    <a:pt x="687578" y="173215"/>
                  </a:lnTo>
                  <a:lnTo>
                    <a:pt x="653961" y="132410"/>
                  </a:lnTo>
                  <a:lnTo>
                    <a:pt x="614857" y="120675"/>
                  </a:lnTo>
                  <a:lnTo>
                    <a:pt x="590143" y="119214"/>
                  </a:lnTo>
                  <a:lnTo>
                    <a:pt x="577062" y="119634"/>
                  </a:lnTo>
                  <a:lnTo>
                    <a:pt x="537819" y="125958"/>
                  </a:lnTo>
                  <a:lnTo>
                    <a:pt x="501256" y="138950"/>
                  </a:lnTo>
                  <a:lnTo>
                    <a:pt x="490080" y="144564"/>
                  </a:lnTo>
                  <a:lnTo>
                    <a:pt x="503834" y="178816"/>
                  </a:lnTo>
                  <a:lnTo>
                    <a:pt x="526554" y="168910"/>
                  </a:lnTo>
                  <a:lnTo>
                    <a:pt x="548068" y="161823"/>
                  </a:lnTo>
                  <a:lnTo>
                    <a:pt x="568363" y="157581"/>
                  </a:lnTo>
                  <a:lnTo>
                    <a:pt x="587209" y="156184"/>
                  </a:lnTo>
                  <a:lnTo>
                    <a:pt x="587692" y="156184"/>
                  </a:lnTo>
                  <a:lnTo>
                    <a:pt x="626630" y="165569"/>
                  </a:lnTo>
                  <a:lnTo>
                    <a:pt x="649338" y="207873"/>
                  </a:lnTo>
                  <a:lnTo>
                    <a:pt x="650290" y="224129"/>
                  </a:lnTo>
                  <a:lnTo>
                    <a:pt x="650290" y="242468"/>
                  </a:lnTo>
                  <a:lnTo>
                    <a:pt x="649211" y="242506"/>
                  </a:lnTo>
                  <a:lnTo>
                    <a:pt x="649211" y="274294"/>
                  </a:lnTo>
                  <a:lnTo>
                    <a:pt x="647712" y="320484"/>
                  </a:lnTo>
                  <a:lnTo>
                    <a:pt x="625208" y="365188"/>
                  </a:lnTo>
                  <a:lnTo>
                    <a:pt x="579437" y="386689"/>
                  </a:lnTo>
                  <a:lnTo>
                    <a:pt x="559663" y="388112"/>
                  </a:lnTo>
                  <a:lnTo>
                    <a:pt x="547166" y="387324"/>
                  </a:lnTo>
                  <a:lnTo>
                    <a:pt x="512025" y="368376"/>
                  </a:lnTo>
                  <a:lnTo>
                    <a:pt x="503834" y="338493"/>
                  </a:lnTo>
                  <a:lnTo>
                    <a:pt x="505294" y="324002"/>
                  </a:lnTo>
                  <a:lnTo>
                    <a:pt x="541020" y="286296"/>
                  </a:lnTo>
                  <a:lnTo>
                    <a:pt x="579589" y="277939"/>
                  </a:lnTo>
                  <a:lnTo>
                    <a:pt x="649211" y="274294"/>
                  </a:lnTo>
                  <a:lnTo>
                    <a:pt x="649211" y="242506"/>
                  </a:lnTo>
                  <a:lnTo>
                    <a:pt x="600125" y="244094"/>
                  </a:lnTo>
                  <a:lnTo>
                    <a:pt x="537464" y="251574"/>
                  </a:lnTo>
                  <a:lnTo>
                    <a:pt x="492709" y="269709"/>
                  </a:lnTo>
                  <a:lnTo>
                    <a:pt x="465848" y="298500"/>
                  </a:lnTo>
                  <a:lnTo>
                    <a:pt x="456958" y="337680"/>
                  </a:lnTo>
                  <a:lnTo>
                    <a:pt x="456946" y="338493"/>
                  </a:lnTo>
                  <a:lnTo>
                    <a:pt x="458457" y="357657"/>
                  </a:lnTo>
                  <a:lnTo>
                    <a:pt x="481711" y="402412"/>
                  </a:lnTo>
                  <a:lnTo>
                    <a:pt x="529958" y="423646"/>
                  </a:lnTo>
                  <a:lnTo>
                    <a:pt x="550760" y="425069"/>
                  </a:lnTo>
                  <a:lnTo>
                    <a:pt x="566521" y="424459"/>
                  </a:lnTo>
                  <a:lnTo>
                    <a:pt x="605510" y="415353"/>
                  </a:lnTo>
                  <a:lnTo>
                    <a:pt x="638683" y="390372"/>
                  </a:lnTo>
                  <a:lnTo>
                    <a:pt x="640638" y="388112"/>
                  </a:lnTo>
                  <a:lnTo>
                    <a:pt x="649744" y="377596"/>
                  </a:lnTo>
                  <a:lnTo>
                    <a:pt x="651903" y="377596"/>
                  </a:lnTo>
                  <a:lnTo>
                    <a:pt x="660742" y="419404"/>
                  </a:lnTo>
                  <a:lnTo>
                    <a:pt x="660806" y="419671"/>
                  </a:lnTo>
                  <a:lnTo>
                    <a:pt x="693978" y="419671"/>
                  </a:lnTo>
                  <a:lnTo>
                    <a:pt x="693978" y="377596"/>
                  </a:lnTo>
                  <a:lnTo>
                    <a:pt x="693978" y="274294"/>
                  </a:lnTo>
                  <a:lnTo>
                    <a:pt x="693978" y="217932"/>
                  </a:lnTo>
                  <a:close/>
                </a:path>
                <a:path w="15730219" h="4237355">
                  <a:moveTo>
                    <a:pt x="1023035" y="419671"/>
                  </a:moveTo>
                  <a:lnTo>
                    <a:pt x="917524" y="279958"/>
                  </a:lnTo>
                  <a:lnTo>
                    <a:pt x="908773" y="268363"/>
                  </a:lnTo>
                  <a:lnTo>
                    <a:pt x="894918" y="250024"/>
                  </a:lnTo>
                  <a:lnTo>
                    <a:pt x="1014666" y="124066"/>
                  </a:lnTo>
                  <a:lnTo>
                    <a:pt x="961542" y="124066"/>
                  </a:lnTo>
                  <a:lnTo>
                    <a:pt x="866063" y="225209"/>
                  </a:lnTo>
                  <a:lnTo>
                    <a:pt x="837285" y="259499"/>
                  </a:lnTo>
                  <a:lnTo>
                    <a:pt x="830732" y="268363"/>
                  </a:lnTo>
                  <a:lnTo>
                    <a:pt x="828573" y="268363"/>
                  </a:lnTo>
                  <a:lnTo>
                    <a:pt x="830681" y="225209"/>
                  </a:lnTo>
                  <a:lnTo>
                    <a:pt x="830732" y="0"/>
                  </a:lnTo>
                  <a:lnTo>
                    <a:pt x="786498" y="0"/>
                  </a:lnTo>
                  <a:lnTo>
                    <a:pt x="786498" y="419671"/>
                  </a:lnTo>
                  <a:lnTo>
                    <a:pt x="830732" y="419671"/>
                  </a:lnTo>
                  <a:lnTo>
                    <a:pt x="830732" y="309092"/>
                  </a:lnTo>
                  <a:lnTo>
                    <a:pt x="864438" y="279958"/>
                  </a:lnTo>
                  <a:lnTo>
                    <a:pt x="968819" y="419671"/>
                  </a:lnTo>
                  <a:lnTo>
                    <a:pt x="1023035" y="419671"/>
                  </a:lnTo>
                  <a:close/>
                </a:path>
                <a:path w="15730219" h="4237355">
                  <a:moveTo>
                    <a:pt x="1313243" y="419671"/>
                  </a:moveTo>
                  <a:lnTo>
                    <a:pt x="1207744" y="279958"/>
                  </a:lnTo>
                  <a:lnTo>
                    <a:pt x="1198981" y="268363"/>
                  </a:lnTo>
                  <a:lnTo>
                    <a:pt x="1185138" y="250024"/>
                  </a:lnTo>
                  <a:lnTo>
                    <a:pt x="1304886" y="124066"/>
                  </a:lnTo>
                  <a:lnTo>
                    <a:pt x="1251750" y="124066"/>
                  </a:lnTo>
                  <a:lnTo>
                    <a:pt x="1156271" y="225209"/>
                  </a:lnTo>
                  <a:lnTo>
                    <a:pt x="1127493" y="259499"/>
                  </a:lnTo>
                  <a:lnTo>
                    <a:pt x="1120940" y="268363"/>
                  </a:lnTo>
                  <a:lnTo>
                    <a:pt x="1118781" y="268363"/>
                  </a:lnTo>
                  <a:lnTo>
                    <a:pt x="1120902" y="225209"/>
                  </a:lnTo>
                  <a:lnTo>
                    <a:pt x="1120940" y="0"/>
                  </a:lnTo>
                  <a:lnTo>
                    <a:pt x="1076706" y="0"/>
                  </a:lnTo>
                  <a:lnTo>
                    <a:pt x="1076706" y="419671"/>
                  </a:lnTo>
                  <a:lnTo>
                    <a:pt x="1120940" y="419671"/>
                  </a:lnTo>
                  <a:lnTo>
                    <a:pt x="1120940" y="309092"/>
                  </a:lnTo>
                  <a:lnTo>
                    <a:pt x="1154658" y="279958"/>
                  </a:lnTo>
                  <a:lnTo>
                    <a:pt x="1259039" y="419671"/>
                  </a:lnTo>
                  <a:lnTo>
                    <a:pt x="1313243" y="419671"/>
                  </a:lnTo>
                  <a:close/>
                </a:path>
                <a:path w="15730219" h="4237355">
                  <a:moveTo>
                    <a:pt x="1425448" y="391083"/>
                  </a:moveTo>
                  <a:lnTo>
                    <a:pt x="1406169" y="356768"/>
                  </a:lnTo>
                  <a:lnTo>
                    <a:pt x="1392275" y="354406"/>
                  </a:lnTo>
                  <a:lnTo>
                    <a:pt x="1385023" y="354990"/>
                  </a:lnTo>
                  <a:lnTo>
                    <a:pt x="1360449" y="391083"/>
                  </a:lnTo>
                  <a:lnTo>
                    <a:pt x="1360957" y="399338"/>
                  </a:lnTo>
                  <a:lnTo>
                    <a:pt x="1383106" y="427494"/>
                  </a:lnTo>
                  <a:lnTo>
                    <a:pt x="1392275" y="427494"/>
                  </a:lnTo>
                  <a:lnTo>
                    <a:pt x="1424889" y="399338"/>
                  </a:lnTo>
                  <a:lnTo>
                    <a:pt x="1425448" y="391083"/>
                  </a:lnTo>
                  <a:close/>
                </a:path>
                <a:path w="15730219" h="4237355">
                  <a:moveTo>
                    <a:pt x="1684375" y="121907"/>
                  </a:moveTo>
                  <a:lnTo>
                    <a:pt x="1676298" y="120497"/>
                  </a:lnTo>
                  <a:lnTo>
                    <a:pt x="1667725" y="119481"/>
                  </a:lnTo>
                  <a:lnTo>
                    <a:pt x="1658632" y="118872"/>
                  </a:lnTo>
                  <a:lnTo>
                    <a:pt x="1649044" y="118668"/>
                  </a:lnTo>
                  <a:lnTo>
                    <a:pt x="1635442" y="119646"/>
                  </a:lnTo>
                  <a:lnTo>
                    <a:pt x="1598066" y="134315"/>
                  </a:lnTo>
                  <a:lnTo>
                    <a:pt x="1567065" y="165214"/>
                  </a:lnTo>
                  <a:lnTo>
                    <a:pt x="1558417" y="178816"/>
                  </a:lnTo>
                  <a:lnTo>
                    <a:pt x="1556258" y="178816"/>
                  </a:lnTo>
                  <a:lnTo>
                    <a:pt x="1551139" y="124066"/>
                  </a:lnTo>
                  <a:lnTo>
                    <a:pt x="1514182" y="124066"/>
                  </a:lnTo>
                  <a:lnTo>
                    <a:pt x="1514182" y="419671"/>
                  </a:lnTo>
                  <a:lnTo>
                    <a:pt x="1558963" y="419671"/>
                  </a:lnTo>
                  <a:lnTo>
                    <a:pt x="1558963" y="261086"/>
                  </a:lnTo>
                  <a:lnTo>
                    <a:pt x="1560537" y="240258"/>
                  </a:lnTo>
                  <a:lnTo>
                    <a:pt x="1565300" y="221234"/>
                  </a:lnTo>
                  <a:lnTo>
                    <a:pt x="1573225" y="203987"/>
                  </a:lnTo>
                  <a:lnTo>
                    <a:pt x="1584312" y="188531"/>
                  </a:lnTo>
                  <a:lnTo>
                    <a:pt x="1594561" y="178816"/>
                  </a:lnTo>
                  <a:lnTo>
                    <a:pt x="1597761" y="175780"/>
                  </a:lnTo>
                  <a:lnTo>
                    <a:pt x="1612493" y="166674"/>
                  </a:lnTo>
                  <a:lnTo>
                    <a:pt x="1628508" y="161213"/>
                  </a:lnTo>
                  <a:lnTo>
                    <a:pt x="1645805" y="159397"/>
                  </a:lnTo>
                  <a:lnTo>
                    <a:pt x="1653082" y="159651"/>
                  </a:lnTo>
                  <a:lnTo>
                    <a:pt x="1660906" y="160413"/>
                  </a:lnTo>
                  <a:lnTo>
                    <a:pt x="1669275" y="161671"/>
                  </a:lnTo>
                  <a:lnTo>
                    <a:pt x="1678178" y="163449"/>
                  </a:lnTo>
                  <a:lnTo>
                    <a:pt x="1678432" y="161671"/>
                  </a:lnTo>
                  <a:lnTo>
                    <a:pt x="1678508" y="161213"/>
                  </a:lnTo>
                  <a:lnTo>
                    <a:pt x="1678622" y="160413"/>
                  </a:lnTo>
                  <a:lnTo>
                    <a:pt x="1678736" y="159651"/>
                  </a:lnTo>
                  <a:lnTo>
                    <a:pt x="1678774" y="159397"/>
                  </a:lnTo>
                  <a:lnTo>
                    <a:pt x="1684274" y="122580"/>
                  </a:lnTo>
                  <a:lnTo>
                    <a:pt x="1684375" y="121907"/>
                  </a:lnTo>
                  <a:close/>
                </a:path>
                <a:path w="15730219" h="4237355">
                  <a:moveTo>
                    <a:pt x="1983765" y="124066"/>
                  </a:moveTo>
                  <a:lnTo>
                    <a:pt x="1938985" y="124066"/>
                  </a:lnTo>
                  <a:lnTo>
                    <a:pt x="1938985" y="279425"/>
                  </a:lnTo>
                  <a:lnTo>
                    <a:pt x="1937639" y="306146"/>
                  </a:lnTo>
                  <a:lnTo>
                    <a:pt x="1926907" y="347395"/>
                  </a:lnTo>
                  <a:lnTo>
                    <a:pt x="1889836" y="381241"/>
                  </a:lnTo>
                  <a:lnTo>
                    <a:pt x="1849716" y="387578"/>
                  </a:lnTo>
                  <a:lnTo>
                    <a:pt x="1833346" y="386461"/>
                  </a:lnTo>
                  <a:lnTo>
                    <a:pt x="1798193" y="369773"/>
                  </a:lnTo>
                  <a:lnTo>
                    <a:pt x="1785924" y="347535"/>
                  </a:lnTo>
                  <a:lnTo>
                    <a:pt x="1785861" y="347395"/>
                  </a:lnTo>
                  <a:lnTo>
                    <a:pt x="1782775" y="332752"/>
                  </a:lnTo>
                  <a:lnTo>
                    <a:pt x="1781835" y="317449"/>
                  </a:lnTo>
                  <a:lnTo>
                    <a:pt x="1781746" y="124066"/>
                  </a:lnTo>
                  <a:lnTo>
                    <a:pt x="1736432" y="124066"/>
                  </a:lnTo>
                  <a:lnTo>
                    <a:pt x="1736432" y="317449"/>
                  </a:lnTo>
                  <a:lnTo>
                    <a:pt x="1738096" y="343712"/>
                  </a:lnTo>
                  <a:lnTo>
                    <a:pt x="1751444" y="384708"/>
                  </a:lnTo>
                  <a:lnTo>
                    <a:pt x="1796846" y="418668"/>
                  </a:lnTo>
                  <a:lnTo>
                    <a:pt x="1844052" y="425069"/>
                  </a:lnTo>
                  <a:lnTo>
                    <a:pt x="1859254" y="424345"/>
                  </a:lnTo>
                  <a:lnTo>
                    <a:pt x="1873580" y="422173"/>
                  </a:lnTo>
                  <a:lnTo>
                    <a:pt x="1886597" y="418668"/>
                  </a:lnTo>
                  <a:lnTo>
                    <a:pt x="1886737" y="418668"/>
                  </a:lnTo>
                  <a:lnTo>
                    <a:pt x="1921459" y="399313"/>
                  </a:lnTo>
                  <a:lnTo>
                    <a:pt x="1932355" y="387578"/>
                  </a:lnTo>
                  <a:lnTo>
                    <a:pt x="1937905" y="380022"/>
                  </a:lnTo>
                  <a:lnTo>
                    <a:pt x="1940331" y="380022"/>
                  </a:lnTo>
                  <a:lnTo>
                    <a:pt x="1946808" y="419671"/>
                  </a:lnTo>
                  <a:lnTo>
                    <a:pt x="1983765" y="419671"/>
                  </a:lnTo>
                  <a:lnTo>
                    <a:pt x="1983765" y="380022"/>
                  </a:lnTo>
                  <a:lnTo>
                    <a:pt x="1983765" y="124066"/>
                  </a:lnTo>
                  <a:close/>
                </a:path>
                <a:path w="15730219" h="4237355">
                  <a:moveTo>
                    <a:pt x="15442718" y="4044327"/>
                  </a:moveTo>
                  <a:lnTo>
                    <a:pt x="15426004" y="4005453"/>
                  </a:lnTo>
                  <a:lnTo>
                    <a:pt x="15371369" y="3964216"/>
                  </a:lnTo>
                  <a:lnTo>
                    <a:pt x="15334666" y="3958704"/>
                  </a:lnTo>
                  <a:lnTo>
                    <a:pt x="15311933" y="3960711"/>
                  </a:lnTo>
                  <a:lnTo>
                    <a:pt x="15291042" y="3966692"/>
                  </a:lnTo>
                  <a:lnTo>
                    <a:pt x="15272030" y="3976636"/>
                  </a:lnTo>
                  <a:lnTo>
                    <a:pt x="15254974" y="3990505"/>
                  </a:lnTo>
                  <a:lnTo>
                    <a:pt x="15254656" y="3990505"/>
                  </a:lnTo>
                  <a:lnTo>
                    <a:pt x="15251189" y="3965321"/>
                  </a:lnTo>
                  <a:lnTo>
                    <a:pt x="15248357" y="3962489"/>
                  </a:lnTo>
                  <a:lnTo>
                    <a:pt x="15212454" y="3962489"/>
                  </a:lnTo>
                  <a:lnTo>
                    <a:pt x="15209304" y="3965638"/>
                  </a:lnTo>
                  <a:lnTo>
                    <a:pt x="15209304" y="4230027"/>
                  </a:lnTo>
                  <a:lnTo>
                    <a:pt x="15213711" y="4233176"/>
                  </a:lnTo>
                  <a:lnTo>
                    <a:pt x="15254034" y="4233176"/>
                  </a:lnTo>
                  <a:lnTo>
                    <a:pt x="15257183" y="4230027"/>
                  </a:lnTo>
                  <a:lnTo>
                    <a:pt x="15257183" y="4043692"/>
                  </a:lnTo>
                  <a:lnTo>
                    <a:pt x="15273820" y="4026116"/>
                  </a:lnTo>
                  <a:lnTo>
                    <a:pt x="15292070" y="4013517"/>
                  </a:lnTo>
                  <a:lnTo>
                    <a:pt x="15311844" y="4005935"/>
                  </a:lnTo>
                  <a:lnTo>
                    <a:pt x="15333091" y="4003408"/>
                  </a:lnTo>
                  <a:lnTo>
                    <a:pt x="15354262" y="4006418"/>
                  </a:lnTo>
                  <a:lnTo>
                    <a:pt x="15371801" y="4015752"/>
                  </a:lnTo>
                  <a:lnTo>
                    <a:pt x="15386203" y="4031818"/>
                  </a:lnTo>
                  <a:lnTo>
                    <a:pt x="15400503" y="4060063"/>
                  </a:lnTo>
                  <a:lnTo>
                    <a:pt x="15403970" y="4059428"/>
                  </a:lnTo>
                  <a:lnTo>
                    <a:pt x="15439873" y="4046524"/>
                  </a:lnTo>
                  <a:lnTo>
                    <a:pt x="15442718" y="4044327"/>
                  </a:lnTo>
                  <a:close/>
                </a:path>
                <a:path w="15730219" h="4237355">
                  <a:moveTo>
                    <a:pt x="15729674" y="3965943"/>
                  </a:moveTo>
                  <a:lnTo>
                    <a:pt x="15726525" y="3962793"/>
                  </a:lnTo>
                  <a:lnTo>
                    <a:pt x="15721165" y="3962793"/>
                  </a:lnTo>
                  <a:lnTo>
                    <a:pt x="15684945" y="3962793"/>
                  </a:lnTo>
                  <a:lnTo>
                    <a:pt x="15681795" y="3965943"/>
                  </a:lnTo>
                  <a:lnTo>
                    <a:pt x="15681795" y="4152265"/>
                  </a:lnTo>
                  <a:lnTo>
                    <a:pt x="15665031" y="4170121"/>
                  </a:lnTo>
                  <a:lnTo>
                    <a:pt x="15646629" y="4182681"/>
                  </a:lnTo>
                  <a:lnTo>
                    <a:pt x="15626296" y="4190111"/>
                  </a:lnTo>
                  <a:lnTo>
                    <a:pt x="15603677" y="4192562"/>
                  </a:lnTo>
                  <a:lnTo>
                    <a:pt x="15572880" y="4187469"/>
                  </a:lnTo>
                  <a:lnTo>
                    <a:pt x="15550604" y="4172407"/>
                  </a:lnTo>
                  <a:lnTo>
                    <a:pt x="15537053" y="4147680"/>
                  </a:lnTo>
                  <a:lnTo>
                    <a:pt x="15532481" y="4113555"/>
                  </a:lnTo>
                  <a:lnTo>
                    <a:pt x="15532481" y="3965943"/>
                  </a:lnTo>
                  <a:lnTo>
                    <a:pt x="15529649" y="3962793"/>
                  </a:lnTo>
                  <a:lnTo>
                    <a:pt x="15487752" y="3962793"/>
                  </a:lnTo>
                  <a:lnTo>
                    <a:pt x="15484602" y="3965943"/>
                  </a:lnTo>
                  <a:lnTo>
                    <a:pt x="15484602" y="4115447"/>
                  </a:lnTo>
                  <a:lnTo>
                    <a:pt x="15492654" y="4166603"/>
                  </a:lnTo>
                  <a:lnTo>
                    <a:pt x="15515870" y="4204906"/>
                  </a:lnTo>
                  <a:lnTo>
                    <a:pt x="15552916" y="4228935"/>
                  </a:lnTo>
                  <a:lnTo>
                    <a:pt x="15602420" y="4237253"/>
                  </a:lnTo>
                  <a:lnTo>
                    <a:pt x="15625039" y="4235335"/>
                  </a:lnTo>
                  <a:lnTo>
                    <a:pt x="15645880" y="4229506"/>
                  </a:lnTo>
                  <a:lnTo>
                    <a:pt x="15665323" y="4219587"/>
                  </a:lnTo>
                  <a:lnTo>
                    <a:pt x="15683687" y="4205465"/>
                  </a:lnTo>
                  <a:lnTo>
                    <a:pt x="15684005" y="4205465"/>
                  </a:lnTo>
                  <a:lnTo>
                    <a:pt x="15686837" y="4225290"/>
                  </a:lnTo>
                  <a:lnTo>
                    <a:pt x="15687472" y="4230636"/>
                  </a:lnTo>
                  <a:lnTo>
                    <a:pt x="15690622" y="4233469"/>
                  </a:lnTo>
                  <a:lnTo>
                    <a:pt x="15726207" y="4233469"/>
                  </a:lnTo>
                  <a:lnTo>
                    <a:pt x="15729357" y="4230332"/>
                  </a:lnTo>
                  <a:lnTo>
                    <a:pt x="15729357" y="3971290"/>
                  </a:lnTo>
                  <a:lnTo>
                    <a:pt x="15729674" y="39659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998865" y="624483"/>
              <a:ext cx="4077768" cy="8565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2002689"/>
            <a:ext cx="9579610" cy="2052320"/>
          </a:xfrm>
          <a:custGeom>
            <a:avLst/>
            <a:gdLst/>
            <a:ahLst/>
            <a:cxnLst/>
            <a:rect l="l" t="t" r="r" b="b"/>
            <a:pathLst>
              <a:path w="9579610" h="2052320">
                <a:moveTo>
                  <a:pt x="0" y="0"/>
                </a:moveTo>
                <a:lnTo>
                  <a:pt x="9579102" y="0"/>
                </a:lnTo>
                <a:lnTo>
                  <a:pt x="8552321" y="2051919"/>
                </a:lnTo>
                <a:lnTo>
                  <a:pt x="0" y="2051919"/>
                </a:lnTo>
                <a:lnTo>
                  <a:pt x="0" y="0"/>
                </a:lnTo>
                <a:close/>
              </a:path>
            </a:pathLst>
          </a:custGeom>
          <a:solidFill>
            <a:srgbClr val="D22D3F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4210730"/>
            <a:ext cx="8552815" cy="2052320"/>
          </a:xfrm>
          <a:custGeom>
            <a:avLst/>
            <a:gdLst/>
            <a:ahLst/>
            <a:cxnLst/>
            <a:rect l="l" t="t" r="r" b="b"/>
            <a:pathLst>
              <a:path w="8552815" h="2052320">
                <a:moveTo>
                  <a:pt x="5594" y="0"/>
                </a:moveTo>
                <a:lnTo>
                  <a:pt x="8552342" y="0"/>
                </a:lnTo>
                <a:lnTo>
                  <a:pt x="7525654" y="2051832"/>
                </a:lnTo>
                <a:lnTo>
                  <a:pt x="0" y="2051832"/>
                </a:lnTo>
                <a:lnTo>
                  <a:pt x="0" y="11179"/>
                </a:lnTo>
                <a:lnTo>
                  <a:pt x="5594" y="0"/>
                </a:lnTo>
                <a:close/>
              </a:path>
            </a:pathLst>
          </a:custGeom>
          <a:solidFill>
            <a:srgbClr val="E6A1A4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6420549"/>
            <a:ext cx="7526020" cy="2052320"/>
          </a:xfrm>
          <a:custGeom>
            <a:avLst/>
            <a:gdLst/>
            <a:ahLst/>
            <a:cxnLst/>
            <a:rect l="l" t="t" r="r" b="b"/>
            <a:pathLst>
              <a:path w="7526020" h="2052320">
                <a:moveTo>
                  <a:pt x="0" y="0"/>
                </a:moveTo>
                <a:lnTo>
                  <a:pt x="7525541" y="0"/>
                </a:lnTo>
                <a:lnTo>
                  <a:pt x="6498944" y="2051827"/>
                </a:lnTo>
                <a:lnTo>
                  <a:pt x="0" y="2051903"/>
                </a:lnTo>
                <a:lnTo>
                  <a:pt x="0" y="0"/>
                </a:lnTo>
                <a:close/>
              </a:path>
            </a:pathLst>
          </a:custGeom>
          <a:solidFill>
            <a:srgbClr val="C1B7B0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8637130"/>
            <a:ext cx="6499225" cy="2052320"/>
          </a:xfrm>
          <a:custGeom>
            <a:avLst/>
            <a:gdLst/>
            <a:ahLst/>
            <a:cxnLst/>
            <a:rect l="l" t="t" r="r" b="b"/>
            <a:pathLst>
              <a:path w="6499225" h="2052320">
                <a:moveTo>
                  <a:pt x="0" y="0"/>
                </a:moveTo>
                <a:lnTo>
                  <a:pt x="6498780" y="0"/>
                </a:lnTo>
                <a:lnTo>
                  <a:pt x="5472184" y="2051827"/>
                </a:lnTo>
                <a:lnTo>
                  <a:pt x="0" y="2051904"/>
                </a:lnTo>
                <a:lnTo>
                  <a:pt x="0" y="0"/>
                </a:lnTo>
                <a:close/>
              </a:path>
            </a:pathLst>
          </a:custGeom>
          <a:solidFill>
            <a:srgbClr val="948A82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0342552" y="2002689"/>
            <a:ext cx="9761855" cy="2052320"/>
          </a:xfrm>
          <a:custGeom>
            <a:avLst/>
            <a:gdLst/>
            <a:ahLst/>
            <a:cxnLst/>
            <a:rect l="l" t="t" r="r" b="b"/>
            <a:pathLst>
              <a:path w="9761855" h="2052320">
                <a:moveTo>
                  <a:pt x="9761546" y="0"/>
                </a:moveTo>
                <a:lnTo>
                  <a:pt x="0" y="0"/>
                </a:lnTo>
                <a:lnTo>
                  <a:pt x="1026780" y="2051919"/>
                </a:lnTo>
                <a:lnTo>
                  <a:pt x="9761546" y="2051919"/>
                </a:lnTo>
                <a:lnTo>
                  <a:pt x="9761546" y="0"/>
                </a:lnTo>
                <a:close/>
              </a:path>
            </a:pathLst>
          </a:custGeom>
          <a:solidFill>
            <a:srgbClr val="CCCCCC">
              <a:alpha val="2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2396114" y="6420549"/>
            <a:ext cx="7708265" cy="2052320"/>
          </a:xfrm>
          <a:custGeom>
            <a:avLst/>
            <a:gdLst/>
            <a:ahLst/>
            <a:cxnLst/>
            <a:rect l="l" t="t" r="r" b="b"/>
            <a:pathLst>
              <a:path w="7708265" h="2052320">
                <a:moveTo>
                  <a:pt x="7707985" y="0"/>
                </a:moveTo>
                <a:lnTo>
                  <a:pt x="0" y="0"/>
                </a:lnTo>
                <a:lnTo>
                  <a:pt x="1026596" y="2051827"/>
                </a:lnTo>
                <a:lnTo>
                  <a:pt x="7707985" y="2051885"/>
                </a:lnTo>
                <a:lnTo>
                  <a:pt x="7707985" y="0"/>
                </a:lnTo>
                <a:close/>
              </a:path>
            </a:pathLst>
          </a:custGeom>
          <a:solidFill>
            <a:srgbClr val="CCCCCC">
              <a:alpha val="2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369354" y="4210730"/>
            <a:ext cx="8735060" cy="2052320"/>
          </a:xfrm>
          <a:custGeom>
            <a:avLst/>
            <a:gdLst/>
            <a:ahLst/>
            <a:cxnLst/>
            <a:rect l="l" t="t" r="r" b="b"/>
            <a:pathLst>
              <a:path w="8735060" h="2052320">
                <a:moveTo>
                  <a:pt x="8734745" y="0"/>
                </a:moveTo>
                <a:lnTo>
                  <a:pt x="0" y="0"/>
                </a:lnTo>
                <a:lnTo>
                  <a:pt x="1026692" y="2051832"/>
                </a:lnTo>
                <a:lnTo>
                  <a:pt x="8734745" y="2051832"/>
                </a:lnTo>
                <a:lnTo>
                  <a:pt x="8734745" y="0"/>
                </a:lnTo>
                <a:close/>
              </a:path>
            </a:pathLst>
          </a:custGeom>
          <a:solidFill>
            <a:srgbClr val="E6E6E6">
              <a:alpha val="2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3424183" y="8637130"/>
            <a:ext cx="6680200" cy="2052320"/>
          </a:xfrm>
          <a:custGeom>
            <a:avLst/>
            <a:gdLst/>
            <a:ahLst/>
            <a:cxnLst/>
            <a:rect l="l" t="t" r="r" b="b"/>
            <a:pathLst>
              <a:path w="6680200" h="2052320">
                <a:moveTo>
                  <a:pt x="6679916" y="0"/>
                </a:moveTo>
                <a:lnTo>
                  <a:pt x="0" y="0"/>
                </a:lnTo>
                <a:lnTo>
                  <a:pt x="1026596" y="2051828"/>
                </a:lnTo>
                <a:lnTo>
                  <a:pt x="6679916" y="2051886"/>
                </a:lnTo>
                <a:lnTo>
                  <a:pt x="6679916" y="0"/>
                </a:lnTo>
                <a:close/>
              </a:path>
            </a:pathLst>
          </a:custGeom>
          <a:solidFill>
            <a:srgbClr val="E5E5E5">
              <a:alpha val="2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8935266" y="2002689"/>
            <a:ext cx="2053589" cy="2052320"/>
          </a:xfrm>
          <a:custGeom>
            <a:avLst/>
            <a:gdLst/>
            <a:ahLst/>
            <a:cxnLst/>
            <a:rect l="l" t="t" r="r" b="b"/>
            <a:pathLst>
              <a:path w="2053590" h="2052320">
                <a:moveTo>
                  <a:pt x="1026780" y="0"/>
                </a:moveTo>
                <a:lnTo>
                  <a:pt x="0" y="2051919"/>
                </a:lnTo>
                <a:lnTo>
                  <a:pt x="2053561" y="2051919"/>
                </a:lnTo>
                <a:lnTo>
                  <a:pt x="1026780" y="0"/>
                </a:lnTo>
                <a:close/>
              </a:path>
            </a:pathLst>
          </a:custGeom>
          <a:solidFill>
            <a:srgbClr val="D22D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7908464" y="4210730"/>
            <a:ext cx="4107179" cy="2052320"/>
          </a:xfrm>
          <a:custGeom>
            <a:avLst/>
            <a:gdLst/>
            <a:ahLst/>
            <a:cxnLst/>
            <a:rect l="l" t="t" r="r" b="b"/>
            <a:pathLst>
              <a:path w="4107179" h="2052320">
                <a:moveTo>
                  <a:pt x="3080341" y="0"/>
                </a:moveTo>
                <a:lnTo>
                  <a:pt x="1026780" y="0"/>
                </a:lnTo>
                <a:lnTo>
                  <a:pt x="0" y="2051832"/>
                </a:lnTo>
                <a:lnTo>
                  <a:pt x="4107034" y="2051832"/>
                </a:lnTo>
                <a:lnTo>
                  <a:pt x="3080341" y="0"/>
                </a:lnTo>
                <a:close/>
              </a:path>
            </a:pathLst>
          </a:custGeom>
          <a:solidFill>
            <a:srgbClr val="E6A1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6881827" y="6420549"/>
            <a:ext cx="6160770" cy="2052320"/>
          </a:xfrm>
          <a:custGeom>
            <a:avLst/>
            <a:gdLst/>
            <a:ahLst/>
            <a:cxnLst/>
            <a:rect l="l" t="t" r="r" b="b"/>
            <a:pathLst>
              <a:path w="6160769" h="2052320">
                <a:moveTo>
                  <a:pt x="5133727" y="0"/>
                </a:moveTo>
                <a:lnTo>
                  <a:pt x="1026693" y="0"/>
                </a:lnTo>
                <a:lnTo>
                  <a:pt x="0" y="2051735"/>
                </a:lnTo>
                <a:lnTo>
                  <a:pt x="6160416" y="2051735"/>
                </a:lnTo>
                <a:lnTo>
                  <a:pt x="5133727" y="0"/>
                </a:lnTo>
                <a:close/>
              </a:path>
            </a:pathLst>
          </a:custGeom>
          <a:solidFill>
            <a:srgbClr val="C1B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5855189" y="8637130"/>
            <a:ext cx="8214359" cy="2052320"/>
          </a:xfrm>
          <a:custGeom>
            <a:avLst/>
            <a:gdLst/>
            <a:ahLst/>
            <a:cxnLst/>
            <a:rect l="l" t="t" r="r" b="b"/>
            <a:pathLst>
              <a:path w="8214359" h="2052320">
                <a:moveTo>
                  <a:pt x="7187056" y="0"/>
                </a:moveTo>
                <a:lnTo>
                  <a:pt x="1026693" y="0"/>
                </a:lnTo>
                <a:lnTo>
                  <a:pt x="0" y="2051735"/>
                </a:lnTo>
                <a:lnTo>
                  <a:pt x="8213745" y="2051735"/>
                </a:lnTo>
                <a:lnTo>
                  <a:pt x="7187056" y="0"/>
                </a:lnTo>
                <a:close/>
              </a:path>
            </a:pathLst>
          </a:custGeom>
          <a:solidFill>
            <a:srgbClr val="A69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7740365" y="6420549"/>
            <a:ext cx="4276090" cy="338455"/>
          </a:xfrm>
          <a:custGeom>
            <a:avLst/>
            <a:gdLst/>
            <a:ahLst/>
            <a:cxnLst/>
            <a:rect l="l" t="t" r="r" b="b"/>
            <a:pathLst>
              <a:path w="4276090" h="338454">
                <a:moveTo>
                  <a:pt x="169044" y="0"/>
                </a:moveTo>
                <a:lnTo>
                  <a:pt x="4276082" y="0"/>
                </a:lnTo>
                <a:lnTo>
                  <a:pt x="0" y="337912"/>
                </a:lnTo>
                <a:lnTo>
                  <a:pt x="169044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6717621" y="8637133"/>
            <a:ext cx="6240145" cy="338455"/>
          </a:xfrm>
          <a:custGeom>
            <a:avLst/>
            <a:gdLst/>
            <a:ahLst/>
            <a:cxnLst/>
            <a:rect l="l" t="t" r="r" b="b"/>
            <a:pathLst>
              <a:path w="6240145" h="338454">
                <a:moveTo>
                  <a:pt x="169043" y="0"/>
                </a:moveTo>
                <a:lnTo>
                  <a:pt x="6240101" y="0"/>
                </a:lnTo>
                <a:lnTo>
                  <a:pt x="2258172" y="162299"/>
                </a:lnTo>
                <a:lnTo>
                  <a:pt x="0" y="337912"/>
                </a:lnTo>
                <a:lnTo>
                  <a:pt x="169043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8779778" y="4210742"/>
            <a:ext cx="2210435" cy="313055"/>
          </a:xfrm>
          <a:custGeom>
            <a:avLst/>
            <a:gdLst/>
            <a:ahLst/>
            <a:cxnLst/>
            <a:rect l="l" t="t" r="r" b="b"/>
            <a:pathLst>
              <a:path w="2210434" h="313054">
                <a:moveTo>
                  <a:pt x="156548" y="0"/>
                </a:moveTo>
                <a:lnTo>
                  <a:pt x="2210113" y="0"/>
                </a:lnTo>
                <a:lnTo>
                  <a:pt x="0" y="312838"/>
                </a:lnTo>
                <a:lnTo>
                  <a:pt x="156548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object 1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60145" y="2665146"/>
            <a:ext cx="5089808" cy="814549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88017" y="4936170"/>
            <a:ext cx="2939016" cy="696234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66051" y="7112458"/>
            <a:ext cx="4083882" cy="745292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963168" y="9087268"/>
            <a:ext cx="3590258" cy="1183616"/>
          </a:xfrm>
          <a:prstGeom prst="rect">
            <a:avLst/>
          </a:prstGeom>
        </p:spPr>
      </p:pic>
      <p:sp>
        <p:nvSpPr>
          <p:cNvPr id="21" name="object 21" descr=""/>
          <p:cNvSpPr/>
          <p:nvPr/>
        </p:nvSpPr>
        <p:spPr>
          <a:xfrm>
            <a:off x="1307472" y="5103381"/>
            <a:ext cx="2281555" cy="281305"/>
          </a:xfrm>
          <a:custGeom>
            <a:avLst/>
            <a:gdLst/>
            <a:ahLst/>
            <a:cxnLst/>
            <a:rect l="l" t="t" r="r" b="b"/>
            <a:pathLst>
              <a:path w="2281554" h="281304">
                <a:moveTo>
                  <a:pt x="124527" y="0"/>
                </a:moveTo>
                <a:lnTo>
                  <a:pt x="0" y="275353"/>
                </a:lnTo>
                <a:lnTo>
                  <a:pt x="3867" y="276900"/>
                </a:lnTo>
                <a:lnTo>
                  <a:pt x="12762" y="278447"/>
                </a:lnTo>
                <a:lnTo>
                  <a:pt x="35192" y="278447"/>
                </a:lnTo>
                <a:lnTo>
                  <a:pt x="44474" y="276900"/>
                </a:lnTo>
                <a:lnTo>
                  <a:pt x="48341" y="275353"/>
                </a:lnTo>
                <a:lnTo>
                  <a:pt x="69998" y="213089"/>
                </a:lnTo>
                <a:lnTo>
                  <a:pt x="227353" y="213089"/>
                </a:lnTo>
                <a:lnTo>
                  <a:pt x="214247" y="174802"/>
                </a:lnTo>
                <a:lnTo>
                  <a:pt x="81987" y="174802"/>
                </a:lnTo>
                <a:lnTo>
                  <a:pt x="112539" y="88561"/>
                </a:lnTo>
                <a:lnTo>
                  <a:pt x="116007" y="77020"/>
                </a:lnTo>
                <a:lnTo>
                  <a:pt x="118823" y="66131"/>
                </a:lnTo>
                <a:lnTo>
                  <a:pt x="120914" y="56692"/>
                </a:lnTo>
                <a:lnTo>
                  <a:pt x="122207" y="49501"/>
                </a:lnTo>
                <a:lnTo>
                  <a:pt x="171353" y="49501"/>
                </a:lnTo>
                <a:lnTo>
                  <a:pt x="155466" y="3093"/>
                </a:lnTo>
                <a:lnTo>
                  <a:pt x="150740" y="1957"/>
                </a:lnTo>
                <a:lnTo>
                  <a:pt x="143767" y="966"/>
                </a:lnTo>
                <a:lnTo>
                  <a:pt x="134909" y="265"/>
                </a:lnTo>
                <a:lnTo>
                  <a:pt x="124527" y="0"/>
                </a:lnTo>
                <a:close/>
              </a:path>
              <a:path w="2281554" h="281304">
                <a:moveTo>
                  <a:pt x="227353" y="213089"/>
                </a:moveTo>
                <a:lnTo>
                  <a:pt x="175963" y="213089"/>
                </a:lnTo>
                <a:lnTo>
                  <a:pt x="197233" y="275353"/>
                </a:lnTo>
                <a:lnTo>
                  <a:pt x="200713" y="276900"/>
                </a:lnTo>
                <a:lnTo>
                  <a:pt x="209608" y="278447"/>
                </a:lnTo>
                <a:lnTo>
                  <a:pt x="221597" y="278447"/>
                </a:lnTo>
                <a:lnTo>
                  <a:pt x="230830" y="278181"/>
                </a:lnTo>
                <a:lnTo>
                  <a:pt x="238613" y="277480"/>
                </a:lnTo>
                <a:lnTo>
                  <a:pt x="244656" y="276489"/>
                </a:lnTo>
                <a:lnTo>
                  <a:pt x="248668" y="275353"/>
                </a:lnTo>
                <a:lnTo>
                  <a:pt x="227353" y="213089"/>
                </a:lnTo>
                <a:close/>
              </a:path>
              <a:path w="2281554" h="281304">
                <a:moveTo>
                  <a:pt x="171353" y="49501"/>
                </a:moveTo>
                <a:lnTo>
                  <a:pt x="123367" y="49501"/>
                </a:lnTo>
                <a:lnTo>
                  <a:pt x="124721" y="56474"/>
                </a:lnTo>
                <a:lnTo>
                  <a:pt x="163200" y="174802"/>
                </a:lnTo>
                <a:lnTo>
                  <a:pt x="214247" y="174802"/>
                </a:lnTo>
                <a:lnTo>
                  <a:pt x="171353" y="49501"/>
                </a:lnTo>
                <a:close/>
              </a:path>
              <a:path w="2281554" h="281304">
                <a:moveTo>
                  <a:pt x="307853" y="0"/>
                </a:moveTo>
                <a:lnTo>
                  <a:pt x="292384" y="0"/>
                </a:lnTo>
                <a:lnTo>
                  <a:pt x="283102" y="3093"/>
                </a:lnTo>
                <a:lnTo>
                  <a:pt x="283102" y="275353"/>
                </a:lnTo>
                <a:lnTo>
                  <a:pt x="291224" y="278447"/>
                </a:lnTo>
                <a:lnTo>
                  <a:pt x="323709" y="278447"/>
                </a:lnTo>
                <a:lnTo>
                  <a:pt x="333378" y="275353"/>
                </a:lnTo>
                <a:lnTo>
                  <a:pt x="333378" y="156626"/>
                </a:lnTo>
                <a:lnTo>
                  <a:pt x="485750" y="156626"/>
                </a:lnTo>
                <a:lnTo>
                  <a:pt x="485750" y="114859"/>
                </a:lnTo>
                <a:lnTo>
                  <a:pt x="333378" y="114859"/>
                </a:lnTo>
                <a:lnTo>
                  <a:pt x="333378" y="3093"/>
                </a:lnTo>
                <a:lnTo>
                  <a:pt x="331619" y="2610"/>
                </a:lnTo>
                <a:lnTo>
                  <a:pt x="326561" y="1546"/>
                </a:lnTo>
                <a:lnTo>
                  <a:pt x="318531" y="483"/>
                </a:lnTo>
                <a:lnTo>
                  <a:pt x="307853" y="0"/>
                </a:lnTo>
                <a:close/>
              </a:path>
              <a:path w="2281554" h="281304">
                <a:moveTo>
                  <a:pt x="485750" y="156626"/>
                </a:moveTo>
                <a:lnTo>
                  <a:pt x="435475" y="156626"/>
                </a:lnTo>
                <a:lnTo>
                  <a:pt x="435475" y="275353"/>
                </a:lnTo>
                <a:lnTo>
                  <a:pt x="437016" y="275836"/>
                </a:lnTo>
                <a:lnTo>
                  <a:pt x="441711" y="276900"/>
                </a:lnTo>
                <a:lnTo>
                  <a:pt x="449669" y="277963"/>
                </a:lnTo>
                <a:lnTo>
                  <a:pt x="460999" y="278447"/>
                </a:lnTo>
                <a:lnTo>
                  <a:pt x="476855" y="278447"/>
                </a:lnTo>
                <a:lnTo>
                  <a:pt x="485750" y="275353"/>
                </a:lnTo>
                <a:lnTo>
                  <a:pt x="485750" y="156626"/>
                </a:lnTo>
                <a:close/>
              </a:path>
              <a:path w="2281554" h="281304">
                <a:moveTo>
                  <a:pt x="476468" y="0"/>
                </a:moveTo>
                <a:lnTo>
                  <a:pt x="445143" y="0"/>
                </a:lnTo>
                <a:lnTo>
                  <a:pt x="435475" y="3093"/>
                </a:lnTo>
                <a:lnTo>
                  <a:pt x="435475" y="114859"/>
                </a:lnTo>
                <a:lnTo>
                  <a:pt x="485750" y="114859"/>
                </a:lnTo>
                <a:lnTo>
                  <a:pt x="485750" y="3093"/>
                </a:lnTo>
                <a:lnTo>
                  <a:pt x="476468" y="0"/>
                </a:lnTo>
                <a:close/>
              </a:path>
              <a:path w="2281554" h="281304">
                <a:moveTo>
                  <a:pt x="644576" y="0"/>
                </a:moveTo>
                <a:lnTo>
                  <a:pt x="520048" y="275353"/>
                </a:lnTo>
                <a:lnTo>
                  <a:pt x="523916" y="276900"/>
                </a:lnTo>
                <a:lnTo>
                  <a:pt x="532810" y="278447"/>
                </a:lnTo>
                <a:lnTo>
                  <a:pt x="555241" y="278447"/>
                </a:lnTo>
                <a:lnTo>
                  <a:pt x="564522" y="276900"/>
                </a:lnTo>
                <a:lnTo>
                  <a:pt x="568390" y="275353"/>
                </a:lnTo>
                <a:lnTo>
                  <a:pt x="590047" y="213089"/>
                </a:lnTo>
                <a:lnTo>
                  <a:pt x="747402" y="213089"/>
                </a:lnTo>
                <a:lnTo>
                  <a:pt x="734296" y="174802"/>
                </a:lnTo>
                <a:lnTo>
                  <a:pt x="602035" y="174802"/>
                </a:lnTo>
                <a:lnTo>
                  <a:pt x="632587" y="88561"/>
                </a:lnTo>
                <a:lnTo>
                  <a:pt x="636056" y="77020"/>
                </a:lnTo>
                <a:lnTo>
                  <a:pt x="638872" y="66131"/>
                </a:lnTo>
                <a:lnTo>
                  <a:pt x="640962" y="56692"/>
                </a:lnTo>
                <a:lnTo>
                  <a:pt x="642256" y="49501"/>
                </a:lnTo>
                <a:lnTo>
                  <a:pt x="691401" y="49501"/>
                </a:lnTo>
                <a:lnTo>
                  <a:pt x="675515" y="3093"/>
                </a:lnTo>
                <a:lnTo>
                  <a:pt x="670789" y="1957"/>
                </a:lnTo>
                <a:lnTo>
                  <a:pt x="663816" y="966"/>
                </a:lnTo>
                <a:lnTo>
                  <a:pt x="654957" y="265"/>
                </a:lnTo>
                <a:lnTo>
                  <a:pt x="644576" y="0"/>
                </a:lnTo>
                <a:close/>
              </a:path>
              <a:path w="2281554" h="281304">
                <a:moveTo>
                  <a:pt x="747402" y="213089"/>
                </a:moveTo>
                <a:lnTo>
                  <a:pt x="696011" y="213089"/>
                </a:lnTo>
                <a:lnTo>
                  <a:pt x="717282" y="275353"/>
                </a:lnTo>
                <a:lnTo>
                  <a:pt x="720762" y="276900"/>
                </a:lnTo>
                <a:lnTo>
                  <a:pt x="729657" y="278447"/>
                </a:lnTo>
                <a:lnTo>
                  <a:pt x="741646" y="278447"/>
                </a:lnTo>
                <a:lnTo>
                  <a:pt x="750879" y="278181"/>
                </a:lnTo>
                <a:lnTo>
                  <a:pt x="758662" y="277480"/>
                </a:lnTo>
                <a:lnTo>
                  <a:pt x="764705" y="276489"/>
                </a:lnTo>
                <a:lnTo>
                  <a:pt x="768717" y="275353"/>
                </a:lnTo>
                <a:lnTo>
                  <a:pt x="747402" y="213089"/>
                </a:lnTo>
                <a:close/>
              </a:path>
              <a:path w="2281554" h="281304">
                <a:moveTo>
                  <a:pt x="691401" y="49501"/>
                </a:moveTo>
                <a:lnTo>
                  <a:pt x="643416" y="49501"/>
                </a:lnTo>
                <a:lnTo>
                  <a:pt x="644769" y="56474"/>
                </a:lnTo>
                <a:lnTo>
                  <a:pt x="683249" y="174802"/>
                </a:lnTo>
                <a:lnTo>
                  <a:pt x="734296" y="174802"/>
                </a:lnTo>
                <a:lnTo>
                  <a:pt x="691401" y="49501"/>
                </a:lnTo>
                <a:close/>
              </a:path>
              <a:path w="2281554" h="281304">
                <a:moveTo>
                  <a:pt x="782654" y="240547"/>
                </a:moveTo>
                <a:lnTo>
                  <a:pt x="780334" y="246348"/>
                </a:lnTo>
                <a:lnTo>
                  <a:pt x="779174" y="252536"/>
                </a:lnTo>
                <a:lnTo>
                  <a:pt x="779174" y="266458"/>
                </a:lnTo>
                <a:lnTo>
                  <a:pt x="780721" y="272259"/>
                </a:lnTo>
                <a:lnTo>
                  <a:pt x="782654" y="277286"/>
                </a:lnTo>
                <a:lnTo>
                  <a:pt x="788455" y="279220"/>
                </a:lnTo>
                <a:lnTo>
                  <a:pt x="795803" y="281154"/>
                </a:lnTo>
                <a:lnTo>
                  <a:pt x="806245" y="281154"/>
                </a:lnTo>
                <a:lnTo>
                  <a:pt x="830005" y="275884"/>
                </a:lnTo>
                <a:lnTo>
                  <a:pt x="853620" y="254082"/>
                </a:lnTo>
                <a:lnTo>
                  <a:pt x="858971" y="241320"/>
                </a:lnTo>
                <a:lnTo>
                  <a:pt x="790776" y="241320"/>
                </a:lnTo>
                <a:lnTo>
                  <a:pt x="786135" y="240934"/>
                </a:lnTo>
                <a:lnTo>
                  <a:pt x="782654" y="240547"/>
                </a:lnTo>
                <a:close/>
              </a:path>
              <a:path w="2281554" h="281304">
                <a:moveTo>
                  <a:pt x="1006185" y="39059"/>
                </a:moveTo>
                <a:lnTo>
                  <a:pt x="956297" y="39059"/>
                </a:lnTo>
                <a:lnTo>
                  <a:pt x="956297" y="275353"/>
                </a:lnTo>
                <a:lnTo>
                  <a:pt x="957822" y="275884"/>
                </a:lnTo>
                <a:lnTo>
                  <a:pt x="962195" y="276900"/>
                </a:lnTo>
                <a:lnTo>
                  <a:pt x="970111" y="277963"/>
                </a:lnTo>
                <a:lnTo>
                  <a:pt x="981435" y="278447"/>
                </a:lnTo>
                <a:lnTo>
                  <a:pt x="996904" y="278447"/>
                </a:lnTo>
                <a:lnTo>
                  <a:pt x="1006185" y="275353"/>
                </a:lnTo>
                <a:lnTo>
                  <a:pt x="1006185" y="39059"/>
                </a:lnTo>
                <a:close/>
              </a:path>
              <a:path w="2281554" h="281304">
                <a:moveTo>
                  <a:pt x="1006185" y="0"/>
                </a:moveTo>
                <a:lnTo>
                  <a:pt x="849559" y="0"/>
                </a:lnTo>
                <a:lnTo>
                  <a:pt x="839891" y="124140"/>
                </a:lnTo>
                <a:lnTo>
                  <a:pt x="831715" y="184314"/>
                </a:lnTo>
                <a:lnTo>
                  <a:pt x="820312" y="219180"/>
                </a:lnTo>
                <a:lnTo>
                  <a:pt x="807967" y="235628"/>
                </a:lnTo>
                <a:lnTo>
                  <a:pt x="796964" y="240547"/>
                </a:lnTo>
                <a:lnTo>
                  <a:pt x="790776" y="241320"/>
                </a:lnTo>
                <a:lnTo>
                  <a:pt x="858971" y="241320"/>
                </a:lnTo>
                <a:lnTo>
                  <a:pt x="873464" y="206756"/>
                </a:lnTo>
                <a:lnTo>
                  <a:pt x="885912" y="124914"/>
                </a:lnTo>
                <a:lnTo>
                  <a:pt x="892100" y="39059"/>
                </a:lnTo>
                <a:lnTo>
                  <a:pt x="1006185" y="39059"/>
                </a:lnTo>
                <a:lnTo>
                  <a:pt x="1006185" y="0"/>
                </a:lnTo>
                <a:close/>
              </a:path>
              <a:path w="2281554" h="281304">
                <a:moveTo>
                  <a:pt x="1091137" y="0"/>
                </a:moveTo>
                <a:lnTo>
                  <a:pt x="1075281" y="0"/>
                </a:lnTo>
                <a:lnTo>
                  <a:pt x="1066386" y="3093"/>
                </a:lnTo>
                <a:lnTo>
                  <a:pt x="1066386" y="275353"/>
                </a:lnTo>
                <a:lnTo>
                  <a:pt x="1067993" y="275836"/>
                </a:lnTo>
                <a:lnTo>
                  <a:pt x="1073154" y="276900"/>
                </a:lnTo>
                <a:lnTo>
                  <a:pt x="1082375" y="277963"/>
                </a:lnTo>
                <a:lnTo>
                  <a:pt x="1096164" y="278447"/>
                </a:lnTo>
                <a:lnTo>
                  <a:pt x="1109144" y="277963"/>
                </a:lnTo>
                <a:lnTo>
                  <a:pt x="1118498" y="276900"/>
                </a:lnTo>
                <a:lnTo>
                  <a:pt x="1124226" y="275836"/>
                </a:lnTo>
                <a:lnTo>
                  <a:pt x="1126329" y="275353"/>
                </a:lnTo>
                <a:lnTo>
                  <a:pt x="1155649" y="217730"/>
                </a:lnTo>
                <a:lnTo>
                  <a:pt x="1112407" y="217730"/>
                </a:lnTo>
                <a:lnTo>
                  <a:pt x="1113132" y="210454"/>
                </a:lnTo>
                <a:lnTo>
                  <a:pt x="1114727" y="189982"/>
                </a:lnTo>
                <a:lnTo>
                  <a:pt x="1116195" y="160880"/>
                </a:lnTo>
                <a:lnTo>
                  <a:pt x="1116295" y="158886"/>
                </a:lnTo>
                <a:lnTo>
                  <a:pt x="1116323" y="158342"/>
                </a:lnTo>
                <a:lnTo>
                  <a:pt x="1117020" y="119119"/>
                </a:lnTo>
                <a:lnTo>
                  <a:pt x="1117048" y="3093"/>
                </a:lnTo>
                <a:lnTo>
                  <a:pt x="1115120" y="2610"/>
                </a:lnTo>
                <a:lnTo>
                  <a:pt x="1110038" y="1546"/>
                </a:lnTo>
                <a:lnTo>
                  <a:pt x="1101983" y="483"/>
                </a:lnTo>
                <a:lnTo>
                  <a:pt x="1091137" y="0"/>
                </a:lnTo>
                <a:close/>
              </a:path>
              <a:path w="2281554" h="281304">
                <a:moveTo>
                  <a:pt x="1273674" y="63810"/>
                </a:moveTo>
                <a:lnTo>
                  <a:pt x="1228040" y="63810"/>
                </a:lnTo>
                <a:lnTo>
                  <a:pt x="1227315" y="70113"/>
                </a:lnTo>
                <a:lnTo>
                  <a:pt x="1224206" y="117566"/>
                </a:lnTo>
                <a:lnTo>
                  <a:pt x="1223443" y="158342"/>
                </a:lnTo>
                <a:lnTo>
                  <a:pt x="1223399" y="275353"/>
                </a:lnTo>
                <a:lnTo>
                  <a:pt x="1224940" y="275836"/>
                </a:lnTo>
                <a:lnTo>
                  <a:pt x="1229635" y="276900"/>
                </a:lnTo>
                <a:lnTo>
                  <a:pt x="1237593" y="277963"/>
                </a:lnTo>
                <a:lnTo>
                  <a:pt x="1248923" y="278447"/>
                </a:lnTo>
                <a:lnTo>
                  <a:pt x="1264779" y="278447"/>
                </a:lnTo>
                <a:lnTo>
                  <a:pt x="1273674" y="275353"/>
                </a:lnTo>
                <a:lnTo>
                  <a:pt x="1273674" y="63810"/>
                </a:lnTo>
                <a:close/>
              </a:path>
              <a:path w="2281554" h="281304">
                <a:moveTo>
                  <a:pt x="1244282" y="0"/>
                </a:moveTo>
                <a:lnTo>
                  <a:pt x="1149146" y="133809"/>
                </a:lnTo>
                <a:lnTo>
                  <a:pt x="1127344" y="181860"/>
                </a:lnTo>
                <a:lnTo>
                  <a:pt x="1113954" y="217730"/>
                </a:lnTo>
                <a:lnTo>
                  <a:pt x="1155649" y="217730"/>
                </a:lnTo>
                <a:lnTo>
                  <a:pt x="1193234" y="143864"/>
                </a:lnTo>
                <a:lnTo>
                  <a:pt x="1209362" y="108188"/>
                </a:lnTo>
                <a:lnTo>
                  <a:pt x="1224940" y="68596"/>
                </a:lnTo>
                <a:lnTo>
                  <a:pt x="1226493" y="63810"/>
                </a:lnTo>
                <a:lnTo>
                  <a:pt x="1273674" y="63810"/>
                </a:lnTo>
                <a:lnTo>
                  <a:pt x="1273674" y="3093"/>
                </a:lnTo>
                <a:lnTo>
                  <a:pt x="1271910" y="2610"/>
                </a:lnTo>
                <a:lnTo>
                  <a:pt x="1266520" y="1546"/>
                </a:lnTo>
                <a:lnTo>
                  <a:pt x="1257359" y="483"/>
                </a:lnTo>
                <a:lnTo>
                  <a:pt x="1244282" y="0"/>
                </a:lnTo>
                <a:close/>
              </a:path>
              <a:path w="2281554" h="281304">
                <a:moveTo>
                  <a:pt x="1437796" y="42540"/>
                </a:moveTo>
                <a:lnTo>
                  <a:pt x="1387521" y="42540"/>
                </a:lnTo>
                <a:lnTo>
                  <a:pt x="1387521" y="275353"/>
                </a:lnTo>
                <a:lnTo>
                  <a:pt x="1395643" y="278447"/>
                </a:lnTo>
                <a:lnTo>
                  <a:pt x="1427741" y="278447"/>
                </a:lnTo>
                <a:lnTo>
                  <a:pt x="1437796" y="275353"/>
                </a:lnTo>
                <a:lnTo>
                  <a:pt x="1437796" y="42540"/>
                </a:lnTo>
                <a:close/>
              </a:path>
              <a:path w="2281554" h="281304">
                <a:moveTo>
                  <a:pt x="1507795" y="0"/>
                </a:moveTo>
                <a:lnTo>
                  <a:pt x="1315589" y="0"/>
                </a:lnTo>
                <a:lnTo>
                  <a:pt x="1312109" y="8894"/>
                </a:lnTo>
                <a:lnTo>
                  <a:pt x="1312109" y="34419"/>
                </a:lnTo>
                <a:lnTo>
                  <a:pt x="1315589" y="42540"/>
                </a:lnTo>
                <a:lnTo>
                  <a:pt x="1507795" y="42540"/>
                </a:lnTo>
                <a:lnTo>
                  <a:pt x="1511276" y="33645"/>
                </a:lnTo>
                <a:lnTo>
                  <a:pt x="1511276" y="8894"/>
                </a:lnTo>
                <a:lnTo>
                  <a:pt x="1507795" y="0"/>
                </a:lnTo>
                <a:close/>
              </a:path>
              <a:path w="2281554" h="281304">
                <a:moveTo>
                  <a:pt x="1574174" y="0"/>
                </a:moveTo>
                <a:lnTo>
                  <a:pt x="1558318" y="0"/>
                </a:lnTo>
                <a:lnTo>
                  <a:pt x="1549423" y="3093"/>
                </a:lnTo>
                <a:lnTo>
                  <a:pt x="1549423" y="275353"/>
                </a:lnTo>
                <a:lnTo>
                  <a:pt x="1551030" y="275836"/>
                </a:lnTo>
                <a:lnTo>
                  <a:pt x="1556191" y="276900"/>
                </a:lnTo>
                <a:lnTo>
                  <a:pt x="1565412" y="277963"/>
                </a:lnTo>
                <a:lnTo>
                  <a:pt x="1579201" y="278447"/>
                </a:lnTo>
                <a:lnTo>
                  <a:pt x="1592181" y="277963"/>
                </a:lnTo>
                <a:lnTo>
                  <a:pt x="1601535" y="276900"/>
                </a:lnTo>
                <a:lnTo>
                  <a:pt x="1607264" y="275836"/>
                </a:lnTo>
                <a:lnTo>
                  <a:pt x="1609367" y="275353"/>
                </a:lnTo>
                <a:lnTo>
                  <a:pt x="1638687" y="217730"/>
                </a:lnTo>
                <a:lnTo>
                  <a:pt x="1595444" y="217730"/>
                </a:lnTo>
                <a:lnTo>
                  <a:pt x="1596169" y="210454"/>
                </a:lnTo>
                <a:lnTo>
                  <a:pt x="1597765" y="189982"/>
                </a:lnTo>
                <a:lnTo>
                  <a:pt x="1599232" y="160880"/>
                </a:lnTo>
                <a:lnTo>
                  <a:pt x="1599332" y="158886"/>
                </a:lnTo>
                <a:lnTo>
                  <a:pt x="1599360" y="158342"/>
                </a:lnTo>
                <a:lnTo>
                  <a:pt x="1600057" y="119119"/>
                </a:lnTo>
                <a:lnTo>
                  <a:pt x="1600085" y="3093"/>
                </a:lnTo>
                <a:lnTo>
                  <a:pt x="1598157" y="2610"/>
                </a:lnTo>
                <a:lnTo>
                  <a:pt x="1593075" y="1546"/>
                </a:lnTo>
                <a:lnTo>
                  <a:pt x="1585021" y="483"/>
                </a:lnTo>
                <a:lnTo>
                  <a:pt x="1574174" y="0"/>
                </a:lnTo>
                <a:close/>
              </a:path>
              <a:path w="2281554" h="281304">
                <a:moveTo>
                  <a:pt x="1756711" y="63810"/>
                </a:moveTo>
                <a:lnTo>
                  <a:pt x="1711077" y="63810"/>
                </a:lnTo>
                <a:lnTo>
                  <a:pt x="1710352" y="70113"/>
                </a:lnTo>
                <a:lnTo>
                  <a:pt x="1708757" y="88706"/>
                </a:lnTo>
                <a:lnTo>
                  <a:pt x="1707243" y="117566"/>
                </a:lnTo>
                <a:lnTo>
                  <a:pt x="1707161" y="119119"/>
                </a:lnTo>
                <a:lnTo>
                  <a:pt x="1706480" y="158342"/>
                </a:lnTo>
                <a:lnTo>
                  <a:pt x="1706436" y="275353"/>
                </a:lnTo>
                <a:lnTo>
                  <a:pt x="1707977" y="275836"/>
                </a:lnTo>
                <a:lnTo>
                  <a:pt x="1712672" y="276900"/>
                </a:lnTo>
                <a:lnTo>
                  <a:pt x="1720631" y="277963"/>
                </a:lnTo>
                <a:lnTo>
                  <a:pt x="1731961" y="278447"/>
                </a:lnTo>
                <a:lnTo>
                  <a:pt x="1747817" y="278447"/>
                </a:lnTo>
                <a:lnTo>
                  <a:pt x="1756711" y="275353"/>
                </a:lnTo>
                <a:lnTo>
                  <a:pt x="1756711" y="63810"/>
                </a:lnTo>
                <a:close/>
              </a:path>
              <a:path w="2281554" h="281304">
                <a:moveTo>
                  <a:pt x="1727320" y="0"/>
                </a:moveTo>
                <a:lnTo>
                  <a:pt x="1632184" y="133809"/>
                </a:lnTo>
                <a:lnTo>
                  <a:pt x="1610382" y="181860"/>
                </a:lnTo>
                <a:lnTo>
                  <a:pt x="1596991" y="217730"/>
                </a:lnTo>
                <a:lnTo>
                  <a:pt x="1638687" y="217730"/>
                </a:lnTo>
                <a:lnTo>
                  <a:pt x="1676271" y="143864"/>
                </a:lnTo>
                <a:lnTo>
                  <a:pt x="1692399" y="108188"/>
                </a:lnTo>
                <a:lnTo>
                  <a:pt x="1707977" y="68596"/>
                </a:lnTo>
                <a:lnTo>
                  <a:pt x="1709530" y="63810"/>
                </a:lnTo>
                <a:lnTo>
                  <a:pt x="1756711" y="63810"/>
                </a:lnTo>
                <a:lnTo>
                  <a:pt x="1756711" y="3093"/>
                </a:lnTo>
                <a:lnTo>
                  <a:pt x="1754947" y="2610"/>
                </a:lnTo>
                <a:lnTo>
                  <a:pt x="1749557" y="1546"/>
                </a:lnTo>
                <a:lnTo>
                  <a:pt x="1740396" y="483"/>
                </a:lnTo>
                <a:lnTo>
                  <a:pt x="1727320" y="0"/>
                </a:lnTo>
                <a:close/>
              </a:path>
              <a:path w="2281554" h="281304">
                <a:moveTo>
                  <a:pt x="1858957" y="0"/>
                </a:moveTo>
                <a:lnTo>
                  <a:pt x="1842714" y="0"/>
                </a:lnTo>
                <a:lnTo>
                  <a:pt x="1831710" y="483"/>
                </a:lnTo>
                <a:lnTo>
                  <a:pt x="1823716" y="1546"/>
                </a:lnTo>
                <a:lnTo>
                  <a:pt x="1818839" y="2610"/>
                </a:lnTo>
                <a:lnTo>
                  <a:pt x="1817190" y="3093"/>
                </a:lnTo>
                <a:lnTo>
                  <a:pt x="1817190" y="275353"/>
                </a:lnTo>
                <a:lnTo>
                  <a:pt x="1826084" y="278447"/>
                </a:lnTo>
                <a:lnTo>
                  <a:pt x="1859730" y="278447"/>
                </a:lnTo>
                <a:lnTo>
                  <a:pt x="1867465" y="275353"/>
                </a:lnTo>
                <a:lnTo>
                  <a:pt x="1867465" y="153145"/>
                </a:lnTo>
                <a:lnTo>
                  <a:pt x="1949270" y="153145"/>
                </a:lnTo>
                <a:lnTo>
                  <a:pt x="1933983" y="129168"/>
                </a:lnTo>
                <a:lnTo>
                  <a:pt x="1943449" y="114472"/>
                </a:lnTo>
                <a:lnTo>
                  <a:pt x="1867465" y="114472"/>
                </a:lnTo>
                <a:lnTo>
                  <a:pt x="1867465" y="3093"/>
                </a:lnTo>
                <a:lnTo>
                  <a:pt x="1858957" y="0"/>
                </a:lnTo>
                <a:close/>
              </a:path>
              <a:path w="2281554" h="281304">
                <a:moveTo>
                  <a:pt x="1949270" y="153145"/>
                </a:moveTo>
                <a:lnTo>
                  <a:pt x="1890669" y="153145"/>
                </a:lnTo>
                <a:lnTo>
                  <a:pt x="1969175" y="275353"/>
                </a:lnTo>
                <a:lnTo>
                  <a:pt x="1971085" y="275836"/>
                </a:lnTo>
                <a:lnTo>
                  <a:pt x="1976620" y="276900"/>
                </a:lnTo>
                <a:lnTo>
                  <a:pt x="1985491" y="277963"/>
                </a:lnTo>
                <a:lnTo>
                  <a:pt x="1997407" y="278447"/>
                </a:lnTo>
                <a:lnTo>
                  <a:pt x="2009891" y="277963"/>
                </a:lnTo>
                <a:lnTo>
                  <a:pt x="2019257" y="276900"/>
                </a:lnTo>
                <a:lnTo>
                  <a:pt x="2025143" y="275836"/>
                </a:lnTo>
                <a:lnTo>
                  <a:pt x="2027185" y="275353"/>
                </a:lnTo>
                <a:lnTo>
                  <a:pt x="1949270" y="153145"/>
                </a:lnTo>
                <a:close/>
              </a:path>
              <a:path w="2281554" h="281304">
                <a:moveTo>
                  <a:pt x="1988512" y="0"/>
                </a:moveTo>
                <a:lnTo>
                  <a:pt x="1890669" y="114472"/>
                </a:lnTo>
                <a:lnTo>
                  <a:pt x="1943449" y="114472"/>
                </a:lnTo>
                <a:lnTo>
                  <a:pt x="2015196" y="3093"/>
                </a:lnTo>
                <a:lnTo>
                  <a:pt x="2009667" y="1957"/>
                </a:lnTo>
                <a:lnTo>
                  <a:pt x="2003449" y="966"/>
                </a:lnTo>
                <a:lnTo>
                  <a:pt x="1996434" y="265"/>
                </a:lnTo>
                <a:lnTo>
                  <a:pt x="1988512" y="0"/>
                </a:lnTo>
                <a:close/>
              </a:path>
              <a:path w="2281554" h="281304">
                <a:moveTo>
                  <a:pt x="2157136" y="0"/>
                </a:moveTo>
                <a:lnTo>
                  <a:pt x="2032608" y="275353"/>
                </a:lnTo>
                <a:lnTo>
                  <a:pt x="2036476" y="276900"/>
                </a:lnTo>
                <a:lnTo>
                  <a:pt x="2045370" y="278447"/>
                </a:lnTo>
                <a:lnTo>
                  <a:pt x="2067801" y="278447"/>
                </a:lnTo>
                <a:lnTo>
                  <a:pt x="2077083" y="276900"/>
                </a:lnTo>
                <a:lnTo>
                  <a:pt x="2080950" y="275353"/>
                </a:lnTo>
                <a:lnTo>
                  <a:pt x="2102607" y="213089"/>
                </a:lnTo>
                <a:lnTo>
                  <a:pt x="2259962" y="213089"/>
                </a:lnTo>
                <a:lnTo>
                  <a:pt x="2246856" y="174802"/>
                </a:lnTo>
                <a:lnTo>
                  <a:pt x="2114595" y="174802"/>
                </a:lnTo>
                <a:lnTo>
                  <a:pt x="2145147" y="88561"/>
                </a:lnTo>
                <a:lnTo>
                  <a:pt x="2148616" y="77020"/>
                </a:lnTo>
                <a:lnTo>
                  <a:pt x="2151432" y="66131"/>
                </a:lnTo>
                <a:lnTo>
                  <a:pt x="2153523" y="56692"/>
                </a:lnTo>
                <a:lnTo>
                  <a:pt x="2154816" y="49501"/>
                </a:lnTo>
                <a:lnTo>
                  <a:pt x="2203961" y="49501"/>
                </a:lnTo>
                <a:lnTo>
                  <a:pt x="2188075" y="3093"/>
                </a:lnTo>
                <a:lnTo>
                  <a:pt x="2183349" y="1957"/>
                </a:lnTo>
                <a:lnTo>
                  <a:pt x="2176376" y="966"/>
                </a:lnTo>
                <a:lnTo>
                  <a:pt x="2167517" y="265"/>
                </a:lnTo>
                <a:lnTo>
                  <a:pt x="2157136" y="0"/>
                </a:lnTo>
                <a:close/>
              </a:path>
              <a:path w="2281554" h="281304">
                <a:moveTo>
                  <a:pt x="2259962" y="213089"/>
                </a:moveTo>
                <a:lnTo>
                  <a:pt x="2208571" y="213089"/>
                </a:lnTo>
                <a:lnTo>
                  <a:pt x="2229842" y="275353"/>
                </a:lnTo>
                <a:lnTo>
                  <a:pt x="2233322" y="276900"/>
                </a:lnTo>
                <a:lnTo>
                  <a:pt x="2242217" y="278447"/>
                </a:lnTo>
                <a:lnTo>
                  <a:pt x="2254206" y="278447"/>
                </a:lnTo>
                <a:lnTo>
                  <a:pt x="2263439" y="278181"/>
                </a:lnTo>
                <a:lnTo>
                  <a:pt x="2271222" y="277480"/>
                </a:lnTo>
                <a:lnTo>
                  <a:pt x="2277265" y="276489"/>
                </a:lnTo>
                <a:lnTo>
                  <a:pt x="2281277" y="275353"/>
                </a:lnTo>
                <a:lnTo>
                  <a:pt x="2259962" y="213089"/>
                </a:lnTo>
                <a:close/>
              </a:path>
              <a:path w="2281554" h="281304">
                <a:moveTo>
                  <a:pt x="2203961" y="49501"/>
                </a:moveTo>
                <a:lnTo>
                  <a:pt x="2155976" y="49501"/>
                </a:lnTo>
                <a:lnTo>
                  <a:pt x="2157329" y="56474"/>
                </a:lnTo>
                <a:lnTo>
                  <a:pt x="2195809" y="174802"/>
                </a:lnTo>
                <a:lnTo>
                  <a:pt x="2246856" y="174802"/>
                </a:lnTo>
                <a:lnTo>
                  <a:pt x="2203961" y="49501"/>
                </a:lnTo>
                <a:close/>
              </a:path>
            </a:pathLst>
          </a:custGeom>
          <a:solidFill>
            <a:srgbClr val="5952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333383" y="7064469"/>
            <a:ext cx="1955164" cy="339725"/>
          </a:xfrm>
          <a:custGeom>
            <a:avLst/>
            <a:gdLst/>
            <a:ahLst/>
            <a:cxnLst/>
            <a:rect l="l" t="t" r="r" b="b"/>
            <a:pathLst>
              <a:path w="1955164" h="339725">
                <a:moveTo>
                  <a:pt x="198393" y="4254"/>
                </a:moveTo>
                <a:lnTo>
                  <a:pt x="0" y="4254"/>
                </a:lnTo>
                <a:lnTo>
                  <a:pt x="0" y="279607"/>
                </a:lnTo>
                <a:lnTo>
                  <a:pt x="1432" y="280090"/>
                </a:lnTo>
                <a:lnTo>
                  <a:pt x="5946" y="281154"/>
                </a:lnTo>
                <a:lnTo>
                  <a:pt x="13867" y="282217"/>
                </a:lnTo>
                <a:lnTo>
                  <a:pt x="25524" y="282701"/>
                </a:lnTo>
                <a:lnTo>
                  <a:pt x="41380" y="282701"/>
                </a:lnTo>
                <a:lnTo>
                  <a:pt x="50661" y="279607"/>
                </a:lnTo>
                <a:lnTo>
                  <a:pt x="50661" y="45634"/>
                </a:lnTo>
                <a:lnTo>
                  <a:pt x="198393" y="45634"/>
                </a:lnTo>
                <a:lnTo>
                  <a:pt x="198393" y="4254"/>
                </a:lnTo>
                <a:close/>
              </a:path>
              <a:path w="1955164" h="339725">
                <a:moveTo>
                  <a:pt x="198393" y="45634"/>
                </a:moveTo>
                <a:lnTo>
                  <a:pt x="147731" y="45634"/>
                </a:lnTo>
                <a:lnTo>
                  <a:pt x="147731" y="279607"/>
                </a:lnTo>
                <a:lnTo>
                  <a:pt x="149169" y="280090"/>
                </a:lnTo>
                <a:lnTo>
                  <a:pt x="153725" y="281154"/>
                </a:lnTo>
                <a:lnTo>
                  <a:pt x="161762" y="282217"/>
                </a:lnTo>
                <a:lnTo>
                  <a:pt x="173642" y="282701"/>
                </a:lnTo>
                <a:lnTo>
                  <a:pt x="189885" y="282701"/>
                </a:lnTo>
                <a:lnTo>
                  <a:pt x="198393" y="279607"/>
                </a:lnTo>
                <a:lnTo>
                  <a:pt x="198393" y="45634"/>
                </a:lnTo>
                <a:close/>
              </a:path>
              <a:path w="1955164" h="339725">
                <a:moveTo>
                  <a:pt x="362733" y="4254"/>
                </a:moveTo>
                <a:lnTo>
                  <a:pt x="258702" y="4254"/>
                </a:lnTo>
                <a:lnTo>
                  <a:pt x="258702" y="279607"/>
                </a:lnTo>
                <a:lnTo>
                  <a:pt x="260243" y="280090"/>
                </a:lnTo>
                <a:lnTo>
                  <a:pt x="264938" y="281154"/>
                </a:lnTo>
                <a:lnTo>
                  <a:pt x="272896" y="282217"/>
                </a:lnTo>
                <a:lnTo>
                  <a:pt x="284226" y="282701"/>
                </a:lnTo>
                <a:lnTo>
                  <a:pt x="300469" y="282701"/>
                </a:lnTo>
                <a:lnTo>
                  <a:pt x="309364" y="279607"/>
                </a:lnTo>
                <a:lnTo>
                  <a:pt x="309364" y="177509"/>
                </a:lnTo>
                <a:lnTo>
                  <a:pt x="362733" y="177509"/>
                </a:lnTo>
                <a:lnTo>
                  <a:pt x="399007" y="171431"/>
                </a:lnTo>
                <a:lnTo>
                  <a:pt x="426399" y="154112"/>
                </a:lnTo>
                <a:lnTo>
                  <a:pt x="436868" y="137676"/>
                </a:lnTo>
                <a:lnTo>
                  <a:pt x="309364" y="137676"/>
                </a:lnTo>
                <a:lnTo>
                  <a:pt x="309364" y="44474"/>
                </a:lnTo>
                <a:lnTo>
                  <a:pt x="436963" y="44474"/>
                </a:lnTo>
                <a:lnTo>
                  <a:pt x="426399" y="27748"/>
                </a:lnTo>
                <a:lnTo>
                  <a:pt x="399007" y="10345"/>
                </a:lnTo>
                <a:lnTo>
                  <a:pt x="362733" y="4254"/>
                </a:lnTo>
                <a:close/>
              </a:path>
              <a:path w="1955164" h="339725">
                <a:moveTo>
                  <a:pt x="436963" y="44474"/>
                </a:moveTo>
                <a:lnTo>
                  <a:pt x="355772" y="44474"/>
                </a:lnTo>
                <a:lnTo>
                  <a:pt x="373555" y="47543"/>
                </a:lnTo>
                <a:lnTo>
                  <a:pt x="386662" y="56559"/>
                </a:lnTo>
                <a:lnTo>
                  <a:pt x="394765" y="71231"/>
                </a:lnTo>
                <a:lnTo>
                  <a:pt x="397539" y="91268"/>
                </a:lnTo>
                <a:lnTo>
                  <a:pt x="394765" y="110919"/>
                </a:lnTo>
                <a:lnTo>
                  <a:pt x="386662" y="125494"/>
                </a:lnTo>
                <a:lnTo>
                  <a:pt x="373555" y="134558"/>
                </a:lnTo>
                <a:lnTo>
                  <a:pt x="355772" y="137676"/>
                </a:lnTo>
                <a:lnTo>
                  <a:pt x="436868" y="137676"/>
                </a:lnTo>
                <a:lnTo>
                  <a:pt x="443711" y="126932"/>
                </a:lnTo>
                <a:lnTo>
                  <a:pt x="449748" y="91268"/>
                </a:lnTo>
                <a:lnTo>
                  <a:pt x="443711" y="55157"/>
                </a:lnTo>
                <a:lnTo>
                  <a:pt x="436963" y="44474"/>
                </a:lnTo>
                <a:close/>
              </a:path>
              <a:path w="1955164" h="339725">
                <a:moveTo>
                  <a:pt x="595718" y="0"/>
                </a:moveTo>
                <a:lnTo>
                  <a:pt x="557202" y="5380"/>
                </a:lnTo>
                <a:lnTo>
                  <a:pt x="502243" y="50036"/>
                </a:lnTo>
                <a:lnTo>
                  <a:pt x="487507" y="90390"/>
                </a:lnTo>
                <a:lnTo>
                  <a:pt x="482405" y="143477"/>
                </a:lnTo>
                <a:lnTo>
                  <a:pt x="487433" y="197010"/>
                </a:lnTo>
                <a:lnTo>
                  <a:pt x="502020" y="237419"/>
                </a:lnTo>
                <a:lnTo>
                  <a:pt x="525425" y="265409"/>
                </a:lnTo>
                <a:lnTo>
                  <a:pt x="556905" y="281686"/>
                </a:lnTo>
                <a:lnTo>
                  <a:pt x="595718" y="286955"/>
                </a:lnTo>
                <a:lnTo>
                  <a:pt x="634382" y="281686"/>
                </a:lnTo>
                <a:lnTo>
                  <a:pt x="665843" y="265409"/>
                </a:lnTo>
                <a:lnTo>
                  <a:pt x="681496" y="246735"/>
                </a:lnTo>
                <a:lnTo>
                  <a:pt x="595718" y="246735"/>
                </a:lnTo>
                <a:lnTo>
                  <a:pt x="570852" y="241967"/>
                </a:lnTo>
                <a:lnTo>
                  <a:pt x="551969" y="225416"/>
                </a:lnTo>
                <a:lnTo>
                  <a:pt x="539974" y="193710"/>
                </a:lnTo>
                <a:lnTo>
                  <a:pt x="535774" y="143477"/>
                </a:lnTo>
                <a:lnTo>
                  <a:pt x="539974" y="93021"/>
                </a:lnTo>
                <a:lnTo>
                  <a:pt x="551969" y="61200"/>
                </a:lnTo>
                <a:lnTo>
                  <a:pt x="570852" y="44607"/>
                </a:lnTo>
                <a:lnTo>
                  <a:pt x="595718" y="39833"/>
                </a:lnTo>
                <a:lnTo>
                  <a:pt x="680910" y="39833"/>
                </a:lnTo>
                <a:lnTo>
                  <a:pt x="665509" y="21545"/>
                </a:lnTo>
                <a:lnTo>
                  <a:pt x="634300" y="5380"/>
                </a:lnTo>
                <a:lnTo>
                  <a:pt x="634896" y="5380"/>
                </a:lnTo>
                <a:lnTo>
                  <a:pt x="595718" y="0"/>
                </a:lnTo>
                <a:close/>
              </a:path>
              <a:path w="1955164" h="339725">
                <a:moveTo>
                  <a:pt x="680910" y="39833"/>
                </a:moveTo>
                <a:lnTo>
                  <a:pt x="595718" y="39833"/>
                </a:lnTo>
                <a:lnTo>
                  <a:pt x="620747" y="44607"/>
                </a:lnTo>
                <a:lnTo>
                  <a:pt x="639612" y="61200"/>
                </a:lnTo>
                <a:lnTo>
                  <a:pt x="651516" y="93021"/>
                </a:lnTo>
                <a:lnTo>
                  <a:pt x="655661" y="143477"/>
                </a:lnTo>
                <a:lnTo>
                  <a:pt x="651516" y="193710"/>
                </a:lnTo>
                <a:lnTo>
                  <a:pt x="639612" y="225416"/>
                </a:lnTo>
                <a:lnTo>
                  <a:pt x="620747" y="241967"/>
                </a:lnTo>
                <a:lnTo>
                  <a:pt x="595718" y="246735"/>
                </a:lnTo>
                <a:lnTo>
                  <a:pt x="681496" y="246735"/>
                </a:lnTo>
                <a:lnTo>
                  <a:pt x="689304" y="237419"/>
                </a:lnTo>
                <a:lnTo>
                  <a:pt x="703966" y="197010"/>
                </a:lnTo>
                <a:lnTo>
                  <a:pt x="709030" y="143477"/>
                </a:lnTo>
                <a:lnTo>
                  <a:pt x="703934" y="90390"/>
                </a:lnTo>
                <a:lnTo>
                  <a:pt x="703891" y="89944"/>
                </a:lnTo>
                <a:lnTo>
                  <a:pt x="689081" y="49535"/>
                </a:lnTo>
                <a:lnTo>
                  <a:pt x="680910" y="39833"/>
                </a:lnTo>
                <a:close/>
              </a:path>
              <a:path w="1955164" h="339725">
                <a:moveTo>
                  <a:pt x="798586" y="4254"/>
                </a:moveTo>
                <a:lnTo>
                  <a:pt x="783503" y="4254"/>
                </a:lnTo>
                <a:lnTo>
                  <a:pt x="772336" y="4737"/>
                </a:lnTo>
                <a:lnTo>
                  <a:pt x="764360" y="5800"/>
                </a:lnTo>
                <a:lnTo>
                  <a:pt x="759574" y="6864"/>
                </a:lnTo>
                <a:lnTo>
                  <a:pt x="757979" y="7347"/>
                </a:lnTo>
                <a:lnTo>
                  <a:pt x="757979" y="282701"/>
                </a:lnTo>
                <a:lnTo>
                  <a:pt x="940903" y="282701"/>
                </a:lnTo>
                <a:lnTo>
                  <a:pt x="940903" y="336070"/>
                </a:lnTo>
                <a:lnTo>
                  <a:pt x="948251" y="338390"/>
                </a:lnTo>
                <a:lnTo>
                  <a:pt x="956373" y="339550"/>
                </a:lnTo>
                <a:lnTo>
                  <a:pt x="972615" y="339550"/>
                </a:lnTo>
                <a:lnTo>
                  <a:pt x="980350" y="338003"/>
                </a:lnTo>
                <a:lnTo>
                  <a:pt x="986924" y="336070"/>
                </a:lnTo>
                <a:lnTo>
                  <a:pt x="986924" y="241320"/>
                </a:lnTo>
                <a:lnTo>
                  <a:pt x="808641" y="241320"/>
                </a:lnTo>
                <a:lnTo>
                  <a:pt x="808641" y="7347"/>
                </a:lnTo>
                <a:lnTo>
                  <a:pt x="798586" y="4254"/>
                </a:lnTo>
                <a:close/>
              </a:path>
              <a:path w="1955164" h="339725">
                <a:moveTo>
                  <a:pt x="947864" y="4254"/>
                </a:moveTo>
                <a:lnTo>
                  <a:pt x="932008" y="4254"/>
                </a:lnTo>
                <a:lnTo>
                  <a:pt x="920842" y="4737"/>
                </a:lnTo>
                <a:lnTo>
                  <a:pt x="912865" y="5800"/>
                </a:lnTo>
                <a:lnTo>
                  <a:pt x="908079" y="6864"/>
                </a:lnTo>
                <a:lnTo>
                  <a:pt x="906484" y="7347"/>
                </a:lnTo>
                <a:lnTo>
                  <a:pt x="906484" y="241320"/>
                </a:lnTo>
                <a:lnTo>
                  <a:pt x="957146" y="241320"/>
                </a:lnTo>
                <a:lnTo>
                  <a:pt x="957146" y="7347"/>
                </a:lnTo>
                <a:lnTo>
                  <a:pt x="947864" y="4254"/>
                </a:lnTo>
                <a:close/>
              </a:path>
              <a:path w="1955164" h="339725">
                <a:moveTo>
                  <a:pt x="1195007" y="4254"/>
                </a:moveTo>
                <a:lnTo>
                  <a:pt x="1031033" y="4254"/>
                </a:lnTo>
                <a:lnTo>
                  <a:pt x="1031033" y="282701"/>
                </a:lnTo>
                <a:lnTo>
                  <a:pt x="1198875" y="282701"/>
                </a:lnTo>
                <a:lnTo>
                  <a:pt x="1201195" y="276900"/>
                </a:lnTo>
                <a:lnTo>
                  <a:pt x="1202355" y="269552"/>
                </a:lnTo>
                <a:lnTo>
                  <a:pt x="1202355" y="255629"/>
                </a:lnTo>
                <a:lnTo>
                  <a:pt x="1201195" y="248668"/>
                </a:lnTo>
                <a:lnTo>
                  <a:pt x="1198875" y="243254"/>
                </a:lnTo>
                <a:lnTo>
                  <a:pt x="1081695" y="243254"/>
                </a:lnTo>
                <a:lnTo>
                  <a:pt x="1081695" y="161267"/>
                </a:lnTo>
                <a:lnTo>
                  <a:pt x="1175671" y="161267"/>
                </a:lnTo>
                <a:lnTo>
                  <a:pt x="1177991" y="155466"/>
                </a:lnTo>
                <a:lnTo>
                  <a:pt x="1179151" y="149278"/>
                </a:lnTo>
                <a:lnTo>
                  <a:pt x="1179151" y="133809"/>
                </a:lnTo>
                <a:lnTo>
                  <a:pt x="1177604" y="128008"/>
                </a:lnTo>
                <a:lnTo>
                  <a:pt x="1175671" y="122594"/>
                </a:lnTo>
                <a:lnTo>
                  <a:pt x="1081695" y="122594"/>
                </a:lnTo>
                <a:lnTo>
                  <a:pt x="1081695" y="43700"/>
                </a:lnTo>
                <a:lnTo>
                  <a:pt x="1195007" y="43700"/>
                </a:lnTo>
                <a:lnTo>
                  <a:pt x="1197328" y="37899"/>
                </a:lnTo>
                <a:lnTo>
                  <a:pt x="1198488" y="30551"/>
                </a:lnTo>
                <a:lnTo>
                  <a:pt x="1198488" y="15855"/>
                </a:lnTo>
                <a:lnTo>
                  <a:pt x="1196941" y="9281"/>
                </a:lnTo>
                <a:lnTo>
                  <a:pt x="1195007" y="4254"/>
                </a:lnTo>
                <a:close/>
              </a:path>
              <a:path w="1955164" h="339725">
                <a:moveTo>
                  <a:pt x="1347736" y="0"/>
                </a:moveTo>
                <a:lnTo>
                  <a:pt x="1306146" y="5899"/>
                </a:lnTo>
                <a:lnTo>
                  <a:pt x="1249751" y="52375"/>
                </a:lnTo>
                <a:lnTo>
                  <a:pt x="1235392" y="92469"/>
                </a:lnTo>
                <a:lnTo>
                  <a:pt x="1230557" y="143477"/>
                </a:lnTo>
                <a:lnTo>
                  <a:pt x="1235282" y="193468"/>
                </a:lnTo>
                <a:lnTo>
                  <a:pt x="1249751" y="234746"/>
                </a:lnTo>
                <a:lnTo>
                  <a:pt x="1306146" y="281092"/>
                </a:lnTo>
                <a:lnTo>
                  <a:pt x="1347736" y="286955"/>
                </a:lnTo>
                <a:lnTo>
                  <a:pt x="1379388" y="284719"/>
                </a:lnTo>
                <a:lnTo>
                  <a:pt x="1402266" y="279800"/>
                </a:lnTo>
                <a:lnTo>
                  <a:pt x="1416152" y="274881"/>
                </a:lnTo>
                <a:lnTo>
                  <a:pt x="1420829" y="272646"/>
                </a:lnTo>
                <a:lnTo>
                  <a:pt x="1419942" y="263627"/>
                </a:lnTo>
                <a:lnTo>
                  <a:pt x="1419832" y="262506"/>
                </a:lnTo>
                <a:lnTo>
                  <a:pt x="1416913" y="252729"/>
                </a:lnTo>
                <a:lnTo>
                  <a:pt x="1412907" y="245188"/>
                </a:lnTo>
                <a:lnTo>
                  <a:pt x="1354311" y="245188"/>
                </a:lnTo>
                <a:lnTo>
                  <a:pt x="1326169" y="240740"/>
                </a:lnTo>
                <a:lnTo>
                  <a:pt x="1325542" y="240740"/>
                </a:lnTo>
                <a:lnTo>
                  <a:pt x="1303165" y="224546"/>
                </a:lnTo>
                <a:lnTo>
                  <a:pt x="1288941" y="193468"/>
                </a:lnTo>
                <a:lnTo>
                  <a:pt x="1283925" y="143864"/>
                </a:lnTo>
                <a:lnTo>
                  <a:pt x="1288941" y="94018"/>
                </a:lnTo>
                <a:lnTo>
                  <a:pt x="1303165" y="62408"/>
                </a:lnTo>
                <a:lnTo>
                  <a:pt x="1325366" y="45809"/>
                </a:lnTo>
                <a:lnTo>
                  <a:pt x="1354311" y="40993"/>
                </a:lnTo>
                <a:lnTo>
                  <a:pt x="1409249" y="40993"/>
                </a:lnTo>
                <a:lnTo>
                  <a:pt x="1413239" y="33935"/>
                </a:lnTo>
                <a:lnTo>
                  <a:pt x="1416133" y="24593"/>
                </a:lnTo>
                <a:lnTo>
                  <a:pt x="1416961" y="14309"/>
                </a:lnTo>
                <a:lnTo>
                  <a:pt x="1412454" y="12073"/>
                </a:lnTo>
                <a:lnTo>
                  <a:pt x="1399172" y="7154"/>
                </a:lnTo>
                <a:lnTo>
                  <a:pt x="1377478" y="2235"/>
                </a:lnTo>
                <a:lnTo>
                  <a:pt x="1347736" y="0"/>
                </a:lnTo>
                <a:close/>
              </a:path>
              <a:path w="1955164" h="339725">
                <a:moveTo>
                  <a:pt x="1405746" y="236293"/>
                </a:moveTo>
                <a:lnTo>
                  <a:pt x="1401788" y="237683"/>
                </a:lnTo>
                <a:lnTo>
                  <a:pt x="1390905" y="240740"/>
                </a:lnTo>
                <a:lnTo>
                  <a:pt x="1374455" y="243822"/>
                </a:lnTo>
                <a:lnTo>
                  <a:pt x="1374231" y="243822"/>
                </a:lnTo>
                <a:lnTo>
                  <a:pt x="1354311" y="245188"/>
                </a:lnTo>
                <a:lnTo>
                  <a:pt x="1412907" y="245188"/>
                </a:lnTo>
                <a:lnTo>
                  <a:pt x="1412182" y="243822"/>
                </a:lnTo>
                <a:lnTo>
                  <a:pt x="1405746" y="236293"/>
                </a:lnTo>
                <a:close/>
              </a:path>
              <a:path w="1955164" h="339725">
                <a:moveTo>
                  <a:pt x="1409249" y="40993"/>
                </a:moveTo>
                <a:lnTo>
                  <a:pt x="1354311" y="40993"/>
                </a:lnTo>
                <a:lnTo>
                  <a:pt x="1373061" y="42322"/>
                </a:lnTo>
                <a:lnTo>
                  <a:pt x="1388295" y="45247"/>
                </a:lnTo>
                <a:lnTo>
                  <a:pt x="1398525" y="48172"/>
                </a:lnTo>
                <a:lnTo>
                  <a:pt x="1402265" y="49501"/>
                </a:lnTo>
                <a:lnTo>
                  <a:pt x="1408479" y="42322"/>
                </a:lnTo>
                <a:lnTo>
                  <a:pt x="1409249" y="40993"/>
                </a:lnTo>
                <a:close/>
              </a:path>
              <a:path w="1955164" h="339725">
                <a:moveTo>
                  <a:pt x="1559986" y="0"/>
                </a:moveTo>
                <a:lnTo>
                  <a:pt x="1518395" y="5899"/>
                </a:lnTo>
                <a:lnTo>
                  <a:pt x="1462000" y="52375"/>
                </a:lnTo>
                <a:lnTo>
                  <a:pt x="1447642" y="92469"/>
                </a:lnTo>
                <a:lnTo>
                  <a:pt x="1442806" y="143477"/>
                </a:lnTo>
                <a:lnTo>
                  <a:pt x="1447531" y="193468"/>
                </a:lnTo>
                <a:lnTo>
                  <a:pt x="1462000" y="234746"/>
                </a:lnTo>
                <a:lnTo>
                  <a:pt x="1518395" y="281092"/>
                </a:lnTo>
                <a:lnTo>
                  <a:pt x="1559986" y="286955"/>
                </a:lnTo>
                <a:lnTo>
                  <a:pt x="1591637" y="284719"/>
                </a:lnTo>
                <a:lnTo>
                  <a:pt x="1614515" y="279800"/>
                </a:lnTo>
                <a:lnTo>
                  <a:pt x="1628401" y="274881"/>
                </a:lnTo>
                <a:lnTo>
                  <a:pt x="1633078" y="272646"/>
                </a:lnTo>
                <a:lnTo>
                  <a:pt x="1632191" y="263627"/>
                </a:lnTo>
                <a:lnTo>
                  <a:pt x="1632081" y="262506"/>
                </a:lnTo>
                <a:lnTo>
                  <a:pt x="1629162" y="252729"/>
                </a:lnTo>
                <a:lnTo>
                  <a:pt x="1625156" y="245188"/>
                </a:lnTo>
                <a:lnTo>
                  <a:pt x="1566560" y="245188"/>
                </a:lnTo>
                <a:lnTo>
                  <a:pt x="1538419" y="240740"/>
                </a:lnTo>
                <a:lnTo>
                  <a:pt x="1537791" y="240740"/>
                </a:lnTo>
                <a:lnTo>
                  <a:pt x="1515415" y="224546"/>
                </a:lnTo>
                <a:lnTo>
                  <a:pt x="1501190" y="193468"/>
                </a:lnTo>
                <a:lnTo>
                  <a:pt x="1496175" y="143864"/>
                </a:lnTo>
                <a:lnTo>
                  <a:pt x="1501190" y="94018"/>
                </a:lnTo>
                <a:lnTo>
                  <a:pt x="1515415" y="62408"/>
                </a:lnTo>
                <a:lnTo>
                  <a:pt x="1537616" y="45809"/>
                </a:lnTo>
                <a:lnTo>
                  <a:pt x="1566560" y="40993"/>
                </a:lnTo>
                <a:lnTo>
                  <a:pt x="1621499" y="40993"/>
                </a:lnTo>
                <a:lnTo>
                  <a:pt x="1625488" y="33935"/>
                </a:lnTo>
                <a:lnTo>
                  <a:pt x="1628383" y="24593"/>
                </a:lnTo>
                <a:lnTo>
                  <a:pt x="1629211" y="14309"/>
                </a:lnTo>
                <a:lnTo>
                  <a:pt x="1624703" y="12073"/>
                </a:lnTo>
                <a:lnTo>
                  <a:pt x="1611421" y="7154"/>
                </a:lnTo>
                <a:lnTo>
                  <a:pt x="1589728" y="2235"/>
                </a:lnTo>
                <a:lnTo>
                  <a:pt x="1559986" y="0"/>
                </a:lnTo>
                <a:close/>
              </a:path>
              <a:path w="1955164" h="339725">
                <a:moveTo>
                  <a:pt x="1617995" y="236293"/>
                </a:moveTo>
                <a:lnTo>
                  <a:pt x="1614038" y="237683"/>
                </a:lnTo>
                <a:lnTo>
                  <a:pt x="1603155" y="240740"/>
                </a:lnTo>
                <a:lnTo>
                  <a:pt x="1586704" y="243822"/>
                </a:lnTo>
                <a:lnTo>
                  <a:pt x="1586481" y="243822"/>
                </a:lnTo>
                <a:lnTo>
                  <a:pt x="1566560" y="245188"/>
                </a:lnTo>
                <a:lnTo>
                  <a:pt x="1625156" y="245188"/>
                </a:lnTo>
                <a:lnTo>
                  <a:pt x="1624431" y="243822"/>
                </a:lnTo>
                <a:lnTo>
                  <a:pt x="1617995" y="236293"/>
                </a:lnTo>
                <a:close/>
              </a:path>
              <a:path w="1955164" h="339725">
                <a:moveTo>
                  <a:pt x="1621499" y="40993"/>
                </a:moveTo>
                <a:lnTo>
                  <a:pt x="1566560" y="40993"/>
                </a:lnTo>
                <a:lnTo>
                  <a:pt x="1585311" y="42322"/>
                </a:lnTo>
                <a:lnTo>
                  <a:pt x="1600544" y="45247"/>
                </a:lnTo>
                <a:lnTo>
                  <a:pt x="1610775" y="48172"/>
                </a:lnTo>
                <a:lnTo>
                  <a:pt x="1614515" y="49501"/>
                </a:lnTo>
                <a:lnTo>
                  <a:pt x="1620729" y="42322"/>
                </a:lnTo>
                <a:lnTo>
                  <a:pt x="1621499" y="40993"/>
                </a:lnTo>
                <a:close/>
              </a:path>
              <a:path w="1955164" h="339725">
                <a:moveTo>
                  <a:pt x="1714827" y="4254"/>
                </a:moveTo>
                <a:lnTo>
                  <a:pt x="1681181" y="4254"/>
                </a:lnTo>
                <a:lnTo>
                  <a:pt x="1673446" y="7347"/>
                </a:lnTo>
                <a:lnTo>
                  <a:pt x="1673446" y="282701"/>
                </a:lnTo>
                <a:lnTo>
                  <a:pt x="1782505" y="282701"/>
                </a:lnTo>
                <a:lnTo>
                  <a:pt x="1818839" y="276809"/>
                </a:lnTo>
                <a:lnTo>
                  <a:pt x="1846364" y="259932"/>
                </a:lnTo>
                <a:lnTo>
                  <a:pt x="1857780" y="242480"/>
                </a:lnTo>
                <a:lnTo>
                  <a:pt x="1723721" y="242480"/>
                </a:lnTo>
                <a:lnTo>
                  <a:pt x="1723721" y="153919"/>
                </a:lnTo>
                <a:lnTo>
                  <a:pt x="1857792" y="153919"/>
                </a:lnTo>
                <a:lnTo>
                  <a:pt x="1846364" y="136613"/>
                </a:lnTo>
                <a:lnTo>
                  <a:pt x="1818839" y="119911"/>
                </a:lnTo>
                <a:lnTo>
                  <a:pt x="1782505" y="114085"/>
                </a:lnTo>
                <a:lnTo>
                  <a:pt x="1723721" y="114085"/>
                </a:lnTo>
                <a:lnTo>
                  <a:pt x="1723721" y="7347"/>
                </a:lnTo>
                <a:lnTo>
                  <a:pt x="1714827" y="4254"/>
                </a:lnTo>
                <a:close/>
              </a:path>
              <a:path w="1955164" h="339725">
                <a:moveTo>
                  <a:pt x="1857792" y="153919"/>
                </a:moveTo>
                <a:lnTo>
                  <a:pt x="1775157" y="153919"/>
                </a:lnTo>
                <a:lnTo>
                  <a:pt x="1793164" y="156837"/>
                </a:lnTo>
                <a:lnTo>
                  <a:pt x="1806385" y="165376"/>
                </a:lnTo>
                <a:lnTo>
                  <a:pt x="1814531" y="179207"/>
                </a:lnTo>
                <a:lnTo>
                  <a:pt x="1817311" y="198006"/>
                </a:lnTo>
                <a:lnTo>
                  <a:pt x="1814531" y="217029"/>
                </a:lnTo>
                <a:lnTo>
                  <a:pt x="1806385" y="230975"/>
                </a:lnTo>
                <a:lnTo>
                  <a:pt x="1793164" y="239556"/>
                </a:lnTo>
                <a:lnTo>
                  <a:pt x="1775157" y="242480"/>
                </a:lnTo>
                <a:lnTo>
                  <a:pt x="1857780" y="242480"/>
                </a:lnTo>
                <a:lnTo>
                  <a:pt x="1863809" y="233265"/>
                </a:lnTo>
                <a:lnTo>
                  <a:pt x="1869906" y="198006"/>
                </a:lnTo>
                <a:lnTo>
                  <a:pt x="1863809" y="163031"/>
                </a:lnTo>
                <a:lnTo>
                  <a:pt x="1857792" y="153919"/>
                </a:lnTo>
                <a:close/>
              </a:path>
              <a:path w="1955164" h="339725">
                <a:moveTo>
                  <a:pt x="1945706" y="4254"/>
                </a:moveTo>
                <a:lnTo>
                  <a:pt x="1929850" y="4254"/>
                </a:lnTo>
                <a:lnTo>
                  <a:pt x="1919172" y="4737"/>
                </a:lnTo>
                <a:lnTo>
                  <a:pt x="1911141" y="5800"/>
                </a:lnTo>
                <a:lnTo>
                  <a:pt x="1906084" y="6864"/>
                </a:lnTo>
                <a:lnTo>
                  <a:pt x="1904325" y="7347"/>
                </a:lnTo>
                <a:lnTo>
                  <a:pt x="1904325" y="279607"/>
                </a:lnTo>
                <a:lnTo>
                  <a:pt x="1905920" y="280090"/>
                </a:lnTo>
                <a:lnTo>
                  <a:pt x="1910706" y="281154"/>
                </a:lnTo>
                <a:lnTo>
                  <a:pt x="1918683" y="282217"/>
                </a:lnTo>
                <a:lnTo>
                  <a:pt x="1929850" y="282701"/>
                </a:lnTo>
                <a:lnTo>
                  <a:pt x="1945319" y="282701"/>
                </a:lnTo>
                <a:lnTo>
                  <a:pt x="1954987" y="279607"/>
                </a:lnTo>
                <a:lnTo>
                  <a:pt x="1954987" y="7347"/>
                </a:lnTo>
                <a:lnTo>
                  <a:pt x="1945706" y="4254"/>
                </a:lnTo>
                <a:close/>
              </a:path>
            </a:pathLst>
          </a:custGeom>
          <a:solidFill>
            <a:srgbClr val="5952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309790" y="9524911"/>
            <a:ext cx="2672080" cy="340995"/>
          </a:xfrm>
          <a:custGeom>
            <a:avLst/>
            <a:gdLst/>
            <a:ahLst/>
            <a:cxnLst/>
            <a:rect l="l" t="t" r="r" b="b"/>
            <a:pathLst>
              <a:path w="2672079" h="340995">
                <a:moveTo>
                  <a:pt x="253696" y="283861"/>
                </a:moveTo>
                <a:lnTo>
                  <a:pt x="207675" y="283861"/>
                </a:lnTo>
                <a:lnTo>
                  <a:pt x="207675" y="337230"/>
                </a:lnTo>
                <a:lnTo>
                  <a:pt x="214249" y="339550"/>
                </a:lnTo>
                <a:lnTo>
                  <a:pt x="222370" y="340710"/>
                </a:lnTo>
                <a:lnTo>
                  <a:pt x="240160" y="340710"/>
                </a:lnTo>
                <a:lnTo>
                  <a:pt x="247508" y="339163"/>
                </a:lnTo>
                <a:lnTo>
                  <a:pt x="253696" y="337230"/>
                </a:lnTo>
                <a:lnTo>
                  <a:pt x="253696" y="283861"/>
                </a:lnTo>
                <a:close/>
              </a:path>
              <a:path w="2672079" h="340995">
                <a:moveTo>
                  <a:pt x="253696" y="244414"/>
                </a:moveTo>
                <a:lnTo>
                  <a:pt x="0" y="244414"/>
                </a:lnTo>
                <a:lnTo>
                  <a:pt x="0" y="337230"/>
                </a:lnTo>
                <a:lnTo>
                  <a:pt x="6574" y="339163"/>
                </a:lnTo>
                <a:lnTo>
                  <a:pt x="14309" y="340324"/>
                </a:lnTo>
                <a:lnTo>
                  <a:pt x="32485" y="340324"/>
                </a:lnTo>
                <a:lnTo>
                  <a:pt x="39833" y="339163"/>
                </a:lnTo>
                <a:lnTo>
                  <a:pt x="46407" y="337230"/>
                </a:lnTo>
                <a:lnTo>
                  <a:pt x="46407" y="283861"/>
                </a:lnTo>
                <a:lnTo>
                  <a:pt x="253696" y="283861"/>
                </a:lnTo>
                <a:lnTo>
                  <a:pt x="253696" y="244414"/>
                </a:lnTo>
                <a:close/>
              </a:path>
              <a:path w="2672079" h="340995">
                <a:moveTo>
                  <a:pt x="223531" y="5414"/>
                </a:moveTo>
                <a:lnTo>
                  <a:pt x="63037" y="5414"/>
                </a:lnTo>
                <a:lnTo>
                  <a:pt x="52595" y="141930"/>
                </a:lnTo>
                <a:lnTo>
                  <a:pt x="48305" y="180513"/>
                </a:lnTo>
                <a:lnTo>
                  <a:pt x="41767" y="209850"/>
                </a:lnTo>
                <a:lnTo>
                  <a:pt x="32908" y="230848"/>
                </a:lnTo>
                <a:lnTo>
                  <a:pt x="21656" y="244414"/>
                </a:lnTo>
                <a:lnTo>
                  <a:pt x="78506" y="244414"/>
                </a:lnTo>
                <a:lnTo>
                  <a:pt x="92912" y="203324"/>
                </a:lnTo>
                <a:lnTo>
                  <a:pt x="100937" y="144251"/>
                </a:lnTo>
                <a:lnTo>
                  <a:pt x="108284" y="42153"/>
                </a:lnTo>
                <a:lnTo>
                  <a:pt x="223531" y="42153"/>
                </a:lnTo>
                <a:lnTo>
                  <a:pt x="223531" y="5414"/>
                </a:lnTo>
                <a:close/>
              </a:path>
              <a:path w="2672079" h="340995">
                <a:moveTo>
                  <a:pt x="223531" y="42153"/>
                </a:moveTo>
                <a:lnTo>
                  <a:pt x="173255" y="42153"/>
                </a:lnTo>
                <a:lnTo>
                  <a:pt x="173255" y="244414"/>
                </a:lnTo>
                <a:lnTo>
                  <a:pt x="223531" y="244414"/>
                </a:lnTo>
                <a:lnTo>
                  <a:pt x="223531" y="42153"/>
                </a:lnTo>
                <a:close/>
              </a:path>
              <a:path w="2672079" h="340995">
                <a:moveTo>
                  <a:pt x="395638" y="5414"/>
                </a:moveTo>
                <a:lnTo>
                  <a:pt x="271111" y="280767"/>
                </a:lnTo>
                <a:lnTo>
                  <a:pt x="274978" y="282314"/>
                </a:lnTo>
                <a:lnTo>
                  <a:pt x="283873" y="283861"/>
                </a:lnTo>
                <a:lnTo>
                  <a:pt x="306303" y="283861"/>
                </a:lnTo>
                <a:lnTo>
                  <a:pt x="315585" y="282314"/>
                </a:lnTo>
                <a:lnTo>
                  <a:pt x="319452" y="280767"/>
                </a:lnTo>
                <a:lnTo>
                  <a:pt x="341109" y="218503"/>
                </a:lnTo>
                <a:lnTo>
                  <a:pt x="498465" y="218503"/>
                </a:lnTo>
                <a:lnTo>
                  <a:pt x="485358" y="180217"/>
                </a:lnTo>
                <a:lnTo>
                  <a:pt x="353098" y="180217"/>
                </a:lnTo>
                <a:lnTo>
                  <a:pt x="383650" y="93975"/>
                </a:lnTo>
                <a:lnTo>
                  <a:pt x="387118" y="82434"/>
                </a:lnTo>
                <a:lnTo>
                  <a:pt x="389934" y="71545"/>
                </a:lnTo>
                <a:lnTo>
                  <a:pt x="392025" y="62106"/>
                </a:lnTo>
                <a:lnTo>
                  <a:pt x="393318" y="54915"/>
                </a:lnTo>
                <a:lnTo>
                  <a:pt x="442464" y="54915"/>
                </a:lnTo>
                <a:lnTo>
                  <a:pt x="426577" y="8508"/>
                </a:lnTo>
                <a:lnTo>
                  <a:pt x="421852" y="7372"/>
                </a:lnTo>
                <a:lnTo>
                  <a:pt x="414878" y="6381"/>
                </a:lnTo>
                <a:lnTo>
                  <a:pt x="406020" y="5680"/>
                </a:lnTo>
                <a:lnTo>
                  <a:pt x="395638" y="5414"/>
                </a:lnTo>
                <a:close/>
              </a:path>
              <a:path w="2672079" h="340995">
                <a:moveTo>
                  <a:pt x="498465" y="218503"/>
                </a:moveTo>
                <a:lnTo>
                  <a:pt x="447074" y="218503"/>
                </a:lnTo>
                <a:lnTo>
                  <a:pt x="468344" y="280767"/>
                </a:lnTo>
                <a:lnTo>
                  <a:pt x="471825" y="282314"/>
                </a:lnTo>
                <a:lnTo>
                  <a:pt x="480719" y="283861"/>
                </a:lnTo>
                <a:lnTo>
                  <a:pt x="492708" y="283861"/>
                </a:lnTo>
                <a:lnTo>
                  <a:pt x="501941" y="283595"/>
                </a:lnTo>
                <a:lnTo>
                  <a:pt x="509724" y="282894"/>
                </a:lnTo>
                <a:lnTo>
                  <a:pt x="515767" y="281903"/>
                </a:lnTo>
                <a:lnTo>
                  <a:pt x="519779" y="280767"/>
                </a:lnTo>
                <a:lnTo>
                  <a:pt x="498465" y="218503"/>
                </a:lnTo>
                <a:close/>
              </a:path>
              <a:path w="2672079" h="340995">
                <a:moveTo>
                  <a:pt x="442464" y="54915"/>
                </a:moveTo>
                <a:lnTo>
                  <a:pt x="394478" y="54915"/>
                </a:lnTo>
                <a:lnTo>
                  <a:pt x="395832" y="61889"/>
                </a:lnTo>
                <a:lnTo>
                  <a:pt x="398055" y="71255"/>
                </a:lnTo>
                <a:lnTo>
                  <a:pt x="401004" y="82216"/>
                </a:lnTo>
                <a:lnTo>
                  <a:pt x="404533" y="93975"/>
                </a:lnTo>
                <a:lnTo>
                  <a:pt x="434312" y="180217"/>
                </a:lnTo>
                <a:lnTo>
                  <a:pt x="485358" y="180217"/>
                </a:lnTo>
                <a:lnTo>
                  <a:pt x="442464" y="54915"/>
                </a:lnTo>
                <a:close/>
              </a:path>
              <a:path w="2672079" h="340995">
                <a:moveTo>
                  <a:pt x="578964" y="5414"/>
                </a:moveTo>
                <a:lnTo>
                  <a:pt x="563495" y="5414"/>
                </a:lnTo>
                <a:lnTo>
                  <a:pt x="554214" y="8508"/>
                </a:lnTo>
                <a:lnTo>
                  <a:pt x="554214" y="280767"/>
                </a:lnTo>
                <a:lnTo>
                  <a:pt x="562335" y="283861"/>
                </a:lnTo>
                <a:lnTo>
                  <a:pt x="594820" y="283861"/>
                </a:lnTo>
                <a:lnTo>
                  <a:pt x="604489" y="280767"/>
                </a:lnTo>
                <a:lnTo>
                  <a:pt x="604489" y="162040"/>
                </a:lnTo>
                <a:lnTo>
                  <a:pt x="756861" y="162040"/>
                </a:lnTo>
                <a:lnTo>
                  <a:pt x="756861" y="120273"/>
                </a:lnTo>
                <a:lnTo>
                  <a:pt x="604489" y="120273"/>
                </a:lnTo>
                <a:lnTo>
                  <a:pt x="604489" y="8508"/>
                </a:lnTo>
                <a:lnTo>
                  <a:pt x="602730" y="8024"/>
                </a:lnTo>
                <a:lnTo>
                  <a:pt x="597673" y="6961"/>
                </a:lnTo>
                <a:lnTo>
                  <a:pt x="589642" y="5897"/>
                </a:lnTo>
                <a:lnTo>
                  <a:pt x="578964" y="5414"/>
                </a:lnTo>
                <a:close/>
              </a:path>
              <a:path w="2672079" h="340995">
                <a:moveTo>
                  <a:pt x="756861" y="162040"/>
                </a:moveTo>
                <a:lnTo>
                  <a:pt x="706586" y="162040"/>
                </a:lnTo>
                <a:lnTo>
                  <a:pt x="706586" y="280767"/>
                </a:lnTo>
                <a:lnTo>
                  <a:pt x="708127" y="281250"/>
                </a:lnTo>
                <a:lnTo>
                  <a:pt x="712822" y="282314"/>
                </a:lnTo>
                <a:lnTo>
                  <a:pt x="720780" y="283377"/>
                </a:lnTo>
                <a:lnTo>
                  <a:pt x="732110" y="283861"/>
                </a:lnTo>
                <a:lnTo>
                  <a:pt x="747966" y="283861"/>
                </a:lnTo>
                <a:lnTo>
                  <a:pt x="756861" y="280767"/>
                </a:lnTo>
                <a:lnTo>
                  <a:pt x="756861" y="162040"/>
                </a:lnTo>
                <a:close/>
              </a:path>
              <a:path w="2672079" h="340995">
                <a:moveTo>
                  <a:pt x="747580" y="5414"/>
                </a:moveTo>
                <a:lnTo>
                  <a:pt x="716254" y="5414"/>
                </a:lnTo>
                <a:lnTo>
                  <a:pt x="706586" y="8508"/>
                </a:lnTo>
                <a:lnTo>
                  <a:pt x="706586" y="120273"/>
                </a:lnTo>
                <a:lnTo>
                  <a:pt x="756861" y="120273"/>
                </a:lnTo>
                <a:lnTo>
                  <a:pt x="756861" y="8508"/>
                </a:lnTo>
                <a:lnTo>
                  <a:pt x="747580" y="5414"/>
                </a:lnTo>
                <a:close/>
              </a:path>
              <a:path w="2672079" h="340995">
                <a:moveTo>
                  <a:pt x="841821" y="5414"/>
                </a:moveTo>
                <a:lnTo>
                  <a:pt x="826352" y="5414"/>
                </a:lnTo>
                <a:lnTo>
                  <a:pt x="817070" y="8508"/>
                </a:lnTo>
                <a:lnTo>
                  <a:pt x="817070" y="280767"/>
                </a:lnTo>
                <a:lnTo>
                  <a:pt x="825192" y="283861"/>
                </a:lnTo>
                <a:lnTo>
                  <a:pt x="857677" y="283861"/>
                </a:lnTo>
                <a:lnTo>
                  <a:pt x="867346" y="280767"/>
                </a:lnTo>
                <a:lnTo>
                  <a:pt x="867346" y="162040"/>
                </a:lnTo>
                <a:lnTo>
                  <a:pt x="1019718" y="162040"/>
                </a:lnTo>
                <a:lnTo>
                  <a:pt x="1019718" y="120273"/>
                </a:lnTo>
                <a:lnTo>
                  <a:pt x="867346" y="120273"/>
                </a:lnTo>
                <a:lnTo>
                  <a:pt x="867346" y="8508"/>
                </a:lnTo>
                <a:lnTo>
                  <a:pt x="865587" y="8024"/>
                </a:lnTo>
                <a:lnTo>
                  <a:pt x="860529" y="6961"/>
                </a:lnTo>
                <a:lnTo>
                  <a:pt x="852499" y="5897"/>
                </a:lnTo>
                <a:lnTo>
                  <a:pt x="841821" y="5414"/>
                </a:lnTo>
                <a:close/>
              </a:path>
              <a:path w="2672079" h="340995">
                <a:moveTo>
                  <a:pt x="1019718" y="162040"/>
                </a:moveTo>
                <a:lnTo>
                  <a:pt x="969443" y="162040"/>
                </a:lnTo>
                <a:lnTo>
                  <a:pt x="969443" y="280767"/>
                </a:lnTo>
                <a:lnTo>
                  <a:pt x="970984" y="281250"/>
                </a:lnTo>
                <a:lnTo>
                  <a:pt x="975679" y="282314"/>
                </a:lnTo>
                <a:lnTo>
                  <a:pt x="983637" y="283377"/>
                </a:lnTo>
                <a:lnTo>
                  <a:pt x="994967" y="283861"/>
                </a:lnTo>
                <a:lnTo>
                  <a:pt x="1010823" y="283861"/>
                </a:lnTo>
                <a:lnTo>
                  <a:pt x="1019718" y="280767"/>
                </a:lnTo>
                <a:lnTo>
                  <a:pt x="1019718" y="162040"/>
                </a:lnTo>
                <a:close/>
              </a:path>
              <a:path w="2672079" h="340995">
                <a:moveTo>
                  <a:pt x="1010436" y="5414"/>
                </a:moveTo>
                <a:lnTo>
                  <a:pt x="979111" y="5414"/>
                </a:lnTo>
                <a:lnTo>
                  <a:pt x="969443" y="8508"/>
                </a:lnTo>
                <a:lnTo>
                  <a:pt x="969443" y="120273"/>
                </a:lnTo>
                <a:lnTo>
                  <a:pt x="1019718" y="120273"/>
                </a:lnTo>
                <a:lnTo>
                  <a:pt x="1019718" y="8508"/>
                </a:lnTo>
                <a:lnTo>
                  <a:pt x="1010436" y="5414"/>
                </a:lnTo>
                <a:close/>
              </a:path>
              <a:path w="2672079" h="340995">
                <a:moveTo>
                  <a:pt x="1121308" y="5414"/>
                </a:moveTo>
                <a:lnTo>
                  <a:pt x="1087662" y="5414"/>
                </a:lnTo>
                <a:lnTo>
                  <a:pt x="1079927" y="8508"/>
                </a:lnTo>
                <a:lnTo>
                  <a:pt x="1079927" y="283861"/>
                </a:lnTo>
                <a:lnTo>
                  <a:pt x="1188986" y="283861"/>
                </a:lnTo>
                <a:lnTo>
                  <a:pt x="1225320" y="277969"/>
                </a:lnTo>
                <a:lnTo>
                  <a:pt x="1252845" y="261092"/>
                </a:lnTo>
                <a:lnTo>
                  <a:pt x="1264262" y="243641"/>
                </a:lnTo>
                <a:lnTo>
                  <a:pt x="1130203" y="243641"/>
                </a:lnTo>
                <a:lnTo>
                  <a:pt x="1130203" y="155079"/>
                </a:lnTo>
                <a:lnTo>
                  <a:pt x="1264273" y="155079"/>
                </a:lnTo>
                <a:lnTo>
                  <a:pt x="1252845" y="137773"/>
                </a:lnTo>
                <a:lnTo>
                  <a:pt x="1225320" y="121071"/>
                </a:lnTo>
                <a:lnTo>
                  <a:pt x="1188986" y="115246"/>
                </a:lnTo>
                <a:lnTo>
                  <a:pt x="1130203" y="115246"/>
                </a:lnTo>
                <a:lnTo>
                  <a:pt x="1130203" y="8508"/>
                </a:lnTo>
                <a:lnTo>
                  <a:pt x="1121308" y="5414"/>
                </a:lnTo>
                <a:close/>
              </a:path>
              <a:path w="2672079" h="340995">
                <a:moveTo>
                  <a:pt x="1264273" y="155079"/>
                </a:moveTo>
                <a:lnTo>
                  <a:pt x="1181638" y="155079"/>
                </a:lnTo>
                <a:lnTo>
                  <a:pt x="1199645" y="157998"/>
                </a:lnTo>
                <a:lnTo>
                  <a:pt x="1212867" y="166536"/>
                </a:lnTo>
                <a:lnTo>
                  <a:pt x="1221012" y="180368"/>
                </a:lnTo>
                <a:lnTo>
                  <a:pt x="1223792" y="199166"/>
                </a:lnTo>
                <a:lnTo>
                  <a:pt x="1221012" y="218189"/>
                </a:lnTo>
                <a:lnTo>
                  <a:pt x="1212867" y="232135"/>
                </a:lnTo>
                <a:lnTo>
                  <a:pt x="1199645" y="240716"/>
                </a:lnTo>
                <a:lnTo>
                  <a:pt x="1181638" y="243641"/>
                </a:lnTo>
                <a:lnTo>
                  <a:pt x="1264262" y="243641"/>
                </a:lnTo>
                <a:lnTo>
                  <a:pt x="1270290" y="234426"/>
                </a:lnTo>
                <a:lnTo>
                  <a:pt x="1276387" y="199166"/>
                </a:lnTo>
                <a:lnTo>
                  <a:pt x="1270290" y="164191"/>
                </a:lnTo>
                <a:lnTo>
                  <a:pt x="1264273" y="155079"/>
                </a:lnTo>
                <a:close/>
              </a:path>
              <a:path w="2672079" h="340995">
                <a:moveTo>
                  <a:pt x="1352187" y="5414"/>
                </a:moveTo>
                <a:lnTo>
                  <a:pt x="1336331" y="5414"/>
                </a:lnTo>
                <a:lnTo>
                  <a:pt x="1325653" y="5897"/>
                </a:lnTo>
                <a:lnTo>
                  <a:pt x="1317623" y="6961"/>
                </a:lnTo>
                <a:lnTo>
                  <a:pt x="1312565" y="8024"/>
                </a:lnTo>
                <a:lnTo>
                  <a:pt x="1310806" y="8508"/>
                </a:lnTo>
                <a:lnTo>
                  <a:pt x="1310806" y="280767"/>
                </a:lnTo>
                <a:lnTo>
                  <a:pt x="1312402" y="281250"/>
                </a:lnTo>
                <a:lnTo>
                  <a:pt x="1317187" y="282314"/>
                </a:lnTo>
                <a:lnTo>
                  <a:pt x="1325164" y="283377"/>
                </a:lnTo>
                <a:lnTo>
                  <a:pt x="1336331" y="283861"/>
                </a:lnTo>
                <a:lnTo>
                  <a:pt x="1351800" y="283861"/>
                </a:lnTo>
                <a:lnTo>
                  <a:pt x="1361468" y="280767"/>
                </a:lnTo>
                <a:lnTo>
                  <a:pt x="1361468" y="8508"/>
                </a:lnTo>
                <a:lnTo>
                  <a:pt x="1352187" y="5414"/>
                </a:lnTo>
                <a:close/>
              </a:path>
              <a:path w="2672079" h="340995">
                <a:moveTo>
                  <a:pt x="1585314" y="5414"/>
                </a:moveTo>
                <a:lnTo>
                  <a:pt x="1421339" y="5414"/>
                </a:lnTo>
                <a:lnTo>
                  <a:pt x="1421339" y="283861"/>
                </a:lnTo>
                <a:lnTo>
                  <a:pt x="1589181" y="283861"/>
                </a:lnTo>
                <a:lnTo>
                  <a:pt x="1591501" y="278060"/>
                </a:lnTo>
                <a:lnTo>
                  <a:pt x="1592662" y="270712"/>
                </a:lnTo>
                <a:lnTo>
                  <a:pt x="1592662" y="256790"/>
                </a:lnTo>
                <a:lnTo>
                  <a:pt x="1591501" y="249828"/>
                </a:lnTo>
                <a:lnTo>
                  <a:pt x="1589181" y="244414"/>
                </a:lnTo>
                <a:lnTo>
                  <a:pt x="1472001" y="244414"/>
                </a:lnTo>
                <a:lnTo>
                  <a:pt x="1472001" y="162427"/>
                </a:lnTo>
                <a:lnTo>
                  <a:pt x="1565977" y="162427"/>
                </a:lnTo>
                <a:lnTo>
                  <a:pt x="1568297" y="156626"/>
                </a:lnTo>
                <a:lnTo>
                  <a:pt x="1569458" y="150438"/>
                </a:lnTo>
                <a:lnTo>
                  <a:pt x="1569458" y="134969"/>
                </a:lnTo>
                <a:lnTo>
                  <a:pt x="1567911" y="129168"/>
                </a:lnTo>
                <a:lnTo>
                  <a:pt x="1565977" y="123754"/>
                </a:lnTo>
                <a:lnTo>
                  <a:pt x="1472001" y="123754"/>
                </a:lnTo>
                <a:lnTo>
                  <a:pt x="1472001" y="44860"/>
                </a:lnTo>
                <a:lnTo>
                  <a:pt x="1585314" y="44860"/>
                </a:lnTo>
                <a:lnTo>
                  <a:pt x="1587634" y="39059"/>
                </a:lnTo>
                <a:lnTo>
                  <a:pt x="1588794" y="31712"/>
                </a:lnTo>
                <a:lnTo>
                  <a:pt x="1588794" y="17016"/>
                </a:lnTo>
                <a:lnTo>
                  <a:pt x="1587247" y="10441"/>
                </a:lnTo>
                <a:lnTo>
                  <a:pt x="1585314" y="5414"/>
                </a:lnTo>
                <a:close/>
              </a:path>
              <a:path w="2672079" h="340995">
                <a:moveTo>
                  <a:pt x="1843874" y="0"/>
                </a:moveTo>
                <a:lnTo>
                  <a:pt x="1828405" y="0"/>
                </a:lnTo>
                <a:lnTo>
                  <a:pt x="1819510" y="2707"/>
                </a:lnTo>
                <a:lnTo>
                  <a:pt x="1819123" y="3093"/>
                </a:lnTo>
                <a:lnTo>
                  <a:pt x="1819123" y="29004"/>
                </a:lnTo>
                <a:lnTo>
                  <a:pt x="1771712" y="34630"/>
                </a:lnTo>
                <a:lnTo>
                  <a:pt x="1734526" y="52837"/>
                </a:lnTo>
                <a:lnTo>
                  <a:pt x="1710246" y="86488"/>
                </a:lnTo>
                <a:lnTo>
                  <a:pt x="1701557" y="138450"/>
                </a:lnTo>
                <a:lnTo>
                  <a:pt x="1710246" y="190525"/>
                </a:lnTo>
                <a:lnTo>
                  <a:pt x="1734526" y="224401"/>
                </a:lnTo>
                <a:lnTo>
                  <a:pt x="1771712" y="242758"/>
                </a:lnTo>
                <a:lnTo>
                  <a:pt x="1819123" y="248281"/>
                </a:lnTo>
                <a:lnTo>
                  <a:pt x="1819123" y="280767"/>
                </a:lnTo>
                <a:lnTo>
                  <a:pt x="1819510" y="281154"/>
                </a:lnTo>
                <a:lnTo>
                  <a:pt x="1828018" y="283861"/>
                </a:lnTo>
                <a:lnTo>
                  <a:pt x="1859343" y="283861"/>
                </a:lnTo>
                <a:lnTo>
                  <a:pt x="1868625" y="281154"/>
                </a:lnTo>
                <a:lnTo>
                  <a:pt x="1869398" y="280767"/>
                </a:lnTo>
                <a:lnTo>
                  <a:pt x="1869398" y="247895"/>
                </a:lnTo>
                <a:lnTo>
                  <a:pt x="1916809" y="242595"/>
                </a:lnTo>
                <a:lnTo>
                  <a:pt x="1953898" y="224401"/>
                </a:lnTo>
                <a:lnTo>
                  <a:pt x="1964022" y="210382"/>
                </a:lnTo>
                <a:lnTo>
                  <a:pt x="1819897" y="210382"/>
                </a:lnTo>
                <a:lnTo>
                  <a:pt x="1793007" y="207626"/>
                </a:lnTo>
                <a:lnTo>
                  <a:pt x="1771555" y="196749"/>
                </a:lnTo>
                <a:lnTo>
                  <a:pt x="1757355" y="174706"/>
                </a:lnTo>
                <a:lnTo>
                  <a:pt x="1752219" y="138450"/>
                </a:lnTo>
                <a:lnTo>
                  <a:pt x="1757355" y="102351"/>
                </a:lnTo>
                <a:lnTo>
                  <a:pt x="1771555" y="80246"/>
                </a:lnTo>
                <a:lnTo>
                  <a:pt x="1793007" y="69164"/>
                </a:lnTo>
                <a:lnTo>
                  <a:pt x="1819897" y="66131"/>
                </a:lnTo>
                <a:lnTo>
                  <a:pt x="1963690" y="66131"/>
                </a:lnTo>
                <a:lnTo>
                  <a:pt x="1953851" y="52498"/>
                </a:lnTo>
                <a:lnTo>
                  <a:pt x="1916646" y="34249"/>
                </a:lnTo>
                <a:lnTo>
                  <a:pt x="1869398" y="28618"/>
                </a:lnTo>
                <a:lnTo>
                  <a:pt x="1869398" y="3093"/>
                </a:lnTo>
                <a:lnTo>
                  <a:pt x="1867259" y="2447"/>
                </a:lnTo>
                <a:lnTo>
                  <a:pt x="1862147" y="1401"/>
                </a:lnTo>
                <a:lnTo>
                  <a:pt x="1854280" y="429"/>
                </a:lnTo>
                <a:lnTo>
                  <a:pt x="1843874" y="0"/>
                </a:lnTo>
                <a:close/>
              </a:path>
              <a:path w="2672079" h="340995">
                <a:moveTo>
                  <a:pt x="1868625" y="66131"/>
                </a:moveTo>
                <a:lnTo>
                  <a:pt x="1819897" y="66131"/>
                </a:lnTo>
                <a:lnTo>
                  <a:pt x="1819897" y="210382"/>
                </a:lnTo>
                <a:lnTo>
                  <a:pt x="1868625" y="210382"/>
                </a:lnTo>
                <a:lnTo>
                  <a:pt x="1868625" y="66131"/>
                </a:lnTo>
                <a:close/>
              </a:path>
              <a:path w="2672079" h="340995">
                <a:moveTo>
                  <a:pt x="1963690" y="66131"/>
                </a:moveTo>
                <a:lnTo>
                  <a:pt x="1868625" y="66131"/>
                </a:lnTo>
                <a:lnTo>
                  <a:pt x="1895515" y="69164"/>
                </a:lnTo>
                <a:lnTo>
                  <a:pt x="1916966" y="80246"/>
                </a:lnTo>
                <a:lnTo>
                  <a:pt x="1931167" y="102351"/>
                </a:lnTo>
                <a:lnTo>
                  <a:pt x="1936303" y="138450"/>
                </a:lnTo>
                <a:lnTo>
                  <a:pt x="1931112" y="174325"/>
                </a:lnTo>
                <a:lnTo>
                  <a:pt x="1916821" y="196314"/>
                </a:lnTo>
                <a:lnTo>
                  <a:pt x="1895352" y="207354"/>
                </a:lnTo>
                <a:lnTo>
                  <a:pt x="1868625" y="210382"/>
                </a:lnTo>
                <a:lnTo>
                  <a:pt x="1964022" y="210382"/>
                </a:lnTo>
                <a:lnTo>
                  <a:pt x="1978271" y="190525"/>
                </a:lnTo>
                <a:lnTo>
                  <a:pt x="1986965" y="138450"/>
                </a:lnTo>
                <a:lnTo>
                  <a:pt x="1978259" y="86488"/>
                </a:lnTo>
                <a:lnTo>
                  <a:pt x="1978221" y="86265"/>
                </a:lnTo>
                <a:lnTo>
                  <a:pt x="1963690" y="66131"/>
                </a:lnTo>
                <a:close/>
              </a:path>
              <a:path w="2672079" h="340995">
                <a:moveTo>
                  <a:pt x="2184824" y="5414"/>
                </a:moveTo>
                <a:lnTo>
                  <a:pt x="2030518" y="5414"/>
                </a:lnTo>
                <a:lnTo>
                  <a:pt x="2030518" y="280767"/>
                </a:lnTo>
                <a:lnTo>
                  <a:pt x="2039799" y="283861"/>
                </a:lnTo>
                <a:lnTo>
                  <a:pt x="2055655" y="283861"/>
                </a:lnTo>
                <a:lnTo>
                  <a:pt x="2081180" y="46794"/>
                </a:lnTo>
                <a:lnTo>
                  <a:pt x="2184824" y="46794"/>
                </a:lnTo>
                <a:lnTo>
                  <a:pt x="2188304" y="37899"/>
                </a:lnTo>
                <a:lnTo>
                  <a:pt x="2188304" y="12762"/>
                </a:lnTo>
                <a:lnTo>
                  <a:pt x="2184824" y="5414"/>
                </a:lnTo>
                <a:close/>
              </a:path>
              <a:path w="2672079" h="340995">
                <a:moveTo>
                  <a:pt x="2249767" y="5414"/>
                </a:moveTo>
                <a:lnTo>
                  <a:pt x="2233911" y="5414"/>
                </a:lnTo>
                <a:lnTo>
                  <a:pt x="2225017" y="8508"/>
                </a:lnTo>
                <a:lnTo>
                  <a:pt x="2225017" y="280767"/>
                </a:lnTo>
                <a:lnTo>
                  <a:pt x="2226624" y="281250"/>
                </a:lnTo>
                <a:lnTo>
                  <a:pt x="2231784" y="282314"/>
                </a:lnTo>
                <a:lnTo>
                  <a:pt x="2241006" y="283377"/>
                </a:lnTo>
                <a:lnTo>
                  <a:pt x="2254795" y="283861"/>
                </a:lnTo>
                <a:lnTo>
                  <a:pt x="2267775" y="283377"/>
                </a:lnTo>
                <a:lnTo>
                  <a:pt x="2277129" y="282314"/>
                </a:lnTo>
                <a:lnTo>
                  <a:pt x="2282857" y="281250"/>
                </a:lnTo>
                <a:lnTo>
                  <a:pt x="2284960" y="280767"/>
                </a:lnTo>
                <a:lnTo>
                  <a:pt x="2314280" y="223144"/>
                </a:lnTo>
                <a:lnTo>
                  <a:pt x="2271038" y="223144"/>
                </a:lnTo>
                <a:lnTo>
                  <a:pt x="2271763" y="215868"/>
                </a:lnTo>
                <a:lnTo>
                  <a:pt x="2274825" y="166294"/>
                </a:lnTo>
                <a:lnTo>
                  <a:pt x="2275651" y="124533"/>
                </a:lnTo>
                <a:lnTo>
                  <a:pt x="2275678" y="8508"/>
                </a:lnTo>
                <a:lnTo>
                  <a:pt x="2273751" y="8024"/>
                </a:lnTo>
                <a:lnTo>
                  <a:pt x="2268669" y="6961"/>
                </a:lnTo>
                <a:lnTo>
                  <a:pt x="2260614" y="5897"/>
                </a:lnTo>
                <a:lnTo>
                  <a:pt x="2249767" y="5414"/>
                </a:lnTo>
                <a:close/>
              </a:path>
              <a:path w="2672079" h="340995">
                <a:moveTo>
                  <a:pt x="2432305" y="69225"/>
                </a:moveTo>
                <a:lnTo>
                  <a:pt x="2386671" y="69225"/>
                </a:lnTo>
                <a:lnTo>
                  <a:pt x="2385945" y="75527"/>
                </a:lnTo>
                <a:lnTo>
                  <a:pt x="2384350" y="94120"/>
                </a:lnTo>
                <a:lnTo>
                  <a:pt x="2382836" y="122980"/>
                </a:lnTo>
                <a:lnTo>
                  <a:pt x="2382755" y="124533"/>
                </a:lnTo>
                <a:lnTo>
                  <a:pt x="2382074" y="163756"/>
                </a:lnTo>
                <a:lnTo>
                  <a:pt x="2382030" y="280767"/>
                </a:lnTo>
                <a:lnTo>
                  <a:pt x="2383571" y="281250"/>
                </a:lnTo>
                <a:lnTo>
                  <a:pt x="2388266" y="282314"/>
                </a:lnTo>
                <a:lnTo>
                  <a:pt x="2396224" y="283377"/>
                </a:lnTo>
                <a:lnTo>
                  <a:pt x="2407554" y="283861"/>
                </a:lnTo>
                <a:lnTo>
                  <a:pt x="2423410" y="283861"/>
                </a:lnTo>
                <a:lnTo>
                  <a:pt x="2432305" y="280767"/>
                </a:lnTo>
                <a:lnTo>
                  <a:pt x="2432305" y="69225"/>
                </a:lnTo>
                <a:close/>
              </a:path>
              <a:path w="2672079" h="340995">
                <a:moveTo>
                  <a:pt x="2402913" y="5414"/>
                </a:moveTo>
                <a:lnTo>
                  <a:pt x="2307777" y="139223"/>
                </a:lnTo>
                <a:lnTo>
                  <a:pt x="2285975" y="187274"/>
                </a:lnTo>
                <a:lnTo>
                  <a:pt x="2272585" y="223144"/>
                </a:lnTo>
                <a:lnTo>
                  <a:pt x="2314280" y="223144"/>
                </a:lnTo>
                <a:lnTo>
                  <a:pt x="2351865" y="149278"/>
                </a:lnTo>
                <a:lnTo>
                  <a:pt x="2367993" y="113602"/>
                </a:lnTo>
                <a:lnTo>
                  <a:pt x="2383571" y="74010"/>
                </a:lnTo>
                <a:lnTo>
                  <a:pt x="2385124" y="69225"/>
                </a:lnTo>
                <a:lnTo>
                  <a:pt x="2432305" y="69225"/>
                </a:lnTo>
                <a:lnTo>
                  <a:pt x="2432305" y="8508"/>
                </a:lnTo>
                <a:lnTo>
                  <a:pt x="2430540" y="8024"/>
                </a:lnTo>
                <a:lnTo>
                  <a:pt x="2425150" y="6961"/>
                </a:lnTo>
                <a:lnTo>
                  <a:pt x="2415990" y="5897"/>
                </a:lnTo>
                <a:lnTo>
                  <a:pt x="2402913" y="5414"/>
                </a:lnTo>
                <a:close/>
              </a:path>
              <a:path w="2672079" h="340995">
                <a:moveTo>
                  <a:pt x="2598748" y="1160"/>
                </a:moveTo>
                <a:lnTo>
                  <a:pt x="2557157" y="7060"/>
                </a:lnTo>
                <a:lnTo>
                  <a:pt x="2500762" y="53536"/>
                </a:lnTo>
                <a:lnTo>
                  <a:pt x="2486404" y="93629"/>
                </a:lnTo>
                <a:lnTo>
                  <a:pt x="2481568" y="144637"/>
                </a:lnTo>
                <a:lnTo>
                  <a:pt x="2486294" y="194628"/>
                </a:lnTo>
                <a:lnTo>
                  <a:pt x="2500762" y="235906"/>
                </a:lnTo>
                <a:lnTo>
                  <a:pt x="2557157" y="282252"/>
                </a:lnTo>
                <a:lnTo>
                  <a:pt x="2598748" y="288115"/>
                </a:lnTo>
                <a:lnTo>
                  <a:pt x="2630399" y="285879"/>
                </a:lnTo>
                <a:lnTo>
                  <a:pt x="2653277" y="280960"/>
                </a:lnTo>
                <a:lnTo>
                  <a:pt x="2667163" y="276042"/>
                </a:lnTo>
                <a:lnTo>
                  <a:pt x="2671840" y="273806"/>
                </a:lnTo>
                <a:lnTo>
                  <a:pt x="2670953" y="264787"/>
                </a:lnTo>
                <a:lnTo>
                  <a:pt x="2670843" y="263666"/>
                </a:lnTo>
                <a:lnTo>
                  <a:pt x="2667925" y="253889"/>
                </a:lnTo>
                <a:lnTo>
                  <a:pt x="2663919" y="246348"/>
                </a:lnTo>
                <a:lnTo>
                  <a:pt x="2605322" y="246348"/>
                </a:lnTo>
                <a:lnTo>
                  <a:pt x="2577181" y="241900"/>
                </a:lnTo>
                <a:lnTo>
                  <a:pt x="2576553" y="241900"/>
                </a:lnTo>
                <a:lnTo>
                  <a:pt x="2554177" y="225706"/>
                </a:lnTo>
                <a:lnTo>
                  <a:pt x="2539952" y="194628"/>
                </a:lnTo>
                <a:lnTo>
                  <a:pt x="2534937" y="145024"/>
                </a:lnTo>
                <a:lnTo>
                  <a:pt x="2539952" y="95178"/>
                </a:lnTo>
                <a:lnTo>
                  <a:pt x="2554177" y="63569"/>
                </a:lnTo>
                <a:lnTo>
                  <a:pt x="2576378" y="46969"/>
                </a:lnTo>
                <a:lnTo>
                  <a:pt x="2605322" y="42153"/>
                </a:lnTo>
                <a:lnTo>
                  <a:pt x="2660261" y="42153"/>
                </a:lnTo>
                <a:lnTo>
                  <a:pt x="2664251" y="35095"/>
                </a:lnTo>
                <a:lnTo>
                  <a:pt x="2667145" y="25753"/>
                </a:lnTo>
                <a:lnTo>
                  <a:pt x="2667973" y="15469"/>
                </a:lnTo>
                <a:lnTo>
                  <a:pt x="2663465" y="13233"/>
                </a:lnTo>
                <a:lnTo>
                  <a:pt x="2650183" y="8314"/>
                </a:lnTo>
                <a:lnTo>
                  <a:pt x="2628490" y="3395"/>
                </a:lnTo>
                <a:lnTo>
                  <a:pt x="2598748" y="1160"/>
                </a:lnTo>
                <a:close/>
              </a:path>
              <a:path w="2672079" h="340995">
                <a:moveTo>
                  <a:pt x="2656758" y="237453"/>
                </a:moveTo>
                <a:lnTo>
                  <a:pt x="2652800" y="238843"/>
                </a:lnTo>
                <a:lnTo>
                  <a:pt x="2641917" y="241900"/>
                </a:lnTo>
                <a:lnTo>
                  <a:pt x="2625467" y="244982"/>
                </a:lnTo>
                <a:lnTo>
                  <a:pt x="2625243" y="244982"/>
                </a:lnTo>
                <a:lnTo>
                  <a:pt x="2605322" y="246348"/>
                </a:lnTo>
                <a:lnTo>
                  <a:pt x="2663919" y="246348"/>
                </a:lnTo>
                <a:lnTo>
                  <a:pt x="2663193" y="244982"/>
                </a:lnTo>
                <a:lnTo>
                  <a:pt x="2656758" y="237453"/>
                </a:lnTo>
                <a:close/>
              </a:path>
              <a:path w="2672079" h="340995">
                <a:moveTo>
                  <a:pt x="2660261" y="42153"/>
                </a:moveTo>
                <a:lnTo>
                  <a:pt x="2605322" y="42153"/>
                </a:lnTo>
                <a:lnTo>
                  <a:pt x="2624073" y="43483"/>
                </a:lnTo>
                <a:lnTo>
                  <a:pt x="2639306" y="46407"/>
                </a:lnTo>
                <a:lnTo>
                  <a:pt x="2649537" y="49332"/>
                </a:lnTo>
                <a:lnTo>
                  <a:pt x="2653277" y="50661"/>
                </a:lnTo>
                <a:lnTo>
                  <a:pt x="2659491" y="43483"/>
                </a:lnTo>
                <a:lnTo>
                  <a:pt x="2660261" y="42153"/>
                </a:lnTo>
                <a:close/>
              </a:path>
            </a:pathLst>
          </a:custGeom>
          <a:solidFill>
            <a:srgbClr val="5952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322944" y="3230853"/>
            <a:ext cx="2613660" cy="290830"/>
          </a:xfrm>
          <a:custGeom>
            <a:avLst/>
            <a:gdLst/>
            <a:ahLst/>
            <a:cxnLst/>
            <a:rect l="l" t="t" r="r" b="b"/>
            <a:pathLst>
              <a:path w="2613660" h="290829">
                <a:moveTo>
                  <a:pt x="98969" y="0"/>
                </a:moveTo>
                <a:lnTo>
                  <a:pt x="55957" y="8088"/>
                </a:lnTo>
                <a:lnTo>
                  <a:pt x="24984" y="32081"/>
                </a:lnTo>
                <a:lnTo>
                  <a:pt x="6281" y="71453"/>
                </a:lnTo>
                <a:lnTo>
                  <a:pt x="0" y="125837"/>
                </a:lnTo>
                <a:lnTo>
                  <a:pt x="6329" y="180509"/>
                </a:lnTo>
                <a:lnTo>
                  <a:pt x="25125" y="219876"/>
                </a:lnTo>
                <a:lnTo>
                  <a:pt x="56100" y="243683"/>
                </a:lnTo>
                <a:lnTo>
                  <a:pt x="98969" y="251675"/>
                </a:lnTo>
                <a:lnTo>
                  <a:pt x="125428" y="249868"/>
                </a:lnTo>
                <a:lnTo>
                  <a:pt x="144841" y="245893"/>
                </a:lnTo>
                <a:lnTo>
                  <a:pt x="156792" y="241918"/>
                </a:lnTo>
                <a:lnTo>
                  <a:pt x="160868" y="240112"/>
                </a:lnTo>
                <a:lnTo>
                  <a:pt x="160034" y="232571"/>
                </a:lnTo>
                <a:lnTo>
                  <a:pt x="158019" y="225445"/>
                </a:lnTo>
                <a:lnTo>
                  <a:pt x="155992" y="221406"/>
                </a:lnTo>
                <a:lnTo>
                  <a:pt x="103050" y="221406"/>
                </a:lnTo>
                <a:lnTo>
                  <a:pt x="75938" y="217192"/>
                </a:lnTo>
                <a:lnTo>
                  <a:pt x="54756" y="202233"/>
                </a:lnTo>
                <a:lnTo>
                  <a:pt x="40971" y="173053"/>
                </a:lnTo>
                <a:lnTo>
                  <a:pt x="36050" y="126177"/>
                </a:lnTo>
                <a:lnTo>
                  <a:pt x="40971" y="79089"/>
                </a:lnTo>
                <a:lnTo>
                  <a:pt x="54756" y="49442"/>
                </a:lnTo>
                <a:lnTo>
                  <a:pt x="75938" y="34015"/>
                </a:lnTo>
                <a:lnTo>
                  <a:pt x="103050" y="29588"/>
                </a:lnTo>
                <a:lnTo>
                  <a:pt x="152615" y="29588"/>
                </a:lnTo>
                <a:lnTo>
                  <a:pt x="154576" y="26145"/>
                </a:lnTo>
                <a:lnTo>
                  <a:pt x="156680" y="19380"/>
                </a:lnTo>
                <a:lnTo>
                  <a:pt x="157127" y="11563"/>
                </a:lnTo>
                <a:lnTo>
                  <a:pt x="153348" y="9756"/>
                </a:lnTo>
                <a:lnTo>
                  <a:pt x="142205" y="5781"/>
                </a:lnTo>
                <a:lnTo>
                  <a:pt x="123983" y="1806"/>
                </a:lnTo>
                <a:lnTo>
                  <a:pt x="98969" y="0"/>
                </a:lnTo>
                <a:close/>
              </a:path>
              <a:path w="2613660" h="290829">
                <a:moveTo>
                  <a:pt x="150325" y="213584"/>
                </a:moveTo>
                <a:lnTo>
                  <a:pt x="146716" y="214806"/>
                </a:lnTo>
                <a:lnTo>
                  <a:pt x="136763" y="217495"/>
                </a:lnTo>
                <a:lnTo>
                  <a:pt x="121772" y="220184"/>
                </a:lnTo>
                <a:lnTo>
                  <a:pt x="103050" y="221406"/>
                </a:lnTo>
                <a:lnTo>
                  <a:pt x="155992" y="221406"/>
                </a:lnTo>
                <a:lnTo>
                  <a:pt x="154794" y="219020"/>
                </a:lnTo>
                <a:lnTo>
                  <a:pt x="150325" y="213584"/>
                </a:lnTo>
                <a:close/>
              </a:path>
              <a:path w="2613660" h="290829">
                <a:moveTo>
                  <a:pt x="152615" y="29588"/>
                </a:moveTo>
                <a:lnTo>
                  <a:pt x="103050" y="29588"/>
                </a:lnTo>
                <a:lnTo>
                  <a:pt x="120093" y="30811"/>
                </a:lnTo>
                <a:lnTo>
                  <a:pt x="134042" y="33500"/>
                </a:lnTo>
                <a:lnTo>
                  <a:pt x="143464" y="36188"/>
                </a:lnTo>
                <a:lnTo>
                  <a:pt x="146924" y="37411"/>
                </a:lnTo>
                <a:lnTo>
                  <a:pt x="151196" y="32081"/>
                </a:lnTo>
                <a:lnTo>
                  <a:pt x="152615" y="29588"/>
                </a:lnTo>
                <a:close/>
              </a:path>
              <a:path w="2613660" h="290829">
                <a:moveTo>
                  <a:pt x="232807" y="3401"/>
                </a:moveTo>
                <a:lnTo>
                  <a:pt x="209680" y="3401"/>
                </a:lnTo>
                <a:lnTo>
                  <a:pt x="201518" y="5781"/>
                </a:lnTo>
                <a:lnTo>
                  <a:pt x="201518" y="245893"/>
                </a:lnTo>
                <a:lnTo>
                  <a:pt x="207300" y="248274"/>
                </a:lnTo>
                <a:lnTo>
                  <a:pt x="227706" y="248274"/>
                </a:lnTo>
                <a:lnTo>
                  <a:pt x="233148" y="245893"/>
                </a:lnTo>
                <a:lnTo>
                  <a:pt x="233074" y="105596"/>
                </a:lnTo>
                <a:lnTo>
                  <a:pt x="232934" y="96615"/>
                </a:lnTo>
                <a:lnTo>
                  <a:pt x="232844" y="90807"/>
                </a:lnTo>
                <a:lnTo>
                  <a:pt x="232722" y="82984"/>
                </a:lnTo>
                <a:lnTo>
                  <a:pt x="231821" y="64364"/>
                </a:lnTo>
                <a:lnTo>
                  <a:pt x="231713" y="62132"/>
                </a:lnTo>
                <a:lnTo>
                  <a:pt x="229747" y="46253"/>
                </a:lnTo>
                <a:lnTo>
                  <a:pt x="264380" y="46253"/>
                </a:lnTo>
                <a:lnTo>
                  <a:pt x="243010" y="5781"/>
                </a:lnTo>
                <a:lnTo>
                  <a:pt x="232807" y="3401"/>
                </a:lnTo>
                <a:close/>
              </a:path>
              <a:path w="2613660" h="290829">
                <a:moveTo>
                  <a:pt x="425305" y="46253"/>
                </a:moveTo>
                <a:lnTo>
                  <a:pt x="392996" y="46253"/>
                </a:lnTo>
                <a:lnTo>
                  <a:pt x="391529" y="64364"/>
                </a:lnTo>
                <a:lnTo>
                  <a:pt x="391053" y="82984"/>
                </a:lnTo>
                <a:lnTo>
                  <a:pt x="390955" y="245893"/>
                </a:lnTo>
                <a:lnTo>
                  <a:pt x="397417" y="248274"/>
                </a:lnTo>
                <a:lnTo>
                  <a:pt x="419524" y="248274"/>
                </a:lnTo>
                <a:lnTo>
                  <a:pt x="425305" y="245893"/>
                </a:lnTo>
                <a:lnTo>
                  <a:pt x="425305" y="46253"/>
                </a:lnTo>
                <a:close/>
              </a:path>
              <a:path w="2613660" h="290829">
                <a:moveTo>
                  <a:pt x="264380" y="46253"/>
                </a:moveTo>
                <a:lnTo>
                  <a:pt x="231107" y="46253"/>
                </a:lnTo>
                <a:lnTo>
                  <a:pt x="235749" y="59645"/>
                </a:lnTo>
                <a:lnTo>
                  <a:pt x="235821" y="59852"/>
                </a:lnTo>
                <a:lnTo>
                  <a:pt x="252486" y="96615"/>
                </a:lnTo>
                <a:lnTo>
                  <a:pt x="301168" y="189436"/>
                </a:lnTo>
                <a:lnTo>
                  <a:pt x="304229" y="191137"/>
                </a:lnTo>
                <a:lnTo>
                  <a:pt x="316813" y="191137"/>
                </a:lnTo>
                <a:lnTo>
                  <a:pt x="321234" y="189436"/>
                </a:lnTo>
                <a:lnTo>
                  <a:pt x="345652" y="143523"/>
                </a:lnTo>
                <a:lnTo>
                  <a:pt x="311371" y="143523"/>
                </a:lnTo>
                <a:lnTo>
                  <a:pt x="307513" y="132751"/>
                </a:lnTo>
                <a:lnTo>
                  <a:pt x="301933" y="119843"/>
                </a:lnTo>
                <a:lnTo>
                  <a:pt x="295206" y="105596"/>
                </a:lnTo>
                <a:lnTo>
                  <a:pt x="287904" y="90807"/>
                </a:lnTo>
                <a:lnTo>
                  <a:pt x="264380" y="46253"/>
                </a:lnTo>
                <a:close/>
              </a:path>
              <a:path w="2613660" h="290829">
                <a:moveTo>
                  <a:pt x="416463" y="3401"/>
                </a:moveTo>
                <a:lnTo>
                  <a:pt x="395716" y="3401"/>
                </a:lnTo>
                <a:lnTo>
                  <a:pt x="387214" y="4421"/>
                </a:lnTo>
                <a:lnTo>
                  <a:pt x="380752" y="5781"/>
                </a:lnTo>
                <a:lnTo>
                  <a:pt x="367164" y="32761"/>
                </a:lnTo>
                <a:lnTo>
                  <a:pt x="353416" y="59645"/>
                </a:lnTo>
                <a:lnTo>
                  <a:pt x="339477" y="86465"/>
                </a:lnTo>
                <a:lnTo>
                  <a:pt x="325315" y="113254"/>
                </a:lnTo>
                <a:lnTo>
                  <a:pt x="320958" y="122431"/>
                </a:lnTo>
                <a:lnTo>
                  <a:pt x="317493" y="130556"/>
                </a:lnTo>
                <a:lnTo>
                  <a:pt x="314793" y="137597"/>
                </a:lnTo>
                <a:lnTo>
                  <a:pt x="312731" y="143523"/>
                </a:lnTo>
                <a:lnTo>
                  <a:pt x="345652" y="143523"/>
                </a:lnTo>
                <a:lnTo>
                  <a:pt x="361026" y="114614"/>
                </a:lnTo>
                <a:lnTo>
                  <a:pt x="370347" y="95467"/>
                </a:lnTo>
                <a:lnTo>
                  <a:pt x="379221" y="76735"/>
                </a:lnTo>
                <a:lnTo>
                  <a:pt x="386473" y="60065"/>
                </a:lnTo>
                <a:lnTo>
                  <a:pt x="386565" y="59852"/>
                </a:lnTo>
                <a:lnTo>
                  <a:pt x="391295" y="46253"/>
                </a:lnTo>
                <a:lnTo>
                  <a:pt x="425305" y="46253"/>
                </a:lnTo>
                <a:lnTo>
                  <a:pt x="425305" y="5781"/>
                </a:lnTo>
                <a:lnTo>
                  <a:pt x="416463" y="3401"/>
                </a:lnTo>
                <a:close/>
              </a:path>
              <a:path w="2613660" h="290829">
                <a:moveTo>
                  <a:pt x="477668" y="213924"/>
                </a:moveTo>
                <a:lnTo>
                  <a:pt x="473347" y="219020"/>
                </a:lnTo>
                <a:lnTo>
                  <a:pt x="470143" y="225360"/>
                </a:lnTo>
                <a:lnTo>
                  <a:pt x="468150" y="232528"/>
                </a:lnTo>
                <a:lnTo>
                  <a:pt x="467465" y="240112"/>
                </a:lnTo>
                <a:lnTo>
                  <a:pt x="471780" y="241918"/>
                </a:lnTo>
                <a:lnTo>
                  <a:pt x="484385" y="245893"/>
                </a:lnTo>
                <a:lnTo>
                  <a:pt x="504770" y="249868"/>
                </a:lnTo>
                <a:lnTo>
                  <a:pt x="532424" y="251675"/>
                </a:lnTo>
                <a:lnTo>
                  <a:pt x="576685" y="243683"/>
                </a:lnTo>
                <a:lnTo>
                  <a:pt x="606216" y="221746"/>
                </a:lnTo>
                <a:lnTo>
                  <a:pt x="528343" y="221746"/>
                </a:lnTo>
                <a:lnTo>
                  <a:pt x="508373" y="220524"/>
                </a:lnTo>
                <a:lnTo>
                  <a:pt x="492991" y="217952"/>
                </a:lnTo>
                <a:lnTo>
                  <a:pt x="492758" y="217952"/>
                </a:lnTo>
                <a:lnTo>
                  <a:pt x="481568" y="215146"/>
                </a:lnTo>
                <a:lnTo>
                  <a:pt x="477668" y="213924"/>
                </a:lnTo>
                <a:close/>
              </a:path>
              <a:path w="2613660" h="290829">
                <a:moveTo>
                  <a:pt x="604982" y="29248"/>
                </a:moveTo>
                <a:lnTo>
                  <a:pt x="528343" y="29248"/>
                </a:lnTo>
                <a:lnTo>
                  <a:pt x="555061" y="33159"/>
                </a:lnTo>
                <a:lnTo>
                  <a:pt x="554701" y="33159"/>
                </a:lnTo>
                <a:lnTo>
                  <a:pt x="575830" y="46211"/>
                </a:lnTo>
                <a:lnTo>
                  <a:pt x="590757" y="71001"/>
                </a:lnTo>
                <a:lnTo>
                  <a:pt x="598064" y="109852"/>
                </a:lnTo>
                <a:lnTo>
                  <a:pt x="510318" y="109852"/>
                </a:lnTo>
                <a:lnTo>
                  <a:pt x="507597" y="114614"/>
                </a:lnTo>
                <a:lnTo>
                  <a:pt x="507597" y="132299"/>
                </a:lnTo>
                <a:lnTo>
                  <a:pt x="510318" y="138081"/>
                </a:lnTo>
                <a:lnTo>
                  <a:pt x="598064" y="138081"/>
                </a:lnTo>
                <a:lnTo>
                  <a:pt x="591474" y="178989"/>
                </a:lnTo>
                <a:lnTo>
                  <a:pt x="576722" y="204656"/>
                </a:lnTo>
                <a:lnTo>
                  <a:pt x="555211" y="217952"/>
                </a:lnTo>
                <a:lnTo>
                  <a:pt x="528343" y="221746"/>
                </a:lnTo>
                <a:lnTo>
                  <a:pt x="606216" y="221746"/>
                </a:lnTo>
                <a:lnTo>
                  <a:pt x="608735" y="219876"/>
                </a:lnTo>
                <a:lnTo>
                  <a:pt x="628221" y="180509"/>
                </a:lnTo>
                <a:lnTo>
                  <a:pt x="634795" y="125837"/>
                </a:lnTo>
                <a:lnTo>
                  <a:pt x="628221" y="71453"/>
                </a:lnTo>
                <a:lnTo>
                  <a:pt x="608735" y="32054"/>
                </a:lnTo>
                <a:lnTo>
                  <a:pt x="604982" y="29248"/>
                </a:lnTo>
                <a:close/>
              </a:path>
              <a:path w="2613660" h="290829">
                <a:moveTo>
                  <a:pt x="532424" y="0"/>
                </a:moveTo>
                <a:lnTo>
                  <a:pt x="506305" y="1806"/>
                </a:lnTo>
                <a:lnTo>
                  <a:pt x="486978" y="5781"/>
                </a:lnTo>
                <a:lnTo>
                  <a:pt x="474984" y="9756"/>
                </a:lnTo>
                <a:lnTo>
                  <a:pt x="470866" y="11563"/>
                </a:lnTo>
                <a:lnTo>
                  <a:pt x="471456" y="18370"/>
                </a:lnTo>
                <a:lnTo>
                  <a:pt x="473289" y="25210"/>
                </a:lnTo>
                <a:lnTo>
                  <a:pt x="476461" y="31602"/>
                </a:lnTo>
                <a:lnTo>
                  <a:pt x="481069" y="37071"/>
                </a:lnTo>
                <a:lnTo>
                  <a:pt x="484820" y="35848"/>
                </a:lnTo>
                <a:lnTo>
                  <a:pt x="495013" y="33159"/>
                </a:lnTo>
                <a:lnTo>
                  <a:pt x="510052" y="30471"/>
                </a:lnTo>
                <a:lnTo>
                  <a:pt x="528343" y="29248"/>
                </a:lnTo>
                <a:lnTo>
                  <a:pt x="604982" y="29248"/>
                </a:lnTo>
                <a:lnTo>
                  <a:pt x="576685" y="8088"/>
                </a:lnTo>
                <a:lnTo>
                  <a:pt x="532424" y="0"/>
                </a:lnTo>
                <a:close/>
              </a:path>
              <a:path w="2613660" h="290829">
                <a:moveTo>
                  <a:pt x="775916" y="3401"/>
                </a:moveTo>
                <a:lnTo>
                  <a:pt x="684769" y="3401"/>
                </a:lnTo>
                <a:lnTo>
                  <a:pt x="684769" y="248274"/>
                </a:lnTo>
                <a:lnTo>
                  <a:pt x="777276" y="248274"/>
                </a:lnTo>
                <a:lnTo>
                  <a:pt x="808109" y="243274"/>
                </a:lnTo>
                <a:lnTo>
                  <a:pt x="830843" y="229186"/>
                </a:lnTo>
                <a:lnTo>
                  <a:pt x="835860" y="221406"/>
                </a:lnTo>
                <a:lnTo>
                  <a:pt x="719459" y="221406"/>
                </a:lnTo>
                <a:lnTo>
                  <a:pt x="719459" y="137061"/>
                </a:lnTo>
                <a:lnTo>
                  <a:pt x="834129" y="137061"/>
                </a:lnTo>
                <a:lnTo>
                  <a:pt x="826905" y="129733"/>
                </a:lnTo>
                <a:lnTo>
                  <a:pt x="815368" y="122436"/>
                </a:lnTo>
                <a:lnTo>
                  <a:pt x="824785" y="115028"/>
                </a:lnTo>
                <a:lnTo>
                  <a:pt x="827890" y="111213"/>
                </a:lnTo>
                <a:lnTo>
                  <a:pt x="719459" y="111213"/>
                </a:lnTo>
                <a:lnTo>
                  <a:pt x="719459" y="30269"/>
                </a:lnTo>
                <a:lnTo>
                  <a:pt x="830280" y="30269"/>
                </a:lnTo>
                <a:lnTo>
                  <a:pt x="825699" y="22531"/>
                </a:lnTo>
                <a:lnTo>
                  <a:pt x="804841" y="8470"/>
                </a:lnTo>
                <a:lnTo>
                  <a:pt x="775916" y="3401"/>
                </a:lnTo>
                <a:close/>
              </a:path>
              <a:path w="2613660" h="290829">
                <a:moveTo>
                  <a:pt x="834129" y="137061"/>
                </a:moveTo>
                <a:lnTo>
                  <a:pt x="770474" y="137061"/>
                </a:lnTo>
                <a:lnTo>
                  <a:pt x="789903" y="139633"/>
                </a:lnTo>
                <a:lnTo>
                  <a:pt x="803464" y="147434"/>
                </a:lnTo>
                <a:lnTo>
                  <a:pt x="811414" y="160591"/>
                </a:lnTo>
                <a:lnTo>
                  <a:pt x="814008" y="179233"/>
                </a:lnTo>
                <a:lnTo>
                  <a:pt x="811563" y="197014"/>
                </a:lnTo>
                <a:lnTo>
                  <a:pt x="803890" y="210268"/>
                </a:lnTo>
                <a:lnTo>
                  <a:pt x="790477" y="218547"/>
                </a:lnTo>
                <a:lnTo>
                  <a:pt x="770815" y="221406"/>
                </a:lnTo>
                <a:lnTo>
                  <a:pt x="835860" y="221406"/>
                </a:lnTo>
                <a:lnTo>
                  <a:pt x="844904" y="207382"/>
                </a:lnTo>
                <a:lnTo>
                  <a:pt x="849718" y="179233"/>
                </a:lnTo>
                <a:lnTo>
                  <a:pt x="846408" y="157206"/>
                </a:lnTo>
                <a:lnTo>
                  <a:pt x="838027" y="141014"/>
                </a:lnTo>
                <a:lnTo>
                  <a:pt x="834129" y="137061"/>
                </a:lnTo>
                <a:close/>
              </a:path>
              <a:path w="2613660" h="290829">
                <a:moveTo>
                  <a:pt x="830280" y="30269"/>
                </a:moveTo>
                <a:lnTo>
                  <a:pt x="768094" y="30269"/>
                </a:lnTo>
                <a:lnTo>
                  <a:pt x="786114" y="33197"/>
                </a:lnTo>
                <a:lnTo>
                  <a:pt x="798235" y="41449"/>
                </a:lnTo>
                <a:lnTo>
                  <a:pt x="805064" y="54230"/>
                </a:lnTo>
                <a:lnTo>
                  <a:pt x="807205" y="70741"/>
                </a:lnTo>
                <a:lnTo>
                  <a:pt x="805021" y="86965"/>
                </a:lnTo>
                <a:lnTo>
                  <a:pt x="798150" y="99777"/>
                </a:lnTo>
                <a:lnTo>
                  <a:pt x="786114" y="108189"/>
                </a:lnTo>
                <a:lnTo>
                  <a:pt x="768434" y="111213"/>
                </a:lnTo>
                <a:lnTo>
                  <a:pt x="827890" y="111213"/>
                </a:lnTo>
                <a:lnTo>
                  <a:pt x="833563" y="104241"/>
                </a:lnTo>
                <a:lnTo>
                  <a:pt x="840047" y="89627"/>
                </a:lnTo>
                <a:lnTo>
                  <a:pt x="842576" y="70741"/>
                </a:lnTo>
                <a:lnTo>
                  <a:pt x="838330" y="43862"/>
                </a:lnTo>
                <a:lnTo>
                  <a:pt x="830280" y="30269"/>
                </a:lnTo>
                <a:close/>
              </a:path>
              <a:path w="2613660" h="290829">
                <a:moveTo>
                  <a:pt x="919415" y="211543"/>
                </a:moveTo>
                <a:lnTo>
                  <a:pt x="896288" y="211543"/>
                </a:lnTo>
                <a:lnTo>
                  <a:pt x="890167" y="213924"/>
                </a:lnTo>
                <a:lnTo>
                  <a:pt x="890167" y="245893"/>
                </a:lnTo>
                <a:lnTo>
                  <a:pt x="893568" y="247934"/>
                </a:lnTo>
                <a:lnTo>
                  <a:pt x="901390" y="248274"/>
                </a:lnTo>
                <a:lnTo>
                  <a:pt x="898706" y="262914"/>
                </a:lnTo>
                <a:lnTo>
                  <a:pt x="894460" y="273569"/>
                </a:lnTo>
                <a:lnTo>
                  <a:pt x="890533" y="280079"/>
                </a:lnTo>
                <a:lnTo>
                  <a:pt x="888806" y="282284"/>
                </a:lnTo>
                <a:lnTo>
                  <a:pt x="901050" y="290787"/>
                </a:lnTo>
                <a:lnTo>
                  <a:pt x="904876" y="287290"/>
                </a:lnTo>
                <a:lnTo>
                  <a:pt x="913293" y="276843"/>
                </a:lnTo>
                <a:lnTo>
                  <a:pt x="921711" y="259508"/>
                </a:lnTo>
                <a:lnTo>
                  <a:pt x="925537" y="235350"/>
                </a:lnTo>
                <a:lnTo>
                  <a:pt x="925537" y="213924"/>
                </a:lnTo>
                <a:lnTo>
                  <a:pt x="919415" y="211543"/>
                </a:lnTo>
                <a:close/>
              </a:path>
              <a:path w="2613660" h="290829">
                <a:moveTo>
                  <a:pt x="1033336" y="221746"/>
                </a:moveTo>
                <a:lnTo>
                  <a:pt x="1031636" y="226167"/>
                </a:lnTo>
                <a:lnTo>
                  <a:pt x="1030955" y="230249"/>
                </a:lnTo>
                <a:lnTo>
                  <a:pt x="1030955" y="239431"/>
                </a:lnTo>
                <a:lnTo>
                  <a:pt x="1031976" y="243853"/>
                </a:lnTo>
                <a:lnTo>
                  <a:pt x="1033336" y="247594"/>
                </a:lnTo>
                <a:lnTo>
                  <a:pt x="1037417" y="248954"/>
                </a:lnTo>
                <a:lnTo>
                  <a:pt x="1042859" y="249975"/>
                </a:lnTo>
                <a:lnTo>
                  <a:pt x="1050001" y="249975"/>
                </a:lnTo>
                <a:lnTo>
                  <a:pt x="1068542" y="245978"/>
                </a:lnTo>
                <a:lnTo>
                  <a:pt x="1088135" y="227953"/>
                </a:lnTo>
                <a:lnTo>
                  <a:pt x="1090435" y="222426"/>
                </a:lnTo>
                <a:lnTo>
                  <a:pt x="1039798" y="222426"/>
                </a:lnTo>
                <a:lnTo>
                  <a:pt x="1036057" y="222086"/>
                </a:lnTo>
                <a:lnTo>
                  <a:pt x="1033336" y="221746"/>
                </a:lnTo>
                <a:close/>
              </a:path>
              <a:path w="2613660" h="290829">
                <a:moveTo>
                  <a:pt x="1222907" y="245978"/>
                </a:moveTo>
                <a:lnTo>
                  <a:pt x="1188605" y="245978"/>
                </a:lnTo>
                <a:lnTo>
                  <a:pt x="1193524" y="248274"/>
                </a:lnTo>
                <a:lnTo>
                  <a:pt x="1217332" y="248274"/>
                </a:lnTo>
                <a:lnTo>
                  <a:pt x="1222907" y="245978"/>
                </a:lnTo>
                <a:close/>
              </a:path>
              <a:path w="2613660" h="290829">
                <a:moveTo>
                  <a:pt x="1223113" y="30269"/>
                </a:moveTo>
                <a:lnTo>
                  <a:pt x="1188763" y="30269"/>
                </a:lnTo>
                <a:lnTo>
                  <a:pt x="1188763" y="245978"/>
                </a:lnTo>
                <a:lnTo>
                  <a:pt x="1223113" y="245978"/>
                </a:lnTo>
                <a:lnTo>
                  <a:pt x="1223113" y="30269"/>
                </a:lnTo>
                <a:close/>
              </a:path>
              <a:path w="2613660" h="290829">
                <a:moveTo>
                  <a:pt x="1223113" y="3401"/>
                </a:moveTo>
                <a:lnTo>
                  <a:pt x="1092174" y="3401"/>
                </a:lnTo>
                <a:lnTo>
                  <a:pt x="1083671" y="112913"/>
                </a:lnTo>
                <a:lnTo>
                  <a:pt x="1076221" y="169902"/>
                </a:lnTo>
                <a:lnTo>
                  <a:pt x="1065901" y="202530"/>
                </a:lnTo>
                <a:lnTo>
                  <a:pt x="1054688" y="217559"/>
                </a:lnTo>
                <a:lnTo>
                  <a:pt x="1044560" y="221746"/>
                </a:lnTo>
                <a:lnTo>
                  <a:pt x="1039798" y="222426"/>
                </a:lnTo>
                <a:lnTo>
                  <a:pt x="1090435" y="222426"/>
                </a:lnTo>
                <a:lnTo>
                  <a:pt x="1105241" y="186843"/>
                </a:lnTo>
                <a:lnTo>
                  <a:pt x="1116321" y="113594"/>
                </a:lnTo>
                <a:lnTo>
                  <a:pt x="1122783" y="30269"/>
                </a:lnTo>
                <a:lnTo>
                  <a:pt x="1223113" y="30269"/>
                </a:lnTo>
                <a:lnTo>
                  <a:pt x="1223113" y="3401"/>
                </a:lnTo>
                <a:close/>
              </a:path>
              <a:path w="2613660" h="290829">
                <a:moveTo>
                  <a:pt x="1312510" y="3401"/>
                </a:moveTo>
                <a:lnTo>
                  <a:pt x="1289383" y="3401"/>
                </a:lnTo>
                <a:lnTo>
                  <a:pt x="1283601" y="5781"/>
                </a:lnTo>
                <a:lnTo>
                  <a:pt x="1283601" y="245893"/>
                </a:lnTo>
                <a:lnTo>
                  <a:pt x="1289043" y="248274"/>
                </a:lnTo>
                <a:lnTo>
                  <a:pt x="1317611" y="248274"/>
                </a:lnTo>
                <a:lnTo>
                  <a:pt x="1324753" y="245893"/>
                </a:lnTo>
                <a:lnTo>
                  <a:pt x="1325093" y="245893"/>
                </a:lnTo>
                <a:lnTo>
                  <a:pt x="1347809" y="204061"/>
                </a:lnTo>
                <a:lnTo>
                  <a:pt x="1315911" y="204061"/>
                </a:lnTo>
                <a:lnTo>
                  <a:pt x="1316283" y="197790"/>
                </a:lnTo>
                <a:lnTo>
                  <a:pt x="1317101" y="180169"/>
                </a:lnTo>
                <a:lnTo>
                  <a:pt x="1317919" y="152982"/>
                </a:lnTo>
                <a:lnTo>
                  <a:pt x="1318118" y="134340"/>
                </a:lnTo>
                <a:lnTo>
                  <a:pt x="1318150" y="131279"/>
                </a:lnTo>
                <a:lnTo>
                  <a:pt x="1318277" y="119375"/>
                </a:lnTo>
                <a:lnTo>
                  <a:pt x="1318291" y="5781"/>
                </a:lnTo>
                <a:lnTo>
                  <a:pt x="1312510" y="3401"/>
                </a:lnTo>
                <a:close/>
              </a:path>
              <a:path w="2613660" h="290829">
                <a:moveTo>
                  <a:pt x="1458073" y="51695"/>
                </a:moveTo>
                <a:lnTo>
                  <a:pt x="1426444" y="51695"/>
                </a:lnTo>
                <a:lnTo>
                  <a:pt x="1426132" y="55240"/>
                </a:lnTo>
                <a:lnTo>
                  <a:pt x="1426019" y="56526"/>
                </a:lnTo>
                <a:lnTo>
                  <a:pt x="1425083" y="71463"/>
                </a:lnTo>
                <a:lnTo>
                  <a:pt x="1424148" y="97178"/>
                </a:lnTo>
                <a:lnTo>
                  <a:pt x="1423758" y="131279"/>
                </a:lnTo>
                <a:lnTo>
                  <a:pt x="1423723" y="245893"/>
                </a:lnTo>
                <a:lnTo>
                  <a:pt x="1428484" y="248274"/>
                </a:lnTo>
                <a:lnTo>
                  <a:pt x="1452632" y="248274"/>
                </a:lnTo>
                <a:lnTo>
                  <a:pt x="1458073" y="245893"/>
                </a:lnTo>
                <a:lnTo>
                  <a:pt x="1458073" y="51695"/>
                </a:lnTo>
                <a:close/>
              </a:path>
              <a:path w="2613660" h="290829">
                <a:moveTo>
                  <a:pt x="1452292" y="3401"/>
                </a:moveTo>
                <a:lnTo>
                  <a:pt x="1424403" y="3401"/>
                </a:lnTo>
                <a:lnTo>
                  <a:pt x="1418281" y="5781"/>
                </a:lnTo>
                <a:lnTo>
                  <a:pt x="1349921" y="131279"/>
                </a:lnTo>
                <a:lnTo>
                  <a:pt x="1329600" y="172644"/>
                </a:lnTo>
                <a:lnTo>
                  <a:pt x="1316931" y="204061"/>
                </a:lnTo>
                <a:lnTo>
                  <a:pt x="1347809" y="204061"/>
                </a:lnTo>
                <a:lnTo>
                  <a:pt x="1393794" y="119375"/>
                </a:lnTo>
                <a:lnTo>
                  <a:pt x="1419174" y="66787"/>
                </a:lnTo>
                <a:lnTo>
                  <a:pt x="1425424" y="51695"/>
                </a:lnTo>
                <a:lnTo>
                  <a:pt x="1458073" y="51695"/>
                </a:lnTo>
                <a:lnTo>
                  <a:pt x="1458073" y="5781"/>
                </a:lnTo>
                <a:lnTo>
                  <a:pt x="1452292" y="3401"/>
                </a:lnTo>
                <a:close/>
              </a:path>
              <a:path w="2613660" h="290829">
                <a:moveTo>
                  <a:pt x="1550039" y="3401"/>
                </a:moveTo>
                <a:lnTo>
                  <a:pt x="1526912" y="3401"/>
                </a:lnTo>
                <a:lnTo>
                  <a:pt x="1518750" y="5781"/>
                </a:lnTo>
                <a:lnTo>
                  <a:pt x="1518750" y="245893"/>
                </a:lnTo>
                <a:lnTo>
                  <a:pt x="1524532" y="248274"/>
                </a:lnTo>
                <a:lnTo>
                  <a:pt x="1544938" y="248274"/>
                </a:lnTo>
                <a:lnTo>
                  <a:pt x="1550379" y="245893"/>
                </a:lnTo>
                <a:lnTo>
                  <a:pt x="1550306" y="105596"/>
                </a:lnTo>
                <a:lnTo>
                  <a:pt x="1550166" y="96615"/>
                </a:lnTo>
                <a:lnTo>
                  <a:pt x="1550076" y="90807"/>
                </a:lnTo>
                <a:lnTo>
                  <a:pt x="1549954" y="82984"/>
                </a:lnTo>
                <a:lnTo>
                  <a:pt x="1549053" y="64364"/>
                </a:lnTo>
                <a:lnTo>
                  <a:pt x="1548944" y="62132"/>
                </a:lnTo>
                <a:lnTo>
                  <a:pt x="1546978" y="46253"/>
                </a:lnTo>
                <a:lnTo>
                  <a:pt x="1581612" y="46253"/>
                </a:lnTo>
                <a:lnTo>
                  <a:pt x="1560242" y="5781"/>
                </a:lnTo>
                <a:lnTo>
                  <a:pt x="1550039" y="3401"/>
                </a:lnTo>
                <a:close/>
              </a:path>
              <a:path w="2613660" h="290829">
                <a:moveTo>
                  <a:pt x="1742537" y="46253"/>
                </a:moveTo>
                <a:lnTo>
                  <a:pt x="1710227" y="46253"/>
                </a:lnTo>
                <a:lnTo>
                  <a:pt x="1708761" y="64364"/>
                </a:lnTo>
                <a:lnTo>
                  <a:pt x="1708284" y="82984"/>
                </a:lnTo>
                <a:lnTo>
                  <a:pt x="1708187" y="245893"/>
                </a:lnTo>
                <a:lnTo>
                  <a:pt x="1714649" y="248274"/>
                </a:lnTo>
                <a:lnTo>
                  <a:pt x="1736755" y="248274"/>
                </a:lnTo>
                <a:lnTo>
                  <a:pt x="1742537" y="245893"/>
                </a:lnTo>
                <a:lnTo>
                  <a:pt x="1742537" y="46253"/>
                </a:lnTo>
                <a:close/>
              </a:path>
              <a:path w="2613660" h="290829">
                <a:moveTo>
                  <a:pt x="1581612" y="46253"/>
                </a:moveTo>
                <a:lnTo>
                  <a:pt x="1548339" y="46253"/>
                </a:lnTo>
                <a:lnTo>
                  <a:pt x="1552981" y="59645"/>
                </a:lnTo>
                <a:lnTo>
                  <a:pt x="1553053" y="59852"/>
                </a:lnTo>
                <a:lnTo>
                  <a:pt x="1553127" y="60065"/>
                </a:lnTo>
                <a:lnTo>
                  <a:pt x="1569717" y="96615"/>
                </a:lnTo>
                <a:lnTo>
                  <a:pt x="1618400" y="189436"/>
                </a:lnTo>
                <a:lnTo>
                  <a:pt x="1621461" y="191137"/>
                </a:lnTo>
                <a:lnTo>
                  <a:pt x="1634044" y="191137"/>
                </a:lnTo>
                <a:lnTo>
                  <a:pt x="1638466" y="189436"/>
                </a:lnTo>
                <a:lnTo>
                  <a:pt x="1662883" y="143523"/>
                </a:lnTo>
                <a:lnTo>
                  <a:pt x="1628603" y="143523"/>
                </a:lnTo>
                <a:lnTo>
                  <a:pt x="1624745" y="132751"/>
                </a:lnTo>
                <a:lnTo>
                  <a:pt x="1619165" y="119843"/>
                </a:lnTo>
                <a:lnTo>
                  <a:pt x="1612437" y="105596"/>
                </a:lnTo>
                <a:lnTo>
                  <a:pt x="1605136" y="90807"/>
                </a:lnTo>
                <a:lnTo>
                  <a:pt x="1581612" y="46253"/>
                </a:lnTo>
                <a:close/>
              </a:path>
              <a:path w="2613660" h="290829">
                <a:moveTo>
                  <a:pt x="1733694" y="3401"/>
                </a:moveTo>
                <a:lnTo>
                  <a:pt x="1712948" y="3401"/>
                </a:lnTo>
                <a:lnTo>
                  <a:pt x="1704446" y="4421"/>
                </a:lnTo>
                <a:lnTo>
                  <a:pt x="1697984" y="5781"/>
                </a:lnTo>
                <a:lnTo>
                  <a:pt x="1684396" y="32761"/>
                </a:lnTo>
                <a:lnTo>
                  <a:pt x="1670648" y="59645"/>
                </a:lnTo>
                <a:lnTo>
                  <a:pt x="1656709" y="86465"/>
                </a:lnTo>
                <a:lnTo>
                  <a:pt x="1642547" y="113254"/>
                </a:lnTo>
                <a:lnTo>
                  <a:pt x="1638189" y="122431"/>
                </a:lnTo>
                <a:lnTo>
                  <a:pt x="1634725" y="130556"/>
                </a:lnTo>
                <a:lnTo>
                  <a:pt x="1632025" y="137597"/>
                </a:lnTo>
                <a:lnTo>
                  <a:pt x="1629963" y="143523"/>
                </a:lnTo>
                <a:lnTo>
                  <a:pt x="1662883" y="143523"/>
                </a:lnTo>
                <a:lnTo>
                  <a:pt x="1687579" y="95467"/>
                </a:lnTo>
                <a:lnTo>
                  <a:pt x="1703705" y="60065"/>
                </a:lnTo>
                <a:lnTo>
                  <a:pt x="1708527" y="46253"/>
                </a:lnTo>
                <a:lnTo>
                  <a:pt x="1742537" y="46253"/>
                </a:lnTo>
                <a:lnTo>
                  <a:pt x="1742537" y="5781"/>
                </a:lnTo>
                <a:lnTo>
                  <a:pt x="1733694" y="3401"/>
                </a:lnTo>
                <a:close/>
              </a:path>
              <a:path w="2613660" h="290829">
                <a:moveTo>
                  <a:pt x="1891148" y="0"/>
                </a:moveTo>
                <a:lnTo>
                  <a:pt x="1848136" y="8088"/>
                </a:lnTo>
                <a:lnTo>
                  <a:pt x="1817163" y="32081"/>
                </a:lnTo>
                <a:lnTo>
                  <a:pt x="1798460" y="71453"/>
                </a:lnTo>
                <a:lnTo>
                  <a:pt x="1792179" y="125837"/>
                </a:lnTo>
                <a:lnTo>
                  <a:pt x="1798508" y="180509"/>
                </a:lnTo>
                <a:lnTo>
                  <a:pt x="1817304" y="219876"/>
                </a:lnTo>
                <a:lnTo>
                  <a:pt x="1848279" y="243683"/>
                </a:lnTo>
                <a:lnTo>
                  <a:pt x="1891148" y="251675"/>
                </a:lnTo>
                <a:lnTo>
                  <a:pt x="1917607" y="249868"/>
                </a:lnTo>
                <a:lnTo>
                  <a:pt x="1937020" y="245893"/>
                </a:lnTo>
                <a:lnTo>
                  <a:pt x="1948971" y="241918"/>
                </a:lnTo>
                <a:lnTo>
                  <a:pt x="1953047" y="240112"/>
                </a:lnTo>
                <a:lnTo>
                  <a:pt x="1952213" y="232571"/>
                </a:lnTo>
                <a:lnTo>
                  <a:pt x="1950199" y="225445"/>
                </a:lnTo>
                <a:lnTo>
                  <a:pt x="1948171" y="221406"/>
                </a:lnTo>
                <a:lnTo>
                  <a:pt x="1895230" y="221406"/>
                </a:lnTo>
                <a:lnTo>
                  <a:pt x="1868117" y="217192"/>
                </a:lnTo>
                <a:lnTo>
                  <a:pt x="1846935" y="202233"/>
                </a:lnTo>
                <a:lnTo>
                  <a:pt x="1833150" y="173053"/>
                </a:lnTo>
                <a:lnTo>
                  <a:pt x="1828229" y="126177"/>
                </a:lnTo>
                <a:lnTo>
                  <a:pt x="1833150" y="79089"/>
                </a:lnTo>
                <a:lnTo>
                  <a:pt x="1846935" y="49442"/>
                </a:lnTo>
                <a:lnTo>
                  <a:pt x="1868117" y="34015"/>
                </a:lnTo>
                <a:lnTo>
                  <a:pt x="1895230" y="29588"/>
                </a:lnTo>
                <a:lnTo>
                  <a:pt x="1944794" y="29588"/>
                </a:lnTo>
                <a:lnTo>
                  <a:pt x="1946755" y="26145"/>
                </a:lnTo>
                <a:lnTo>
                  <a:pt x="1948859" y="19380"/>
                </a:lnTo>
                <a:lnTo>
                  <a:pt x="1949306" y="11563"/>
                </a:lnTo>
                <a:lnTo>
                  <a:pt x="1945527" y="9756"/>
                </a:lnTo>
                <a:lnTo>
                  <a:pt x="1934384" y="5781"/>
                </a:lnTo>
                <a:lnTo>
                  <a:pt x="1916162" y="1806"/>
                </a:lnTo>
                <a:lnTo>
                  <a:pt x="1891148" y="0"/>
                </a:lnTo>
                <a:close/>
              </a:path>
              <a:path w="2613660" h="290829">
                <a:moveTo>
                  <a:pt x="1942504" y="213584"/>
                </a:moveTo>
                <a:lnTo>
                  <a:pt x="1938895" y="214806"/>
                </a:lnTo>
                <a:lnTo>
                  <a:pt x="1928942" y="217495"/>
                </a:lnTo>
                <a:lnTo>
                  <a:pt x="1913951" y="220184"/>
                </a:lnTo>
                <a:lnTo>
                  <a:pt x="1895230" y="221406"/>
                </a:lnTo>
                <a:lnTo>
                  <a:pt x="1948171" y="221406"/>
                </a:lnTo>
                <a:lnTo>
                  <a:pt x="1946973" y="219020"/>
                </a:lnTo>
                <a:lnTo>
                  <a:pt x="1942504" y="213584"/>
                </a:lnTo>
                <a:close/>
              </a:path>
              <a:path w="2613660" h="290829">
                <a:moveTo>
                  <a:pt x="1944794" y="29588"/>
                </a:moveTo>
                <a:lnTo>
                  <a:pt x="1895230" y="29588"/>
                </a:lnTo>
                <a:lnTo>
                  <a:pt x="1912272" y="30811"/>
                </a:lnTo>
                <a:lnTo>
                  <a:pt x="1926221" y="33500"/>
                </a:lnTo>
                <a:lnTo>
                  <a:pt x="1935643" y="36188"/>
                </a:lnTo>
                <a:lnTo>
                  <a:pt x="1939103" y="37411"/>
                </a:lnTo>
                <a:lnTo>
                  <a:pt x="1943375" y="32081"/>
                </a:lnTo>
                <a:lnTo>
                  <a:pt x="1944794" y="29588"/>
                </a:lnTo>
                <a:close/>
              </a:path>
              <a:path w="2613660" h="290829">
                <a:moveTo>
                  <a:pt x="2014783" y="211543"/>
                </a:moveTo>
                <a:lnTo>
                  <a:pt x="1991657" y="211543"/>
                </a:lnTo>
                <a:lnTo>
                  <a:pt x="1985535" y="213924"/>
                </a:lnTo>
                <a:lnTo>
                  <a:pt x="1985535" y="245893"/>
                </a:lnTo>
                <a:lnTo>
                  <a:pt x="1988936" y="247934"/>
                </a:lnTo>
                <a:lnTo>
                  <a:pt x="1996758" y="248274"/>
                </a:lnTo>
                <a:lnTo>
                  <a:pt x="1994074" y="262914"/>
                </a:lnTo>
                <a:lnTo>
                  <a:pt x="1989828" y="273569"/>
                </a:lnTo>
                <a:lnTo>
                  <a:pt x="1985901" y="280079"/>
                </a:lnTo>
                <a:lnTo>
                  <a:pt x="1984174" y="282284"/>
                </a:lnTo>
                <a:lnTo>
                  <a:pt x="1996418" y="290787"/>
                </a:lnTo>
                <a:lnTo>
                  <a:pt x="2000244" y="287290"/>
                </a:lnTo>
                <a:lnTo>
                  <a:pt x="2008662" y="276843"/>
                </a:lnTo>
                <a:lnTo>
                  <a:pt x="2017079" y="259508"/>
                </a:lnTo>
                <a:lnTo>
                  <a:pt x="2020905" y="235350"/>
                </a:lnTo>
                <a:lnTo>
                  <a:pt x="2020905" y="213924"/>
                </a:lnTo>
                <a:lnTo>
                  <a:pt x="2014783" y="211543"/>
                </a:lnTo>
                <a:close/>
              </a:path>
              <a:path w="2613660" h="290829">
                <a:moveTo>
                  <a:pt x="2243999" y="3401"/>
                </a:moveTo>
                <a:lnTo>
                  <a:pt x="2219171" y="3401"/>
                </a:lnTo>
                <a:lnTo>
                  <a:pt x="2210669" y="5781"/>
                </a:lnTo>
                <a:lnTo>
                  <a:pt x="2125303" y="245893"/>
                </a:lnTo>
                <a:lnTo>
                  <a:pt x="2130745" y="248274"/>
                </a:lnTo>
                <a:lnTo>
                  <a:pt x="2152171" y="248274"/>
                </a:lnTo>
                <a:lnTo>
                  <a:pt x="2157953" y="245893"/>
                </a:lnTo>
                <a:lnTo>
                  <a:pt x="2179380" y="186035"/>
                </a:lnTo>
                <a:lnTo>
                  <a:pt x="2315566" y="186035"/>
                </a:lnTo>
                <a:lnTo>
                  <a:pt x="2305530" y="157807"/>
                </a:lnTo>
                <a:lnTo>
                  <a:pt x="2189242" y="157807"/>
                </a:lnTo>
                <a:lnTo>
                  <a:pt x="2220532" y="71761"/>
                </a:lnTo>
                <a:lnTo>
                  <a:pt x="2224353" y="59804"/>
                </a:lnTo>
                <a:lnTo>
                  <a:pt x="2227121" y="50080"/>
                </a:lnTo>
                <a:lnTo>
                  <a:pt x="2228806" y="43543"/>
                </a:lnTo>
                <a:lnTo>
                  <a:pt x="2229375" y="41152"/>
                </a:lnTo>
                <a:lnTo>
                  <a:pt x="2264056" y="41152"/>
                </a:lnTo>
                <a:lnTo>
                  <a:pt x="2251481" y="5781"/>
                </a:lnTo>
                <a:lnTo>
                  <a:pt x="2243999" y="3401"/>
                </a:lnTo>
                <a:close/>
              </a:path>
              <a:path w="2613660" h="290829">
                <a:moveTo>
                  <a:pt x="2315566" y="186035"/>
                </a:moveTo>
                <a:lnTo>
                  <a:pt x="2280050" y="186035"/>
                </a:lnTo>
                <a:lnTo>
                  <a:pt x="2301136" y="245893"/>
                </a:lnTo>
                <a:lnTo>
                  <a:pt x="2306578" y="248274"/>
                </a:lnTo>
                <a:lnTo>
                  <a:pt x="2330725" y="248274"/>
                </a:lnTo>
                <a:lnTo>
                  <a:pt x="2336847" y="245893"/>
                </a:lnTo>
                <a:lnTo>
                  <a:pt x="2315566" y="186035"/>
                </a:lnTo>
                <a:close/>
              </a:path>
              <a:path w="2613660" h="290829">
                <a:moveTo>
                  <a:pt x="2264056" y="41152"/>
                </a:moveTo>
                <a:lnTo>
                  <a:pt x="2230395" y="41152"/>
                </a:lnTo>
                <a:lnTo>
                  <a:pt x="2230940" y="43543"/>
                </a:lnTo>
                <a:lnTo>
                  <a:pt x="2232520" y="49824"/>
                </a:lnTo>
                <a:lnTo>
                  <a:pt x="2235273" y="59517"/>
                </a:lnTo>
                <a:lnTo>
                  <a:pt x="2239238" y="71761"/>
                </a:lnTo>
                <a:lnTo>
                  <a:pt x="2270187" y="157807"/>
                </a:lnTo>
                <a:lnTo>
                  <a:pt x="2305530" y="157807"/>
                </a:lnTo>
                <a:lnTo>
                  <a:pt x="2264056" y="41152"/>
                </a:lnTo>
                <a:close/>
              </a:path>
              <a:path w="2613660" h="290829">
                <a:moveTo>
                  <a:pt x="2461425" y="3401"/>
                </a:moveTo>
                <a:lnTo>
                  <a:pt x="2372659" y="3401"/>
                </a:lnTo>
                <a:lnTo>
                  <a:pt x="2372659" y="245893"/>
                </a:lnTo>
                <a:lnTo>
                  <a:pt x="2377760" y="248274"/>
                </a:lnTo>
                <a:lnTo>
                  <a:pt x="2401567" y="248274"/>
                </a:lnTo>
                <a:lnTo>
                  <a:pt x="2407349" y="245893"/>
                </a:lnTo>
                <a:lnTo>
                  <a:pt x="2407349" y="152705"/>
                </a:lnTo>
                <a:lnTo>
                  <a:pt x="2461425" y="152705"/>
                </a:lnTo>
                <a:lnTo>
                  <a:pt x="2491790" y="147285"/>
                </a:lnTo>
                <a:lnTo>
                  <a:pt x="2514821" y="132044"/>
                </a:lnTo>
                <a:lnTo>
                  <a:pt x="2519943" y="123797"/>
                </a:lnTo>
                <a:lnTo>
                  <a:pt x="2407349" y="123797"/>
                </a:lnTo>
                <a:lnTo>
                  <a:pt x="2407349" y="32309"/>
                </a:lnTo>
                <a:lnTo>
                  <a:pt x="2519895" y="32309"/>
                </a:lnTo>
                <a:lnTo>
                  <a:pt x="2514821" y="24104"/>
                </a:lnTo>
                <a:lnTo>
                  <a:pt x="2491790" y="8826"/>
                </a:lnTo>
                <a:lnTo>
                  <a:pt x="2461425" y="3401"/>
                </a:lnTo>
                <a:close/>
              </a:path>
              <a:path w="2613660" h="290829">
                <a:moveTo>
                  <a:pt x="2519895" y="32309"/>
                </a:moveTo>
                <a:lnTo>
                  <a:pt x="2457004" y="32309"/>
                </a:lnTo>
                <a:lnTo>
                  <a:pt x="2474822" y="35418"/>
                </a:lnTo>
                <a:lnTo>
                  <a:pt x="2487826" y="44425"/>
                </a:lnTo>
                <a:lnTo>
                  <a:pt x="2495792" y="58853"/>
                </a:lnTo>
                <a:lnTo>
                  <a:pt x="2498496" y="78223"/>
                </a:lnTo>
                <a:lnTo>
                  <a:pt x="2495792" y="97396"/>
                </a:lnTo>
                <a:lnTo>
                  <a:pt x="2487826" y="111723"/>
                </a:lnTo>
                <a:lnTo>
                  <a:pt x="2474822" y="120693"/>
                </a:lnTo>
                <a:lnTo>
                  <a:pt x="2457004" y="123797"/>
                </a:lnTo>
                <a:lnTo>
                  <a:pt x="2519943" y="123797"/>
                </a:lnTo>
                <a:lnTo>
                  <a:pt x="2529435" y="108513"/>
                </a:lnTo>
                <a:lnTo>
                  <a:pt x="2534547" y="78223"/>
                </a:lnTo>
                <a:lnTo>
                  <a:pt x="2529435" y="47736"/>
                </a:lnTo>
                <a:lnTo>
                  <a:pt x="2519895" y="32309"/>
                </a:lnTo>
                <a:close/>
              </a:path>
              <a:path w="2613660" h="290829">
                <a:moveTo>
                  <a:pt x="2607821" y="3401"/>
                </a:moveTo>
                <a:lnTo>
                  <a:pt x="2584694" y="3401"/>
                </a:lnTo>
                <a:lnTo>
                  <a:pt x="2578912" y="5781"/>
                </a:lnTo>
                <a:lnTo>
                  <a:pt x="2578912" y="245893"/>
                </a:lnTo>
                <a:lnTo>
                  <a:pt x="2584014" y="248274"/>
                </a:lnTo>
                <a:lnTo>
                  <a:pt x="2607481" y="248274"/>
                </a:lnTo>
                <a:lnTo>
                  <a:pt x="2613603" y="245893"/>
                </a:lnTo>
                <a:lnTo>
                  <a:pt x="2613603" y="5781"/>
                </a:lnTo>
                <a:lnTo>
                  <a:pt x="2607821" y="3401"/>
                </a:lnTo>
                <a:close/>
              </a:path>
            </a:pathLst>
          </a:custGeom>
          <a:solidFill>
            <a:srgbClr val="4F4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322168" y="2750389"/>
            <a:ext cx="1692910" cy="287020"/>
          </a:xfrm>
          <a:custGeom>
            <a:avLst/>
            <a:gdLst/>
            <a:ahLst/>
            <a:cxnLst/>
            <a:rect l="l" t="t" r="r" b="b"/>
            <a:pathLst>
              <a:path w="1692910" h="287019">
                <a:moveTo>
                  <a:pt x="117179" y="0"/>
                </a:moveTo>
                <a:lnTo>
                  <a:pt x="75589" y="5899"/>
                </a:lnTo>
                <a:lnTo>
                  <a:pt x="19194" y="52375"/>
                </a:lnTo>
                <a:lnTo>
                  <a:pt x="4835" y="92469"/>
                </a:lnTo>
                <a:lnTo>
                  <a:pt x="0" y="143477"/>
                </a:lnTo>
                <a:lnTo>
                  <a:pt x="4725" y="193468"/>
                </a:lnTo>
                <a:lnTo>
                  <a:pt x="4835" y="194634"/>
                </a:lnTo>
                <a:lnTo>
                  <a:pt x="19194" y="234746"/>
                </a:lnTo>
                <a:lnTo>
                  <a:pt x="42853" y="263627"/>
                </a:lnTo>
                <a:lnTo>
                  <a:pt x="75589" y="281092"/>
                </a:lnTo>
                <a:lnTo>
                  <a:pt x="117179" y="286955"/>
                </a:lnTo>
                <a:lnTo>
                  <a:pt x="148831" y="284719"/>
                </a:lnTo>
                <a:lnTo>
                  <a:pt x="171709" y="279800"/>
                </a:lnTo>
                <a:lnTo>
                  <a:pt x="185595" y="274881"/>
                </a:lnTo>
                <a:lnTo>
                  <a:pt x="190272" y="272646"/>
                </a:lnTo>
                <a:lnTo>
                  <a:pt x="189385" y="263627"/>
                </a:lnTo>
                <a:lnTo>
                  <a:pt x="189275" y="262506"/>
                </a:lnTo>
                <a:lnTo>
                  <a:pt x="186356" y="252729"/>
                </a:lnTo>
                <a:lnTo>
                  <a:pt x="182350" y="245188"/>
                </a:lnTo>
                <a:lnTo>
                  <a:pt x="123754" y="245188"/>
                </a:lnTo>
                <a:lnTo>
                  <a:pt x="95612" y="240740"/>
                </a:lnTo>
                <a:lnTo>
                  <a:pt x="94985" y="240740"/>
                </a:lnTo>
                <a:lnTo>
                  <a:pt x="72608" y="224546"/>
                </a:lnTo>
                <a:lnTo>
                  <a:pt x="58384" y="193468"/>
                </a:lnTo>
                <a:lnTo>
                  <a:pt x="53369" y="143864"/>
                </a:lnTo>
                <a:lnTo>
                  <a:pt x="58384" y="94018"/>
                </a:lnTo>
                <a:lnTo>
                  <a:pt x="72608" y="62408"/>
                </a:lnTo>
                <a:lnTo>
                  <a:pt x="94809" y="45809"/>
                </a:lnTo>
                <a:lnTo>
                  <a:pt x="123754" y="40993"/>
                </a:lnTo>
                <a:lnTo>
                  <a:pt x="178692" y="40993"/>
                </a:lnTo>
                <a:lnTo>
                  <a:pt x="182682" y="33935"/>
                </a:lnTo>
                <a:lnTo>
                  <a:pt x="185576" y="24593"/>
                </a:lnTo>
                <a:lnTo>
                  <a:pt x="186404" y="14309"/>
                </a:lnTo>
                <a:lnTo>
                  <a:pt x="181896" y="12073"/>
                </a:lnTo>
                <a:lnTo>
                  <a:pt x="168615" y="7154"/>
                </a:lnTo>
                <a:lnTo>
                  <a:pt x="146921" y="2235"/>
                </a:lnTo>
                <a:lnTo>
                  <a:pt x="117179" y="0"/>
                </a:lnTo>
                <a:close/>
              </a:path>
              <a:path w="1692910" h="287019">
                <a:moveTo>
                  <a:pt x="175189" y="236293"/>
                </a:moveTo>
                <a:lnTo>
                  <a:pt x="171231" y="237683"/>
                </a:lnTo>
                <a:lnTo>
                  <a:pt x="160348" y="240740"/>
                </a:lnTo>
                <a:lnTo>
                  <a:pt x="143898" y="243822"/>
                </a:lnTo>
                <a:lnTo>
                  <a:pt x="143674" y="243822"/>
                </a:lnTo>
                <a:lnTo>
                  <a:pt x="123754" y="245188"/>
                </a:lnTo>
                <a:lnTo>
                  <a:pt x="182350" y="245188"/>
                </a:lnTo>
                <a:lnTo>
                  <a:pt x="181625" y="243822"/>
                </a:lnTo>
                <a:lnTo>
                  <a:pt x="175189" y="236293"/>
                </a:lnTo>
                <a:close/>
              </a:path>
              <a:path w="1692910" h="287019">
                <a:moveTo>
                  <a:pt x="178692" y="40993"/>
                </a:moveTo>
                <a:lnTo>
                  <a:pt x="123754" y="40993"/>
                </a:lnTo>
                <a:lnTo>
                  <a:pt x="142504" y="42322"/>
                </a:lnTo>
                <a:lnTo>
                  <a:pt x="157738" y="45247"/>
                </a:lnTo>
                <a:lnTo>
                  <a:pt x="167968" y="48172"/>
                </a:lnTo>
                <a:lnTo>
                  <a:pt x="171709" y="49501"/>
                </a:lnTo>
                <a:lnTo>
                  <a:pt x="177922" y="42322"/>
                </a:lnTo>
                <a:lnTo>
                  <a:pt x="178692" y="40993"/>
                </a:lnTo>
                <a:close/>
              </a:path>
              <a:path w="1692910" h="287019">
                <a:moveTo>
                  <a:pt x="394614" y="4254"/>
                </a:moveTo>
                <a:lnTo>
                  <a:pt x="230640" y="4254"/>
                </a:lnTo>
                <a:lnTo>
                  <a:pt x="230640" y="282701"/>
                </a:lnTo>
                <a:lnTo>
                  <a:pt x="398481" y="282701"/>
                </a:lnTo>
                <a:lnTo>
                  <a:pt x="400802" y="276900"/>
                </a:lnTo>
                <a:lnTo>
                  <a:pt x="401962" y="269552"/>
                </a:lnTo>
                <a:lnTo>
                  <a:pt x="401962" y="255629"/>
                </a:lnTo>
                <a:lnTo>
                  <a:pt x="400802" y="248668"/>
                </a:lnTo>
                <a:lnTo>
                  <a:pt x="398481" y="243254"/>
                </a:lnTo>
                <a:lnTo>
                  <a:pt x="281302" y="243254"/>
                </a:lnTo>
                <a:lnTo>
                  <a:pt x="281302" y="161267"/>
                </a:lnTo>
                <a:lnTo>
                  <a:pt x="375278" y="161267"/>
                </a:lnTo>
                <a:lnTo>
                  <a:pt x="377598" y="155466"/>
                </a:lnTo>
                <a:lnTo>
                  <a:pt x="378758" y="149278"/>
                </a:lnTo>
                <a:lnTo>
                  <a:pt x="378758" y="133809"/>
                </a:lnTo>
                <a:lnTo>
                  <a:pt x="377211" y="128008"/>
                </a:lnTo>
                <a:lnTo>
                  <a:pt x="375278" y="122594"/>
                </a:lnTo>
                <a:lnTo>
                  <a:pt x="281302" y="122594"/>
                </a:lnTo>
                <a:lnTo>
                  <a:pt x="281302" y="43700"/>
                </a:lnTo>
                <a:lnTo>
                  <a:pt x="394614" y="43700"/>
                </a:lnTo>
                <a:lnTo>
                  <a:pt x="396935" y="37899"/>
                </a:lnTo>
                <a:lnTo>
                  <a:pt x="398095" y="30551"/>
                </a:lnTo>
                <a:lnTo>
                  <a:pt x="398095" y="15855"/>
                </a:lnTo>
                <a:lnTo>
                  <a:pt x="396548" y="9281"/>
                </a:lnTo>
                <a:lnTo>
                  <a:pt x="394614" y="4254"/>
                </a:lnTo>
                <a:close/>
              </a:path>
              <a:path w="1692910" h="287019">
                <a:moveTo>
                  <a:pt x="549941" y="4254"/>
                </a:moveTo>
                <a:lnTo>
                  <a:pt x="445911" y="4254"/>
                </a:lnTo>
                <a:lnTo>
                  <a:pt x="445911" y="279607"/>
                </a:lnTo>
                <a:lnTo>
                  <a:pt x="447451" y="280090"/>
                </a:lnTo>
                <a:lnTo>
                  <a:pt x="452147" y="281154"/>
                </a:lnTo>
                <a:lnTo>
                  <a:pt x="460105" y="282217"/>
                </a:lnTo>
                <a:lnTo>
                  <a:pt x="471435" y="282701"/>
                </a:lnTo>
                <a:lnTo>
                  <a:pt x="487678" y="282701"/>
                </a:lnTo>
                <a:lnTo>
                  <a:pt x="496572" y="279607"/>
                </a:lnTo>
                <a:lnTo>
                  <a:pt x="496572" y="177509"/>
                </a:lnTo>
                <a:lnTo>
                  <a:pt x="549941" y="177509"/>
                </a:lnTo>
                <a:lnTo>
                  <a:pt x="586216" y="171431"/>
                </a:lnTo>
                <a:lnTo>
                  <a:pt x="613607" y="154112"/>
                </a:lnTo>
                <a:lnTo>
                  <a:pt x="624076" y="137676"/>
                </a:lnTo>
                <a:lnTo>
                  <a:pt x="496572" y="137676"/>
                </a:lnTo>
                <a:lnTo>
                  <a:pt x="496572" y="44474"/>
                </a:lnTo>
                <a:lnTo>
                  <a:pt x="624172" y="44474"/>
                </a:lnTo>
                <a:lnTo>
                  <a:pt x="613607" y="27748"/>
                </a:lnTo>
                <a:lnTo>
                  <a:pt x="586216" y="10345"/>
                </a:lnTo>
                <a:lnTo>
                  <a:pt x="549941" y="4254"/>
                </a:lnTo>
                <a:close/>
              </a:path>
              <a:path w="1692910" h="287019">
                <a:moveTo>
                  <a:pt x="624172" y="44474"/>
                </a:moveTo>
                <a:lnTo>
                  <a:pt x="542980" y="44474"/>
                </a:lnTo>
                <a:lnTo>
                  <a:pt x="560764" y="47543"/>
                </a:lnTo>
                <a:lnTo>
                  <a:pt x="573870" y="56559"/>
                </a:lnTo>
                <a:lnTo>
                  <a:pt x="581974" y="71231"/>
                </a:lnTo>
                <a:lnTo>
                  <a:pt x="584747" y="91268"/>
                </a:lnTo>
                <a:lnTo>
                  <a:pt x="581974" y="110919"/>
                </a:lnTo>
                <a:lnTo>
                  <a:pt x="573870" y="125494"/>
                </a:lnTo>
                <a:lnTo>
                  <a:pt x="560764" y="134558"/>
                </a:lnTo>
                <a:lnTo>
                  <a:pt x="542980" y="137676"/>
                </a:lnTo>
                <a:lnTo>
                  <a:pt x="624076" y="137676"/>
                </a:lnTo>
                <a:lnTo>
                  <a:pt x="630920" y="126932"/>
                </a:lnTo>
                <a:lnTo>
                  <a:pt x="636956" y="91268"/>
                </a:lnTo>
                <a:lnTo>
                  <a:pt x="630920" y="55157"/>
                </a:lnTo>
                <a:lnTo>
                  <a:pt x="624172" y="44474"/>
                </a:lnTo>
                <a:close/>
              </a:path>
              <a:path w="1692910" h="287019">
                <a:moveTo>
                  <a:pt x="789114" y="4254"/>
                </a:moveTo>
                <a:lnTo>
                  <a:pt x="680442" y="4254"/>
                </a:lnTo>
                <a:lnTo>
                  <a:pt x="680442" y="282701"/>
                </a:lnTo>
                <a:lnTo>
                  <a:pt x="790661" y="282701"/>
                </a:lnTo>
                <a:lnTo>
                  <a:pt x="826796" y="277329"/>
                </a:lnTo>
                <a:lnTo>
                  <a:pt x="853505" y="261769"/>
                </a:lnTo>
                <a:lnTo>
                  <a:pt x="864524" y="245188"/>
                </a:lnTo>
                <a:lnTo>
                  <a:pt x="730717" y="245188"/>
                </a:lnTo>
                <a:lnTo>
                  <a:pt x="730717" y="160107"/>
                </a:lnTo>
                <a:lnTo>
                  <a:pt x="862156" y="160107"/>
                </a:lnTo>
                <a:lnTo>
                  <a:pt x="851106" y="148384"/>
                </a:lnTo>
                <a:lnTo>
                  <a:pt x="836295" y="139223"/>
                </a:lnTo>
                <a:lnTo>
                  <a:pt x="848369" y="130207"/>
                </a:lnTo>
                <a:lnTo>
                  <a:pt x="854069" y="122980"/>
                </a:lnTo>
                <a:lnTo>
                  <a:pt x="730717" y="122980"/>
                </a:lnTo>
                <a:lnTo>
                  <a:pt x="730717" y="41380"/>
                </a:lnTo>
                <a:lnTo>
                  <a:pt x="857420" y="41380"/>
                </a:lnTo>
                <a:lnTo>
                  <a:pt x="847511" y="25427"/>
                </a:lnTo>
                <a:lnTo>
                  <a:pt x="822917" y="9801"/>
                </a:lnTo>
                <a:lnTo>
                  <a:pt x="789114" y="4254"/>
                </a:lnTo>
                <a:close/>
              </a:path>
              <a:path w="1692910" h="287019">
                <a:moveTo>
                  <a:pt x="862156" y="160107"/>
                </a:moveTo>
                <a:lnTo>
                  <a:pt x="780993" y="160107"/>
                </a:lnTo>
                <a:lnTo>
                  <a:pt x="799997" y="162620"/>
                </a:lnTo>
                <a:lnTo>
                  <a:pt x="813526" y="170355"/>
                </a:lnTo>
                <a:lnTo>
                  <a:pt x="821618" y="183601"/>
                </a:lnTo>
                <a:lnTo>
                  <a:pt x="824307" y="202647"/>
                </a:lnTo>
                <a:lnTo>
                  <a:pt x="821781" y="221041"/>
                </a:lnTo>
                <a:lnTo>
                  <a:pt x="813962" y="234359"/>
                </a:lnTo>
                <a:lnTo>
                  <a:pt x="800486" y="242456"/>
                </a:lnTo>
                <a:lnTo>
                  <a:pt x="780993" y="245188"/>
                </a:lnTo>
                <a:lnTo>
                  <a:pt x="864524" y="245188"/>
                </a:lnTo>
                <a:lnTo>
                  <a:pt x="870062" y="236855"/>
                </a:lnTo>
                <a:lnTo>
                  <a:pt x="875742" y="203421"/>
                </a:lnTo>
                <a:lnTo>
                  <a:pt x="872461" y="179902"/>
                </a:lnTo>
                <a:lnTo>
                  <a:pt x="863705" y="161750"/>
                </a:lnTo>
                <a:lnTo>
                  <a:pt x="862156" y="160107"/>
                </a:lnTo>
                <a:close/>
              </a:path>
              <a:path w="1692910" h="287019">
                <a:moveTo>
                  <a:pt x="857420" y="41380"/>
                </a:moveTo>
                <a:lnTo>
                  <a:pt x="778672" y="41380"/>
                </a:lnTo>
                <a:lnTo>
                  <a:pt x="795912" y="44250"/>
                </a:lnTo>
                <a:lnTo>
                  <a:pt x="807822" y="52450"/>
                </a:lnTo>
                <a:lnTo>
                  <a:pt x="814729" y="65363"/>
                </a:lnTo>
                <a:lnTo>
                  <a:pt x="816959" y="82373"/>
                </a:lnTo>
                <a:lnTo>
                  <a:pt x="814729" y="98997"/>
                </a:lnTo>
                <a:lnTo>
                  <a:pt x="807822" y="111813"/>
                </a:lnTo>
                <a:lnTo>
                  <a:pt x="795912" y="120062"/>
                </a:lnTo>
                <a:lnTo>
                  <a:pt x="778672" y="122980"/>
                </a:lnTo>
                <a:lnTo>
                  <a:pt x="854069" y="122980"/>
                </a:lnTo>
                <a:lnTo>
                  <a:pt x="858339" y="117566"/>
                </a:lnTo>
                <a:lnTo>
                  <a:pt x="865119" y="101154"/>
                </a:lnTo>
                <a:lnTo>
                  <a:pt x="867621" y="80826"/>
                </a:lnTo>
                <a:lnTo>
                  <a:pt x="862533" y="49610"/>
                </a:lnTo>
                <a:lnTo>
                  <a:pt x="857420" y="41380"/>
                </a:lnTo>
                <a:close/>
              </a:path>
              <a:path w="1692910" h="287019">
                <a:moveTo>
                  <a:pt x="948411" y="4254"/>
                </a:moveTo>
                <a:lnTo>
                  <a:pt x="932555" y="4254"/>
                </a:lnTo>
                <a:lnTo>
                  <a:pt x="923660" y="7347"/>
                </a:lnTo>
                <a:lnTo>
                  <a:pt x="923660" y="279607"/>
                </a:lnTo>
                <a:lnTo>
                  <a:pt x="925268" y="280090"/>
                </a:lnTo>
                <a:lnTo>
                  <a:pt x="930428" y="281154"/>
                </a:lnTo>
                <a:lnTo>
                  <a:pt x="939649" y="282217"/>
                </a:lnTo>
                <a:lnTo>
                  <a:pt x="953439" y="282701"/>
                </a:lnTo>
                <a:lnTo>
                  <a:pt x="966419" y="282217"/>
                </a:lnTo>
                <a:lnTo>
                  <a:pt x="975773" y="281154"/>
                </a:lnTo>
                <a:lnTo>
                  <a:pt x="981501" y="280090"/>
                </a:lnTo>
                <a:lnTo>
                  <a:pt x="983604" y="279607"/>
                </a:lnTo>
                <a:lnTo>
                  <a:pt x="1012924" y="221984"/>
                </a:lnTo>
                <a:lnTo>
                  <a:pt x="969682" y="221984"/>
                </a:lnTo>
                <a:lnTo>
                  <a:pt x="970407" y="214708"/>
                </a:lnTo>
                <a:lnTo>
                  <a:pt x="973469" y="165134"/>
                </a:lnTo>
                <a:lnTo>
                  <a:pt x="974295" y="123373"/>
                </a:lnTo>
                <a:lnTo>
                  <a:pt x="974322" y="7347"/>
                </a:lnTo>
                <a:lnTo>
                  <a:pt x="972395" y="6864"/>
                </a:lnTo>
                <a:lnTo>
                  <a:pt x="967313" y="5800"/>
                </a:lnTo>
                <a:lnTo>
                  <a:pt x="959258" y="4737"/>
                </a:lnTo>
                <a:lnTo>
                  <a:pt x="948411" y="4254"/>
                </a:lnTo>
                <a:close/>
              </a:path>
              <a:path w="1692910" h="287019">
                <a:moveTo>
                  <a:pt x="1130949" y="68064"/>
                </a:moveTo>
                <a:lnTo>
                  <a:pt x="1085314" y="68064"/>
                </a:lnTo>
                <a:lnTo>
                  <a:pt x="1084589" y="74367"/>
                </a:lnTo>
                <a:lnTo>
                  <a:pt x="1081480" y="121820"/>
                </a:lnTo>
                <a:lnTo>
                  <a:pt x="1080718" y="162596"/>
                </a:lnTo>
                <a:lnTo>
                  <a:pt x="1080674" y="279607"/>
                </a:lnTo>
                <a:lnTo>
                  <a:pt x="1082215" y="280090"/>
                </a:lnTo>
                <a:lnTo>
                  <a:pt x="1086910" y="281154"/>
                </a:lnTo>
                <a:lnTo>
                  <a:pt x="1094868" y="282217"/>
                </a:lnTo>
                <a:lnTo>
                  <a:pt x="1106198" y="282701"/>
                </a:lnTo>
                <a:lnTo>
                  <a:pt x="1122054" y="282701"/>
                </a:lnTo>
                <a:lnTo>
                  <a:pt x="1130949" y="279607"/>
                </a:lnTo>
                <a:lnTo>
                  <a:pt x="1130949" y="68064"/>
                </a:lnTo>
                <a:close/>
              </a:path>
              <a:path w="1692910" h="287019">
                <a:moveTo>
                  <a:pt x="1101557" y="4254"/>
                </a:moveTo>
                <a:lnTo>
                  <a:pt x="1006421" y="138063"/>
                </a:lnTo>
                <a:lnTo>
                  <a:pt x="984619" y="186114"/>
                </a:lnTo>
                <a:lnTo>
                  <a:pt x="971228" y="221984"/>
                </a:lnTo>
                <a:lnTo>
                  <a:pt x="1012924" y="221984"/>
                </a:lnTo>
                <a:lnTo>
                  <a:pt x="1050509" y="148118"/>
                </a:lnTo>
                <a:lnTo>
                  <a:pt x="1066636" y="112442"/>
                </a:lnTo>
                <a:lnTo>
                  <a:pt x="1082214" y="72850"/>
                </a:lnTo>
                <a:lnTo>
                  <a:pt x="1083767" y="68064"/>
                </a:lnTo>
                <a:lnTo>
                  <a:pt x="1130949" y="68064"/>
                </a:lnTo>
                <a:lnTo>
                  <a:pt x="1130949" y="7347"/>
                </a:lnTo>
                <a:lnTo>
                  <a:pt x="1129184" y="6864"/>
                </a:lnTo>
                <a:lnTo>
                  <a:pt x="1123794" y="5800"/>
                </a:lnTo>
                <a:lnTo>
                  <a:pt x="1114634" y="4737"/>
                </a:lnTo>
                <a:lnTo>
                  <a:pt x="1101557" y="4254"/>
                </a:lnTo>
                <a:close/>
              </a:path>
              <a:path w="1692910" h="287019">
                <a:moveTo>
                  <a:pt x="1297392" y="0"/>
                </a:moveTo>
                <a:lnTo>
                  <a:pt x="1255801" y="5899"/>
                </a:lnTo>
                <a:lnTo>
                  <a:pt x="1199406" y="52375"/>
                </a:lnTo>
                <a:lnTo>
                  <a:pt x="1185048" y="92469"/>
                </a:lnTo>
                <a:lnTo>
                  <a:pt x="1180212" y="143477"/>
                </a:lnTo>
                <a:lnTo>
                  <a:pt x="1184937" y="193468"/>
                </a:lnTo>
                <a:lnTo>
                  <a:pt x="1199406" y="234746"/>
                </a:lnTo>
                <a:lnTo>
                  <a:pt x="1255801" y="281092"/>
                </a:lnTo>
                <a:lnTo>
                  <a:pt x="1297392" y="286955"/>
                </a:lnTo>
                <a:lnTo>
                  <a:pt x="1329043" y="284719"/>
                </a:lnTo>
                <a:lnTo>
                  <a:pt x="1351921" y="279800"/>
                </a:lnTo>
                <a:lnTo>
                  <a:pt x="1365807" y="274881"/>
                </a:lnTo>
                <a:lnTo>
                  <a:pt x="1370484" y="272646"/>
                </a:lnTo>
                <a:lnTo>
                  <a:pt x="1369597" y="263627"/>
                </a:lnTo>
                <a:lnTo>
                  <a:pt x="1369487" y="262506"/>
                </a:lnTo>
                <a:lnTo>
                  <a:pt x="1366568" y="252729"/>
                </a:lnTo>
                <a:lnTo>
                  <a:pt x="1362562" y="245188"/>
                </a:lnTo>
                <a:lnTo>
                  <a:pt x="1303966" y="245188"/>
                </a:lnTo>
                <a:lnTo>
                  <a:pt x="1275825" y="240740"/>
                </a:lnTo>
                <a:lnTo>
                  <a:pt x="1275197" y="240740"/>
                </a:lnTo>
                <a:lnTo>
                  <a:pt x="1252821" y="224546"/>
                </a:lnTo>
                <a:lnTo>
                  <a:pt x="1238596" y="193468"/>
                </a:lnTo>
                <a:lnTo>
                  <a:pt x="1233581" y="143864"/>
                </a:lnTo>
                <a:lnTo>
                  <a:pt x="1238596" y="94018"/>
                </a:lnTo>
                <a:lnTo>
                  <a:pt x="1252821" y="62408"/>
                </a:lnTo>
                <a:lnTo>
                  <a:pt x="1275022" y="45809"/>
                </a:lnTo>
                <a:lnTo>
                  <a:pt x="1303966" y="40993"/>
                </a:lnTo>
                <a:lnTo>
                  <a:pt x="1358904" y="40993"/>
                </a:lnTo>
                <a:lnTo>
                  <a:pt x="1362894" y="33935"/>
                </a:lnTo>
                <a:lnTo>
                  <a:pt x="1365789" y="24593"/>
                </a:lnTo>
                <a:lnTo>
                  <a:pt x="1366617" y="14309"/>
                </a:lnTo>
                <a:lnTo>
                  <a:pt x="1362109" y="12073"/>
                </a:lnTo>
                <a:lnTo>
                  <a:pt x="1348827" y="7154"/>
                </a:lnTo>
                <a:lnTo>
                  <a:pt x="1327134" y="2235"/>
                </a:lnTo>
                <a:lnTo>
                  <a:pt x="1297392" y="0"/>
                </a:lnTo>
                <a:close/>
              </a:path>
              <a:path w="1692910" h="287019">
                <a:moveTo>
                  <a:pt x="1355401" y="236293"/>
                </a:moveTo>
                <a:lnTo>
                  <a:pt x="1351443" y="237683"/>
                </a:lnTo>
                <a:lnTo>
                  <a:pt x="1340561" y="240740"/>
                </a:lnTo>
                <a:lnTo>
                  <a:pt x="1324110" y="243822"/>
                </a:lnTo>
                <a:lnTo>
                  <a:pt x="1323887" y="243822"/>
                </a:lnTo>
                <a:lnTo>
                  <a:pt x="1303966" y="245188"/>
                </a:lnTo>
                <a:lnTo>
                  <a:pt x="1362562" y="245188"/>
                </a:lnTo>
                <a:lnTo>
                  <a:pt x="1361837" y="243822"/>
                </a:lnTo>
                <a:lnTo>
                  <a:pt x="1355401" y="236293"/>
                </a:lnTo>
                <a:close/>
              </a:path>
              <a:path w="1692910" h="287019">
                <a:moveTo>
                  <a:pt x="1358904" y="40993"/>
                </a:moveTo>
                <a:lnTo>
                  <a:pt x="1303966" y="40993"/>
                </a:lnTo>
                <a:lnTo>
                  <a:pt x="1322716" y="42322"/>
                </a:lnTo>
                <a:lnTo>
                  <a:pt x="1337950" y="45247"/>
                </a:lnTo>
                <a:lnTo>
                  <a:pt x="1348180" y="48172"/>
                </a:lnTo>
                <a:lnTo>
                  <a:pt x="1351921" y="49501"/>
                </a:lnTo>
                <a:lnTo>
                  <a:pt x="1358135" y="42322"/>
                </a:lnTo>
                <a:lnTo>
                  <a:pt x="1358904" y="40993"/>
                </a:lnTo>
                <a:close/>
              </a:path>
              <a:path w="1692910" h="287019">
                <a:moveTo>
                  <a:pt x="1452232" y="4254"/>
                </a:moveTo>
                <a:lnTo>
                  <a:pt x="1418587" y="4254"/>
                </a:lnTo>
                <a:lnTo>
                  <a:pt x="1410852" y="7347"/>
                </a:lnTo>
                <a:lnTo>
                  <a:pt x="1410852" y="282701"/>
                </a:lnTo>
                <a:lnTo>
                  <a:pt x="1519910" y="282701"/>
                </a:lnTo>
                <a:lnTo>
                  <a:pt x="1556245" y="276809"/>
                </a:lnTo>
                <a:lnTo>
                  <a:pt x="1583770" y="259932"/>
                </a:lnTo>
                <a:lnTo>
                  <a:pt x="1595186" y="242480"/>
                </a:lnTo>
                <a:lnTo>
                  <a:pt x="1461127" y="242480"/>
                </a:lnTo>
                <a:lnTo>
                  <a:pt x="1461127" y="153919"/>
                </a:lnTo>
                <a:lnTo>
                  <a:pt x="1595198" y="153919"/>
                </a:lnTo>
                <a:lnTo>
                  <a:pt x="1583770" y="136613"/>
                </a:lnTo>
                <a:lnTo>
                  <a:pt x="1556245" y="119911"/>
                </a:lnTo>
                <a:lnTo>
                  <a:pt x="1519910" y="114085"/>
                </a:lnTo>
                <a:lnTo>
                  <a:pt x="1461127" y="114085"/>
                </a:lnTo>
                <a:lnTo>
                  <a:pt x="1461127" y="7347"/>
                </a:lnTo>
                <a:lnTo>
                  <a:pt x="1452232" y="4254"/>
                </a:lnTo>
                <a:close/>
              </a:path>
              <a:path w="1692910" h="287019">
                <a:moveTo>
                  <a:pt x="1595198" y="153919"/>
                </a:moveTo>
                <a:lnTo>
                  <a:pt x="1512562" y="153919"/>
                </a:lnTo>
                <a:lnTo>
                  <a:pt x="1530570" y="156837"/>
                </a:lnTo>
                <a:lnTo>
                  <a:pt x="1543791" y="165376"/>
                </a:lnTo>
                <a:lnTo>
                  <a:pt x="1551937" y="179207"/>
                </a:lnTo>
                <a:lnTo>
                  <a:pt x="1554716" y="198006"/>
                </a:lnTo>
                <a:lnTo>
                  <a:pt x="1551937" y="217029"/>
                </a:lnTo>
                <a:lnTo>
                  <a:pt x="1543791" y="230975"/>
                </a:lnTo>
                <a:lnTo>
                  <a:pt x="1530570" y="239556"/>
                </a:lnTo>
                <a:lnTo>
                  <a:pt x="1512562" y="242480"/>
                </a:lnTo>
                <a:lnTo>
                  <a:pt x="1595186" y="242480"/>
                </a:lnTo>
                <a:lnTo>
                  <a:pt x="1601215" y="233265"/>
                </a:lnTo>
                <a:lnTo>
                  <a:pt x="1607312" y="198006"/>
                </a:lnTo>
                <a:lnTo>
                  <a:pt x="1601215" y="163031"/>
                </a:lnTo>
                <a:lnTo>
                  <a:pt x="1595198" y="153919"/>
                </a:lnTo>
                <a:close/>
              </a:path>
              <a:path w="1692910" h="287019">
                <a:moveTo>
                  <a:pt x="1683111" y="4254"/>
                </a:moveTo>
                <a:lnTo>
                  <a:pt x="1667255" y="4254"/>
                </a:lnTo>
                <a:lnTo>
                  <a:pt x="1656578" y="4737"/>
                </a:lnTo>
                <a:lnTo>
                  <a:pt x="1648547" y="5800"/>
                </a:lnTo>
                <a:lnTo>
                  <a:pt x="1643489" y="6864"/>
                </a:lnTo>
                <a:lnTo>
                  <a:pt x="1641731" y="7347"/>
                </a:lnTo>
                <a:lnTo>
                  <a:pt x="1641731" y="279607"/>
                </a:lnTo>
                <a:lnTo>
                  <a:pt x="1643326" y="280090"/>
                </a:lnTo>
                <a:lnTo>
                  <a:pt x="1648112" y="281154"/>
                </a:lnTo>
                <a:lnTo>
                  <a:pt x="1656088" y="282217"/>
                </a:lnTo>
                <a:lnTo>
                  <a:pt x="1667255" y="282701"/>
                </a:lnTo>
                <a:lnTo>
                  <a:pt x="1682725" y="282701"/>
                </a:lnTo>
                <a:lnTo>
                  <a:pt x="1692393" y="279607"/>
                </a:lnTo>
                <a:lnTo>
                  <a:pt x="1692393" y="7347"/>
                </a:lnTo>
                <a:lnTo>
                  <a:pt x="1683111" y="4254"/>
                </a:lnTo>
                <a:close/>
              </a:path>
            </a:pathLst>
          </a:custGeom>
          <a:solidFill>
            <a:srgbClr val="59524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" name="object 2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33487" y="7539569"/>
            <a:ext cx="3783838" cy="340102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78018" y="3099504"/>
            <a:ext cx="144813" cy="139819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003024" y="3289263"/>
            <a:ext cx="139819" cy="149807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78018" y="3489004"/>
            <a:ext cx="144813" cy="144813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02774" y="3389129"/>
            <a:ext cx="139819" cy="149807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202774" y="3189390"/>
            <a:ext cx="139819" cy="149807"/>
          </a:xfrm>
          <a:prstGeom prst="rect">
            <a:avLst/>
          </a:prstGeom>
        </p:spPr>
      </p:pic>
      <p:sp>
        <p:nvSpPr>
          <p:cNvPr id="32" name="object 32" descr=""/>
          <p:cNvSpPr/>
          <p:nvPr/>
        </p:nvSpPr>
        <p:spPr>
          <a:xfrm>
            <a:off x="9558982" y="3049572"/>
            <a:ext cx="369570" cy="634365"/>
          </a:xfrm>
          <a:custGeom>
            <a:avLst/>
            <a:gdLst/>
            <a:ahLst/>
            <a:cxnLst/>
            <a:rect l="l" t="t" r="r" b="b"/>
            <a:pathLst>
              <a:path w="369570" h="634364">
                <a:moveTo>
                  <a:pt x="345927" y="0"/>
                </a:moveTo>
                <a:lnTo>
                  <a:pt x="253174" y="0"/>
                </a:lnTo>
                <a:lnTo>
                  <a:pt x="245206" y="1387"/>
                </a:lnTo>
                <a:lnTo>
                  <a:pt x="238376" y="5258"/>
                </a:lnTo>
                <a:lnTo>
                  <a:pt x="233255" y="11173"/>
                </a:lnTo>
                <a:lnTo>
                  <a:pt x="230416" y="18696"/>
                </a:lnTo>
                <a:lnTo>
                  <a:pt x="216561" y="91214"/>
                </a:lnTo>
                <a:lnTo>
                  <a:pt x="200843" y="98130"/>
                </a:lnTo>
                <a:lnTo>
                  <a:pt x="185691" y="106122"/>
                </a:lnTo>
                <a:lnTo>
                  <a:pt x="171131" y="115175"/>
                </a:lnTo>
                <a:lnTo>
                  <a:pt x="157190" y="125278"/>
                </a:lnTo>
                <a:lnTo>
                  <a:pt x="86476" y="100633"/>
                </a:lnTo>
                <a:lnTo>
                  <a:pt x="2768" y="206295"/>
                </a:lnTo>
                <a:lnTo>
                  <a:pt x="0" y="213846"/>
                </a:lnTo>
                <a:lnTo>
                  <a:pt x="4" y="221609"/>
                </a:lnTo>
                <a:lnTo>
                  <a:pt x="2647" y="228921"/>
                </a:lnTo>
                <a:lnTo>
                  <a:pt x="7793" y="235118"/>
                </a:lnTo>
                <a:lnTo>
                  <a:pt x="64651" y="283204"/>
                </a:lnTo>
                <a:lnTo>
                  <a:pt x="62834" y="300128"/>
                </a:lnTo>
                <a:lnTo>
                  <a:pt x="62229" y="317144"/>
                </a:lnTo>
                <a:lnTo>
                  <a:pt x="62834" y="334134"/>
                </a:lnTo>
                <a:lnTo>
                  <a:pt x="64651" y="350978"/>
                </a:lnTo>
                <a:lnTo>
                  <a:pt x="7793" y="398993"/>
                </a:lnTo>
                <a:lnTo>
                  <a:pt x="2647" y="405230"/>
                </a:lnTo>
                <a:lnTo>
                  <a:pt x="4" y="412555"/>
                </a:lnTo>
                <a:lnTo>
                  <a:pt x="0" y="420305"/>
                </a:lnTo>
                <a:lnTo>
                  <a:pt x="2768" y="427816"/>
                </a:lnTo>
                <a:lnTo>
                  <a:pt x="58693" y="523422"/>
                </a:lnTo>
                <a:lnTo>
                  <a:pt x="63912" y="529545"/>
                </a:lnTo>
                <a:lnTo>
                  <a:pt x="70727" y="533425"/>
                </a:lnTo>
                <a:lnTo>
                  <a:pt x="78470" y="534835"/>
                </a:lnTo>
                <a:lnTo>
                  <a:pt x="86476" y="533549"/>
                </a:lnTo>
                <a:lnTo>
                  <a:pt x="157190" y="509046"/>
                </a:lnTo>
                <a:lnTo>
                  <a:pt x="171131" y="519037"/>
                </a:lnTo>
                <a:lnTo>
                  <a:pt x="185691" y="528052"/>
                </a:lnTo>
                <a:lnTo>
                  <a:pt x="200843" y="536044"/>
                </a:lnTo>
                <a:lnTo>
                  <a:pt x="216561" y="542968"/>
                </a:lnTo>
                <a:lnTo>
                  <a:pt x="230416" y="615486"/>
                </a:lnTo>
                <a:lnTo>
                  <a:pt x="233255" y="623009"/>
                </a:lnTo>
                <a:lnTo>
                  <a:pt x="238376" y="628924"/>
                </a:lnTo>
                <a:lnTo>
                  <a:pt x="245206" y="632795"/>
                </a:lnTo>
                <a:lnTo>
                  <a:pt x="253174" y="634183"/>
                </a:lnTo>
                <a:lnTo>
                  <a:pt x="345927" y="634183"/>
                </a:lnTo>
                <a:lnTo>
                  <a:pt x="354983" y="632391"/>
                </a:lnTo>
                <a:lnTo>
                  <a:pt x="362376" y="627499"/>
                </a:lnTo>
                <a:lnTo>
                  <a:pt x="367360" y="620230"/>
                </a:lnTo>
                <a:lnTo>
                  <a:pt x="369188" y="611308"/>
                </a:lnTo>
                <a:lnTo>
                  <a:pt x="369188" y="426966"/>
                </a:lnTo>
                <a:lnTo>
                  <a:pt x="365670" y="420026"/>
                </a:lnTo>
                <a:lnTo>
                  <a:pt x="353753" y="411528"/>
                </a:lnTo>
                <a:lnTo>
                  <a:pt x="346143" y="410112"/>
                </a:lnTo>
                <a:lnTo>
                  <a:pt x="339107" y="412236"/>
                </a:lnTo>
                <a:lnTo>
                  <a:pt x="291701" y="415310"/>
                </a:lnTo>
                <a:lnTo>
                  <a:pt x="249369" y="397099"/>
                </a:lnTo>
                <a:lnTo>
                  <a:pt x="219152" y="362661"/>
                </a:lnTo>
                <a:lnTo>
                  <a:pt x="208089" y="317056"/>
                </a:lnTo>
                <a:lnTo>
                  <a:pt x="219152" y="271460"/>
                </a:lnTo>
                <a:lnTo>
                  <a:pt x="249369" y="237039"/>
                </a:lnTo>
                <a:lnTo>
                  <a:pt x="291701" y="218831"/>
                </a:lnTo>
                <a:lnTo>
                  <a:pt x="339107" y="221875"/>
                </a:lnTo>
                <a:lnTo>
                  <a:pt x="346143" y="224070"/>
                </a:lnTo>
                <a:lnTo>
                  <a:pt x="353753" y="222796"/>
                </a:lnTo>
                <a:lnTo>
                  <a:pt x="365670" y="214085"/>
                </a:lnTo>
                <a:lnTo>
                  <a:pt x="369188" y="207216"/>
                </a:lnTo>
                <a:lnTo>
                  <a:pt x="369188" y="22803"/>
                </a:lnTo>
                <a:lnTo>
                  <a:pt x="367360" y="13982"/>
                </a:lnTo>
                <a:lnTo>
                  <a:pt x="362376" y="6727"/>
                </a:lnTo>
                <a:lnTo>
                  <a:pt x="354983" y="1810"/>
                </a:lnTo>
                <a:lnTo>
                  <a:pt x="345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9619205" y="4941842"/>
            <a:ext cx="723900" cy="723900"/>
          </a:xfrm>
          <a:custGeom>
            <a:avLst/>
            <a:gdLst/>
            <a:ahLst/>
            <a:cxnLst/>
            <a:rect l="l" t="t" r="r" b="b"/>
            <a:pathLst>
              <a:path w="723900" h="723900">
                <a:moveTo>
                  <a:pt x="709406" y="685566"/>
                </a:moveTo>
                <a:lnTo>
                  <a:pt x="54521" y="685566"/>
                </a:lnTo>
                <a:lnTo>
                  <a:pt x="49697" y="687564"/>
                </a:lnTo>
                <a:lnTo>
                  <a:pt x="42585" y="694677"/>
                </a:lnTo>
                <a:lnTo>
                  <a:pt x="40587" y="699500"/>
                </a:lnTo>
                <a:lnTo>
                  <a:pt x="40587" y="709559"/>
                </a:lnTo>
                <a:lnTo>
                  <a:pt x="42585" y="714383"/>
                </a:lnTo>
                <a:lnTo>
                  <a:pt x="49697" y="721495"/>
                </a:lnTo>
                <a:lnTo>
                  <a:pt x="54521" y="723493"/>
                </a:lnTo>
                <a:lnTo>
                  <a:pt x="709406" y="723493"/>
                </a:lnTo>
                <a:lnTo>
                  <a:pt x="714230" y="721495"/>
                </a:lnTo>
                <a:lnTo>
                  <a:pt x="721342" y="714383"/>
                </a:lnTo>
                <a:lnTo>
                  <a:pt x="723340" y="709559"/>
                </a:lnTo>
                <a:lnTo>
                  <a:pt x="723340" y="699500"/>
                </a:lnTo>
                <a:lnTo>
                  <a:pt x="721342" y="694677"/>
                </a:lnTo>
                <a:lnTo>
                  <a:pt x="714230" y="687564"/>
                </a:lnTo>
                <a:lnTo>
                  <a:pt x="709406" y="685566"/>
                </a:lnTo>
                <a:close/>
              </a:path>
              <a:path w="723900" h="723900">
                <a:moveTo>
                  <a:pt x="229398" y="499520"/>
                </a:moveTo>
                <a:lnTo>
                  <a:pt x="115751" y="499520"/>
                </a:lnTo>
                <a:lnTo>
                  <a:pt x="113284" y="500010"/>
                </a:lnTo>
                <a:lnTo>
                  <a:pt x="99277" y="516000"/>
                </a:lnTo>
                <a:lnTo>
                  <a:pt x="99279" y="685566"/>
                </a:lnTo>
                <a:lnTo>
                  <a:pt x="245871" y="685566"/>
                </a:lnTo>
                <a:lnTo>
                  <a:pt x="245872" y="516000"/>
                </a:lnTo>
                <a:lnTo>
                  <a:pt x="229398" y="499520"/>
                </a:lnTo>
                <a:close/>
              </a:path>
              <a:path w="723900" h="723900">
                <a:moveTo>
                  <a:pt x="433577" y="398742"/>
                </a:moveTo>
                <a:lnTo>
                  <a:pt x="317374" y="398742"/>
                </a:lnTo>
                <a:lnTo>
                  <a:pt x="312552" y="400740"/>
                </a:lnTo>
                <a:lnTo>
                  <a:pt x="305440" y="407852"/>
                </a:lnTo>
                <a:lnTo>
                  <a:pt x="303912" y="411539"/>
                </a:lnTo>
                <a:lnTo>
                  <a:pt x="303441" y="412747"/>
                </a:lnTo>
                <a:lnTo>
                  <a:pt x="303440" y="685566"/>
                </a:lnTo>
                <a:lnTo>
                  <a:pt x="450040" y="685566"/>
                </a:lnTo>
                <a:lnTo>
                  <a:pt x="450041" y="415214"/>
                </a:lnTo>
                <a:lnTo>
                  <a:pt x="449551" y="412747"/>
                </a:lnTo>
                <a:lnTo>
                  <a:pt x="433577" y="398742"/>
                </a:lnTo>
                <a:close/>
              </a:path>
              <a:path w="723900" h="723900">
                <a:moveTo>
                  <a:pt x="640267" y="242331"/>
                </a:moveTo>
                <a:lnTo>
                  <a:pt x="524071" y="242331"/>
                </a:lnTo>
                <a:lnTo>
                  <a:pt x="521616" y="242819"/>
                </a:lnTo>
                <a:lnTo>
                  <a:pt x="507609" y="258802"/>
                </a:lnTo>
                <a:lnTo>
                  <a:pt x="507609" y="685566"/>
                </a:lnTo>
                <a:lnTo>
                  <a:pt x="654201" y="685566"/>
                </a:lnTo>
                <a:lnTo>
                  <a:pt x="654199" y="256336"/>
                </a:lnTo>
                <a:lnTo>
                  <a:pt x="652322" y="251734"/>
                </a:lnTo>
                <a:lnTo>
                  <a:pt x="652201" y="251441"/>
                </a:lnTo>
                <a:lnTo>
                  <a:pt x="645089" y="244329"/>
                </a:lnTo>
                <a:lnTo>
                  <a:pt x="640267" y="242331"/>
                </a:lnTo>
                <a:close/>
              </a:path>
              <a:path w="723900" h="723900">
                <a:moveTo>
                  <a:pt x="173348" y="74600"/>
                </a:moveTo>
                <a:lnTo>
                  <a:pt x="168311" y="74600"/>
                </a:lnTo>
                <a:lnTo>
                  <a:pt x="151786" y="75413"/>
                </a:lnTo>
                <a:lnTo>
                  <a:pt x="103848" y="87424"/>
                </a:lnTo>
                <a:lnTo>
                  <a:pt x="61458" y="112828"/>
                </a:lnTo>
                <a:lnTo>
                  <a:pt x="28242" y="149473"/>
                </a:lnTo>
                <a:lnTo>
                  <a:pt x="7098" y="194184"/>
                </a:lnTo>
                <a:lnTo>
                  <a:pt x="93" y="238110"/>
                </a:lnTo>
                <a:lnTo>
                  <a:pt x="0" y="246121"/>
                </a:lnTo>
                <a:lnTo>
                  <a:pt x="502" y="256336"/>
                </a:lnTo>
                <a:lnTo>
                  <a:pt x="623" y="258802"/>
                </a:lnTo>
                <a:lnTo>
                  <a:pt x="663" y="259602"/>
                </a:lnTo>
                <a:lnTo>
                  <a:pt x="12673" y="307540"/>
                </a:lnTo>
                <a:lnTo>
                  <a:pt x="28134" y="336486"/>
                </a:lnTo>
                <a:lnTo>
                  <a:pt x="28242" y="336666"/>
                </a:lnTo>
                <a:lnTo>
                  <a:pt x="61458" y="373311"/>
                </a:lnTo>
                <a:lnTo>
                  <a:pt x="103925" y="398742"/>
                </a:lnTo>
                <a:lnTo>
                  <a:pt x="151786" y="410726"/>
                </a:lnTo>
                <a:lnTo>
                  <a:pt x="168319" y="411539"/>
                </a:lnTo>
                <a:lnTo>
                  <a:pt x="200682" y="408302"/>
                </a:lnTo>
                <a:lnTo>
                  <a:pt x="201113" y="408302"/>
                </a:lnTo>
                <a:lnTo>
                  <a:pt x="261736" y="383169"/>
                </a:lnTo>
                <a:lnTo>
                  <a:pt x="308416" y="336486"/>
                </a:lnTo>
                <a:lnTo>
                  <a:pt x="333480" y="276072"/>
                </a:lnTo>
                <a:lnTo>
                  <a:pt x="336613" y="244724"/>
                </a:lnTo>
                <a:lnTo>
                  <a:pt x="336652" y="244329"/>
                </a:lnTo>
                <a:lnTo>
                  <a:pt x="336779" y="242331"/>
                </a:lnTo>
                <a:lnTo>
                  <a:pt x="336779" y="240576"/>
                </a:lnTo>
                <a:lnTo>
                  <a:pt x="336290" y="238110"/>
                </a:lnTo>
                <a:lnTo>
                  <a:pt x="320311" y="224102"/>
                </a:lnTo>
                <a:lnTo>
                  <a:pt x="187284" y="224102"/>
                </a:lnTo>
                <a:lnTo>
                  <a:pt x="187283" y="88534"/>
                </a:lnTo>
                <a:lnTo>
                  <a:pt x="185285" y="83711"/>
                </a:lnTo>
                <a:lnTo>
                  <a:pt x="178172" y="76598"/>
                </a:lnTo>
                <a:lnTo>
                  <a:pt x="173348" y="74600"/>
                </a:lnTo>
                <a:close/>
              </a:path>
              <a:path w="723900" h="723900">
                <a:moveTo>
                  <a:pt x="242914" y="0"/>
                </a:moveTo>
                <a:lnTo>
                  <a:pt x="240417" y="0"/>
                </a:lnTo>
                <a:lnTo>
                  <a:pt x="237954" y="489"/>
                </a:lnTo>
                <a:lnTo>
                  <a:pt x="223947" y="16472"/>
                </a:lnTo>
                <a:lnTo>
                  <a:pt x="223947" y="170957"/>
                </a:lnTo>
                <a:lnTo>
                  <a:pt x="240421" y="187430"/>
                </a:lnTo>
                <a:lnTo>
                  <a:pt x="394905" y="187430"/>
                </a:lnTo>
                <a:lnTo>
                  <a:pt x="411379" y="170957"/>
                </a:lnTo>
                <a:lnTo>
                  <a:pt x="411379" y="168466"/>
                </a:lnTo>
                <a:lnTo>
                  <a:pt x="408292" y="137601"/>
                </a:lnTo>
                <a:lnTo>
                  <a:pt x="408243" y="137111"/>
                </a:lnTo>
                <a:lnTo>
                  <a:pt x="408153" y="136209"/>
                </a:lnTo>
                <a:lnTo>
                  <a:pt x="383012" y="75049"/>
                </a:lnTo>
                <a:lnTo>
                  <a:pt x="336330" y="28367"/>
                </a:lnTo>
                <a:lnTo>
                  <a:pt x="275918" y="3301"/>
                </a:lnTo>
                <a:lnTo>
                  <a:pt x="242914" y="0"/>
                </a:lnTo>
                <a:close/>
              </a:path>
              <a:path w="723900" h="723900">
                <a:moveTo>
                  <a:pt x="663347" y="99715"/>
                </a:moveTo>
                <a:lnTo>
                  <a:pt x="469216" y="99715"/>
                </a:lnTo>
                <a:lnTo>
                  <a:pt x="466971" y="100161"/>
                </a:lnTo>
                <a:lnTo>
                  <a:pt x="452964" y="121126"/>
                </a:lnTo>
                <a:lnTo>
                  <a:pt x="453473" y="123638"/>
                </a:lnTo>
                <a:lnTo>
                  <a:pt x="469437" y="137601"/>
                </a:lnTo>
                <a:lnTo>
                  <a:pt x="663243" y="137601"/>
                </a:lnTo>
                <a:lnTo>
                  <a:pt x="668129" y="135540"/>
                </a:lnTo>
                <a:lnTo>
                  <a:pt x="675171" y="128437"/>
                </a:lnTo>
                <a:lnTo>
                  <a:pt x="677021" y="123943"/>
                </a:lnTo>
                <a:lnTo>
                  <a:pt x="677147" y="113679"/>
                </a:lnTo>
                <a:lnTo>
                  <a:pt x="676815" y="112828"/>
                </a:lnTo>
                <a:lnTo>
                  <a:pt x="675270" y="109077"/>
                </a:lnTo>
                <a:lnTo>
                  <a:pt x="675171" y="108836"/>
                </a:lnTo>
                <a:lnTo>
                  <a:pt x="668129" y="101732"/>
                </a:lnTo>
                <a:lnTo>
                  <a:pt x="663347" y="99715"/>
                </a:lnTo>
                <a:close/>
              </a:path>
              <a:path w="723900" h="723900">
                <a:moveTo>
                  <a:pt x="663375" y="0"/>
                </a:moveTo>
                <a:lnTo>
                  <a:pt x="469433" y="0"/>
                </a:lnTo>
                <a:lnTo>
                  <a:pt x="466971" y="489"/>
                </a:lnTo>
                <a:lnTo>
                  <a:pt x="452965" y="16472"/>
                </a:lnTo>
                <a:lnTo>
                  <a:pt x="452965" y="21453"/>
                </a:lnTo>
                <a:lnTo>
                  <a:pt x="469437" y="37927"/>
                </a:lnTo>
                <a:lnTo>
                  <a:pt x="663374" y="37927"/>
                </a:lnTo>
                <a:lnTo>
                  <a:pt x="668199" y="35928"/>
                </a:lnTo>
                <a:lnTo>
                  <a:pt x="675311" y="28816"/>
                </a:lnTo>
                <a:lnTo>
                  <a:pt x="677309" y="23992"/>
                </a:lnTo>
                <a:lnTo>
                  <a:pt x="677309" y="14006"/>
                </a:lnTo>
                <a:lnTo>
                  <a:pt x="663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9658208" y="7151865"/>
            <a:ext cx="748665" cy="748665"/>
          </a:xfrm>
          <a:custGeom>
            <a:avLst/>
            <a:gdLst/>
            <a:ahLst/>
            <a:cxnLst/>
            <a:rect l="l" t="t" r="r" b="b"/>
            <a:pathLst>
              <a:path w="748665" h="748665">
                <a:moveTo>
                  <a:pt x="534355" y="0"/>
                </a:moveTo>
                <a:lnTo>
                  <a:pt x="213757" y="0"/>
                </a:lnTo>
                <a:lnTo>
                  <a:pt x="203368" y="2100"/>
                </a:lnTo>
                <a:lnTo>
                  <a:pt x="194877" y="7821"/>
                </a:lnTo>
                <a:lnTo>
                  <a:pt x="189148" y="16290"/>
                </a:lnTo>
                <a:lnTo>
                  <a:pt x="187046" y="26635"/>
                </a:lnTo>
                <a:lnTo>
                  <a:pt x="187046" y="186972"/>
                </a:lnTo>
                <a:lnTo>
                  <a:pt x="189148" y="197360"/>
                </a:lnTo>
                <a:lnTo>
                  <a:pt x="194877" y="205852"/>
                </a:lnTo>
                <a:lnTo>
                  <a:pt x="203368" y="211581"/>
                </a:lnTo>
                <a:lnTo>
                  <a:pt x="213757" y="213682"/>
                </a:lnTo>
                <a:lnTo>
                  <a:pt x="347383" y="213682"/>
                </a:lnTo>
                <a:lnTo>
                  <a:pt x="347383" y="400729"/>
                </a:lnTo>
                <a:lnTo>
                  <a:pt x="106915" y="400729"/>
                </a:lnTo>
                <a:lnTo>
                  <a:pt x="96484" y="402830"/>
                </a:lnTo>
                <a:lnTo>
                  <a:pt x="87971" y="408551"/>
                </a:lnTo>
                <a:lnTo>
                  <a:pt x="82234" y="417020"/>
                </a:lnTo>
                <a:lnTo>
                  <a:pt x="80131" y="427365"/>
                </a:lnTo>
                <a:lnTo>
                  <a:pt x="80131" y="534430"/>
                </a:lnTo>
                <a:lnTo>
                  <a:pt x="26710" y="534430"/>
                </a:lnTo>
                <a:lnTo>
                  <a:pt x="16321" y="536510"/>
                </a:lnTo>
                <a:lnTo>
                  <a:pt x="7830" y="542196"/>
                </a:lnTo>
                <a:lnTo>
                  <a:pt x="2101" y="550658"/>
                </a:lnTo>
                <a:lnTo>
                  <a:pt x="0" y="561066"/>
                </a:lnTo>
                <a:lnTo>
                  <a:pt x="0" y="721477"/>
                </a:lnTo>
                <a:lnTo>
                  <a:pt x="2101" y="731822"/>
                </a:lnTo>
                <a:lnTo>
                  <a:pt x="7830" y="740291"/>
                </a:lnTo>
                <a:lnTo>
                  <a:pt x="16321" y="746012"/>
                </a:lnTo>
                <a:lnTo>
                  <a:pt x="26710" y="748113"/>
                </a:lnTo>
                <a:lnTo>
                  <a:pt x="187046" y="748113"/>
                </a:lnTo>
                <a:lnTo>
                  <a:pt x="197435" y="746012"/>
                </a:lnTo>
                <a:lnTo>
                  <a:pt x="205926" y="740291"/>
                </a:lnTo>
                <a:lnTo>
                  <a:pt x="211655" y="731822"/>
                </a:lnTo>
                <a:lnTo>
                  <a:pt x="213757" y="721477"/>
                </a:lnTo>
                <a:lnTo>
                  <a:pt x="213757" y="561066"/>
                </a:lnTo>
                <a:lnTo>
                  <a:pt x="211655" y="550658"/>
                </a:lnTo>
                <a:lnTo>
                  <a:pt x="205926" y="542196"/>
                </a:lnTo>
                <a:lnTo>
                  <a:pt x="197435" y="536510"/>
                </a:lnTo>
                <a:lnTo>
                  <a:pt x="187046" y="534430"/>
                </a:lnTo>
                <a:lnTo>
                  <a:pt x="133551" y="534430"/>
                </a:lnTo>
                <a:lnTo>
                  <a:pt x="133551" y="454224"/>
                </a:lnTo>
                <a:lnTo>
                  <a:pt x="347383" y="454224"/>
                </a:lnTo>
                <a:lnTo>
                  <a:pt x="347383" y="534430"/>
                </a:lnTo>
                <a:lnTo>
                  <a:pt x="293888" y="534430"/>
                </a:lnTo>
                <a:lnTo>
                  <a:pt x="283499" y="536510"/>
                </a:lnTo>
                <a:lnTo>
                  <a:pt x="275008" y="542196"/>
                </a:lnTo>
                <a:lnTo>
                  <a:pt x="269279" y="550658"/>
                </a:lnTo>
                <a:lnTo>
                  <a:pt x="267177" y="561066"/>
                </a:lnTo>
                <a:lnTo>
                  <a:pt x="267177" y="721477"/>
                </a:lnTo>
                <a:lnTo>
                  <a:pt x="269279" y="731822"/>
                </a:lnTo>
                <a:lnTo>
                  <a:pt x="275008" y="740291"/>
                </a:lnTo>
                <a:lnTo>
                  <a:pt x="283499" y="746012"/>
                </a:lnTo>
                <a:lnTo>
                  <a:pt x="293888" y="748113"/>
                </a:lnTo>
                <a:lnTo>
                  <a:pt x="454224" y="748113"/>
                </a:lnTo>
                <a:lnTo>
                  <a:pt x="464613" y="746012"/>
                </a:lnTo>
                <a:lnTo>
                  <a:pt x="473104" y="740291"/>
                </a:lnTo>
                <a:lnTo>
                  <a:pt x="478833" y="731822"/>
                </a:lnTo>
                <a:lnTo>
                  <a:pt x="480935" y="721477"/>
                </a:lnTo>
                <a:lnTo>
                  <a:pt x="480935" y="561066"/>
                </a:lnTo>
                <a:lnTo>
                  <a:pt x="478833" y="550658"/>
                </a:lnTo>
                <a:lnTo>
                  <a:pt x="473104" y="542196"/>
                </a:lnTo>
                <a:lnTo>
                  <a:pt x="464613" y="536510"/>
                </a:lnTo>
                <a:lnTo>
                  <a:pt x="454224" y="534430"/>
                </a:lnTo>
                <a:lnTo>
                  <a:pt x="400804" y="534430"/>
                </a:lnTo>
                <a:lnTo>
                  <a:pt x="400804" y="454224"/>
                </a:lnTo>
                <a:lnTo>
                  <a:pt x="614561" y="454224"/>
                </a:lnTo>
                <a:lnTo>
                  <a:pt x="614561" y="534430"/>
                </a:lnTo>
                <a:lnTo>
                  <a:pt x="561140" y="534430"/>
                </a:lnTo>
                <a:lnTo>
                  <a:pt x="550709" y="536510"/>
                </a:lnTo>
                <a:lnTo>
                  <a:pt x="542196" y="542196"/>
                </a:lnTo>
                <a:lnTo>
                  <a:pt x="536458" y="550658"/>
                </a:lnTo>
                <a:lnTo>
                  <a:pt x="534355" y="561066"/>
                </a:lnTo>
                <a:lnTo>
                  <a:pt x="534355" y="721477"/>
                </a:lnTo>
                <a:lnTo>
                  <a:pt x="536458" y="731822"/>
                </a:lnTo>
                <a:lnTo>
                  <a:pt x="542196" y="740291"/>
                </a:lnTo>
                <a:lnTo>
                  <a:pt x="550709" y="746012"/>
                </a:lnTo>
                <a:lnTo>
                  <a:pt x="561140" y="748113"/>
                </a:lnTo>
                <a:lnTo>
                  <a:pt x="721402" y="748113"/>
                </a:lnTo>
                <a:lnTo>
                  <a:pt x="731834" y="746012"/>
                </a:lnTo>
                <a:lnTo>
                  <a:pt x="740347" y="740291"/>
                </a:lnTo>
                <a:lnTo>
                  <a:pt x="746084" y="731822"/>
                </a:lnTo>
                <a:lnTo>
                  <a:pt x="748187" y="721477"/>
                </a:lnTo>
                <a:lnTo>
                  <a:pt x="748187" y="561066"/>
                </a:lnTo>
                <a:lnTo>
                  <a:pt x="746084" y="550658"/>
                </a:lnTo>
                <a:lnTo>
                  <a:pt x="740347" y="542196"/>
                </a:lnTo>
                <a:lnTo>
                  <a:pt x="731834" y="536510"/>
                </a:lnTo>
                <a:lnTo>
                  <a:pt x="721402" y="534430"/>
                </a:lnTo>
                <a:lnTo>
                  <a:pt x="667982" y="534430"/>
                </a:lnTo>
                <a:lnTo>
                  <a:pt x="667982" y="427365"/>
                </a:lnTo>
                <a:lnTo>
                  <a:pt x="665880" y="417020"/>
                </a:lnTo>
                <a:lnTo>
                  <a:pt x="660151" y="408551"/>
                </a:lnTo>
                <a:lnTo>
                  <a:pt x="651660" y="402830"/>
                </a:lnTo>
                <a:lnTo>
                  <a:pt x="641271" y="400729"/>
                </a:lnTo>
                <a:lnTo>
                  <a:pt x="400804" y="400729"/>
                </a:lnTo>
                <a:lnTo>
                  <a:pt x="400804" y="213682"/>
                </a:lnTo>
                <a:lnTo>
                  <a:pt x="534355" y="213682"/>
                </a:lnTo>
                <a:lnTo>
                  <a:pt x="544787" y="211581"/>
                </a:lnTo>
                <a:lnTo>
                  <a:pt x="553300" y="205852"/>
                </a:lnTo>
                <a:lnTo>
                  <a:pt x="559037" y="197360"/>
                </a:lnTo>
                <a:lnTo>
                  <a:pt x="561140" y="186972"/>
                </a:lnTo>
                <a:lnTo>
                  <a:pt x="561140" y="26635"/>
                </a:lnTo>
                <a:lnTo>
                  <a:pt x="559037" y="16290"/>
                </a:lnTo>
                <a:lnTo>
                  <a:pt x="553300" y="7821"/>
                </a:lnTo>
                <a:lnTo>
                  <a:pt x="544787" y="2100"/>
                </a:lnTo>
                <a:lnTo>
                  <a:pt x="5343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5" name="object 35" descr=""/>
          <p:cNvGrpSpPr/>
          <p:nvPr/>
        </p:nvGrpSpPr>
        <p:grpSpPr>
          <a:xfrm>
            <a:off x="9659351" y="9325284"/>
            <a:ext cx="747395" cy="399415"/>
            <a:chOff x="9659351" y="9325284"/>
            <a:chExt cx="747395" cy="399415"/>
          </a:xfrm>
        </p:grpSpPr>
        <p:sp>
          <p:nvSpPr>
            <p:cNvPr id="36" name="object 36" descr=""/>
            <p:cNvSpPr/>
            <p:nvPr/>
          </p:nvSpPr>
          <p:spPr>
            <a:xfrm>
              <a:off x="9659341" y="9325285"/>
              <a:ext cx="747395" cy="399415"/>
            </a:xfrm>
            <a:custGeom>
              <a:avLst/>
              <a:gdLst/>
              <a:ahLst/>
              <a:cxnLst/>
              <a:rect l="l" t="t" r="r" b="b"/>
              <a:pathLst>
                <a:path w="747395" h="399415">
                  <a:moveTo>
                    <a:pt x="608838" y="353174"/>
                  </a:moveTo>
                  <a:lnTo>
                    <a:pt x="552488" y="353174"/>
                  </a:lnTo>
                  <a:lnTo>
                    <a:pt x="547789" y="330415"/>
                  </a:lnTo>
                  <a:lnTo>
                    <a:pt x="540131" y="308787"/>
                  </a:lnTo>
                  <a:lnTo>
                    <a:pt x="529717" y="288518"/>
                  </a:lnTo>
                  <a:lnTo>
                    <a:pt x="516763" y="269836"/>
                  </a:lnTo>
                  <a:lnTo>
                    <a:pt x="556691" y="231381"/>
                  </a:lnTo>
                  <a:lnTo>
                    <a:pt x="523252" y="198970"/>
                  </a:lnTo>
                  <a:lnTo>
                    <a:pt x="483323" y="237578"/>
                  </a:lnTo>
                  <a:lnTo>
                    <a:pt x="464032" y="225069"/>
                  </a:lnTo>
                  <a:lnTo>
                    <a:pt x="443077" y="215011"/>
                  </a:lnTo>
                  <a:lnTo>
                    <a:pt x="420712" y="207581"/>
                  </a:lnTo>
                  <a:lnTo>
                    <a:pt x="397141" y="202958"/>
                  </a:lnTo>
                  <a:lnTo>
                    <a:pt x="397141" y="148399"/>
                  </a:lnTo>
                  <a:lnTo>
                    <a:pt x="349859" y="148399"/>
                  </a:lnTo>
                  <a:lnTo>
                    <a:pt x="349859" y="202958"/>
                  </a:lnTo>
                  <a:lnTo>
                    <a:pt x="326301" y="207581"/>
                  </a:lnTo>
                  <a:lnTo>
                    <a:pt x="303949" y="215011"/>
                  </a:lnTo>
                  <a:lnTo>
                    <a:pt x="283006" y="225069"/>
                  </a:lnTo>
                  <a:lnTo>
                    <a:pt x="263677" y="237578"/>
                  </a:lnTo>
                  <a:lnTo>
                    <a:pt x="223761" y="198970"/>
                  </a:lnTo>
                  <a:lnTo>
                    <a:pt x="190385" y="231381"/>
                  </a:lnTo>
                  <a:lnTo>
                    <a:pt x="230238" y="269836"/>
                  </a:lnTo>
                  <a:lnTo>
                    <a:pt x="217284" y="288518"/>
                  </a:lnTo>
                  <a:lnTo>
                    <a:pt x="206883" y="308787"/>
                  </a:lnTo>
                  <a:lnTo>
                    <a:pt x="199212" y="330415"/>
                  </a:lnTo>
                  <a:lnTo>
                    <a:pt x="194513" y="353174"/>
                  </a:lnTo>
                  <a:lnTo>
                    <a:pt x="138087" y="353174"/>
                  </a:lnTo>
                  <a:lnTo>
                    <a:pt x="138087" y="398983"/>
                  </a:lnTo>
                  <a:lnTo>
                    <a:pt x="269570" y="399122"/>
                  </a:lnTo>
                  <a:lnTo>
                    <a:pt x="267804" y="391502"/>
                  </a:lnTo>
                  <a:lnTo>
                    <a:pt x="266839" y="383806"/>
                  </a:lnTo>
                  <a:lnTo>
                    <a:pt x="266839" y="375831"/>
                  </a:lnTo>
                  <a:lnTo>
                    <a:pt x="275247" y="335699"/>
                  </a:lnTo>
                  <a:lnTo>
                    <a:pt x="298132" y="302882"/>
                  </a:lnTo>
                  <a:lnTo>
                    <a:pt x="332041" y="280746"/>
                  </a:lnTo>
                  <a:lnTo>
                    <a:pt x="373507" y="272618"/>
                  </a:lnTo>
                  <a:lnTo>
                    <a:pt x="414997" y="280746"/>
                  </a:lnTo>
                  <a:lnTo>
                    <a:pt x="448894" y="302882"/>
                  </a:lnTo>
                  <a:lnTo>
                    <a:pt x="471766" y="335699"/>
                  </a:lnTo>
                  <a:lnTo>
                    <a:pt x="480161" y="375831"/>
                  </a:lnTo>
                  <a:lnTo>
                    <a:pt x="480161" y="383806"/>
                  </a:lnTo>
                  <a:lnTo>
                    <a:pt x="479196" y="391502"/>
                  </a:lnTo>
                  <a:lnTo>
                    <a:pt x="477431" y="399122"/>
                  </a:lnTo>
                  <a:lnTo>
                    <a:pt x="608838" y="398983"/>
                  </a:lnTo>
                  <a:lnTo>
                    <a:pt x="608838" y="353174"/>
                  </a:lnTo>
                  <a:close/>
                </a:path>
                <a:path w="747395" h="399415">
                  <a:moveTo>
                    <a:pt x="747064" y="107937"/>
                  </a:moveTo>
                  <a:lnTo>
                    <a:pt x="738454" y="65963"/>
                  </a:lnTo>
                  <a:lnTo>
                    <a:pt x="714984" y="31648"/>
                  </a:lnTo>
                  <a:lnTo>
                    <a:pt x="680212" y="8496"/>
                  </a:lnTo>
                  <a:lnTo>
                    <a:pt x="637692" y="0"/>
                  </a:lnTo>
                  <a:lnTo>
                    <a:pt x="109448" y="0"/>
                  </a:lnTo>
                  <a:lnTo>
                    <a:pt x="66890" y="8496"/>
                  </a:lnTo>
                  <a:lnTo>
                    <a:pt x="32092" y="31648"/>
                  </a:lnTo>
                  <a:lnTo>
                    <a:pt x="8623" y="65963"/>
                  </a:lnTo>
                  <a:lnTo>
                    <a:pt x="0" y="107937"/>
                  </a:lnTo>
                  <a:lnTo>
                    <a:pt x="0" y="399122"/>
                  </a:lnTo>
                  <a:lnTo>
                    <a:pt x="94272" y="399122"/>
                  </a:lnTo>
                  <a:lnTo>
                    <a:pt x="94272" y="309067"/>
                  </a:lnTo>
                  <a:lnTo>
                    <a:pt x="159499" y="309067"/>
                  </a:lnTo>
                  <a:lnTo>
                    <a:pt x="162636" y="299923"/>
                  </a:lnTo>
                  <a:lnTo>
                    <a:pt x="166179" y="290944"/>
                  </a:lnTo>
                  <a:lnTo>
                    <a:pt x="170116" y="282092"/>
                  </a:lnTo>
                  <a:lnTo>
                    <a:pt x="174459" y="273367"/>
                  </a:lnTo>
                  <a:lnTo>
                    <a:pt x="128320" y="227939"/>
                  </a:lnTo>
                  <a:lnTo>
                    <a:pt x="223697" y="133819"/>
                  </a:lnTo>
                  <a:lnTo>
                    <a:pt x="269836" y="179387"/>
                  </a:lnTo>
                  <a:lnTo>
                    <a:pt x="278663" y="175094"/>
                  </a:lnTo>
                  <a:lnTo>
                    <a:pt x="287655" y="171183"/>
                  </a:lnTo>
                  <a:lnTo>
                    <a:pt x="296811" y="167640"/>
                  </a:lnTo>
                  <a:lnTo>
                    <a:pt x="306095" y="164490"/>
                  </a:lnTo>
                  <a:lnTo>
                    <a:pt x="306095" y="100164"/>
                  </a:lnTo>
                  <a:lnTo>
                    <a:pt x="440969" y="100164"/>
                  </a:lnTo>
                  <a:lnTo>
                    <a:pt x="440969" y="164490"/>
                  </a:lnTo>
                  <a:lnTo>
                    <a:pt x="450253" y="167640"/>
                  </a:lnTo>
                  <a:lnTo>
                    <a:pt x="459397" y="171183"/>
                  </a:lnTo>
                  <a:lnTo>
                    <a:pt x="468376" y="175094"/>
                  </a:lnTo>
                  <a:lnTo>
                    <a:pt x="477164" y="179387"/>
                  </a:lnTo>
                  <a:lnTo>
                    <a:pt x="523303" y="133819"/>
                  </a:lnTo>
                  <a:lnTo>
                    <a:pt x="618667" y="227939"/>
                  </a:lnTo>
                  <a:lnTo>
                    <a:pt x="572528" y="273367"/>
                  </a:lnTo>
                  <a:lnTo>
                    <a:pt x="576884" y="282092"/>
                  </a:lnTo>
                  <a:lnTo>
                    <a:pt x="580859" y="290944"/>
                  </a:lnTo>
                  <a:lnTo>
                    <a:pt x="584454" y="299923"/>
                  </a:lnTo>
                  <a:lnTo>
                    <a:pt x="587641" y="309067"/>
                  </a:lnTo>
                  <a:lnTo>
                    <a:pt x="652868" y="309067"/>
                  </a:lnTo>
                  <a:lnTo>
                    <a:pt x="652868" y="399122"/>
                  </a:lnTo>
                  <a:lnTo>
                    <a:pt x="747064" y="399122"/>
                  </a:lnTo>
                  <a:lnTo>
                    <a:pt x="747064" y="1079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71434" y="9632293"/>
              <a:ext cx="122804" cy="92103"/>
            </a:xfrm>
            <a:prstGeom prst="rect">
              <a:avLst/>
            </a:prstGeom>
          </p:spPr>
        </p:pic>
      </p:grpSp>
      <p:sp>
        <p:nvSpPr>
          <p:cNvPr id="38" name="object 38" descr=""/>
          <p:cNvSpPr/>
          <p:nvPr/>
        </p:nvSpPr>
        <p:spPr>
          <a:xfrm>
            <a:off x="9659341" y="9765772"/>
            <a:ext cx="747395" cy="234950"/>
          </a:xfrm>
          <a:custGeom>
            <a:avLst/>
            <a:gdLst/>
            <a:ahLst/>
            <a:cxnLst/>
            <a:rect l="l" t="t" r="r" b="b"/>
            <a:pathLst>
              <a:path w="747395" h="234950">
                <a:moveTo>
                  <a:pt x="747064" y="0"/>
                </a:moveTo>
                <a:lnTo>
                  <a:pt x="0" y="0"/>
                </a:lnTo>
                <a:lnTo>
                  <a:pt x="0" y="124460"/>
                </a:lnTo>
                <a:lnTo>
                  <a:pt x="216763" y="124460"/>
                </a:lnTo>
                <a:lnTo>
                  <a:pt x="216763" y="190500"/>
                </a:lnTo>
                <a:lnTo>
                  <a:pt x="171221" y="190500"/>
                </a:lnTo>
                <a:lnTo>
                  <a:pt x="171221" y="234950"/>
                </a:lnTo>
                <a:lnTo>
                  <a:pt x="575856" y="234950"/>
                </a:lnTo>
                <a:lnTo>
                  <a:pt x="575856" y="190500"/>
                </a:lnTo>
                <a:lnTo>
                  <a:pt x="530301" y="190500"/>
                </a:lnTo>
                <a:lnTo>
                  <a:pt x="530301" y="124460"/>
                </a:lnTo>
                <a:lnTo>
                  <a:pt x="747064" y="124460"/>
                </a:lnTo>
                <a:lnTo>
                  <a:pt x="747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9" name="object 39" descr=""/>
          <p:cNvGrpSpPr/>
          <p:nvPr/>
        </p:nvGrpSpPr>
        <p:grpSpPr>
          <a:xfrm>
            <a:off x="19265808" y="10576394"/>
            <a:ext cx="313055" cy="313055"/>
            <a:chOff x="19265808" y="10576394"/>
            <a:chExt cx="313055" cy="313055"/>
          </a:xfrm>
        </p:grpSpPr>
        <p:sp>
          <p:nvSpPr>
            <p:cNvPr id="40" name="object 40" descr=""/>
            <p:cNvSpPr/>
            <p:nvPr/>
          </p:nvSpPr>
          <p:spPr>
            <a:xfrm>
              <a:off x="19265808" y="10576394"/>
              <a:ext cx="313055" cy="313055"/>
            </a:xfrm>
            <a:custGeom>
              <a:avLst/>
              <a:gdLst/>
              <a:ahLst/>
              <a:cxnLst/>
              <a:rect l="l" t="t" r="r" b="b"/>
              <a:pathLst>
                <a:path w="313055" h="313054">
                  <a:moveTo>
                    <a:pt x="156391" y="0"/>
                  </a:moveTo>
                  <a:lnTo>
                    <a:pt x="106959" y="7972"/>
                  </a:lnTo>
                  <a:lnTo>
                    <a:pt x="64028" y="30174"/>
                  </a:lnTo>
                  <a:lnTo>
                    <a:pt x="30174" y="64028"/>
                  </a:lnTo>
                  <a:lnTo>
                    <a:pt x="7972" y="106959"/>
                  </a:lnTo>
                  <a:lnTo>
                    <a:pt x="0" y="156391"/>
                  </a:lnTo>
                  <a:lnTo>
                    <a:pt x="7972" y="205823"/>
                  </a:lnTo>
                  <a:lnTo>
                    <a:pt x="30174" y="248754"/>
                  </a:lnTo>
                  <a:lnTo>
                    <a:pt x="64028" y="282608"/>
                  </a:lnTo>
                  <a:lnTo>
                    <a:pt x="106959" y="304810"/>
                  </a:lnTo>
                  <a:lnTo>
                    <a:pt x="156391" y="312783"/>
                  </a:lnTo>
                  <a:lnTo>
                    <a:pt x="205823" y="304810"/>
                  </a:lnTo>
                  <a:lnTo>
                    <a:pt x="248754" y="282608"/>
                  </a:lnTo>
                  <a:lnTo>
                    <a:pt x="282608" y="248754"/>
                  </a:lnTo>
                  <a:lnTo>
                    <a:pt x="304810" y="205823"/>
                  </a:lnTo>
                  <a:lnTo>
                    <a:pt x="312783" y="156391"/>
                  </a:lnTo>
                  <a:lnTo>
                    <a:pt x="304810" y="106959"/>
                  </a:lnTo>
                  <a:lnTo>
                    <a:pt x="282608" y="64028"/>
                  </a:lnTo>
                  <a:lnTo>
                    <a:pt x="248754" y="30174"/>
                  </a:lnTo>
                  <a:lnTo>
                    <a:pt x="205823" y="7972"/>
                  </a:lnTo>
                  <a:lnTo>
                    <a:pt x="156391" y="0"/>
                  </a:lnTo>
                  <a:close/>
                </a:path>
              </a:pathLst>
            </a:custGeom>
            <a:solidFill>
              <a:srgbClr val="E151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378217" y="10652490"/>
              <a:ext cx="88831" cy="128398"/>
            </a:xfrm>
            <a:prstGeom prst="rect">
              <a:avLst/>
            </a:prstGeom>
          </p:spPr>
        </p:pic>
      </p:grpSp>
      <p:pic>
        <p:nvPicPr>
          <p:cNvPr id="42" name="object 42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479686" y="1003386"/>
            <a:ext cx="1808790" cy="320316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484245" y="801043"/>
            <a:ext cx="1737625" cy="136484"/>
          </a:xfrm>
          <a:prstGeom prst="rect">
            <a:avLst/>
          </a:prstGeom>
        </p:spPr>
      </p:pic>
      <p:grpSp>
        <p:nvGrpSpPr>
          <p:cNvPr id="44" name="object 44" descr=""/>
          <p:cNvGrpSpPr/>
          <p:nvPr/>
        </p:nvGrpSpPr>
        <p:grpSpPr>
          <a:xfrm>
            <a:off x="16513984" y="550389"/>
            <a:ext cx="502920" cy="868680"/>
            <a:chOff x="16513984" y="550389"/>
            <a:chExt cx="502920" cy="868680"/>
          </a:xfrm>
        </p:grpSpPr>
        <p:pic>
          <p:nvPicPr>
            <p:cNvPr id="45" name="object 4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786452" y="967742"/>
              <a:ext cx="229393" cy="190501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16513984" y="550389"/>
              <a:ext cx="502920" cy="868680"/>
            </a:xfrm>
            <a:custGeom>
              <a:avLst/>
              <a:gdLst/>
              <a:ahLst/>
              <a:cxnLst/>
              <a:rect l="l" t="t" r="r" b="b"/>
              <a:pathLst>
                <a:path w="502919" h="868680">
                  <a:moveTo>
                    <a:pt x="386767" y="0"/>
                  </a:moveTo>
                  <a:lnTo>
                    <a:pt x="337863" y="1812"/>
                  </a:lnTo>
                  <a:lnTo>
                    <a:pt x="289450" y="7354"/>
                  </a:lnTo>
                  <a:lnTo>
                    <a:pt x="241728" y="16562"/>
                  </a:lnTo>
                  <a:lnTo>
                    <a:pt x="194899" y="29374"/>
                  </a:lnTo>
                  <a:lnTo>
                    <a:pt x="149164" y="45724"/>
                  </a:lnTo>
                  <a:lnTo>
                    <a:pt x="104724" y="65551"/>
                  </a:lnTo>
                  <a:lnTo>
                    <a:pt x="61782" y="88790"/>
                  </a:lnTo>
                  <a:lnTo>
                    <a:pt x="13336" y="120090"/>
                  </a:lnTo>
                  <a:lnTo>
                    <a:pt x="0" y="130187"/>
                  </a:lnTo>
                  <a:lnTo>
                    <a:pt x="0" y="477668"/>
                  </a:lnTo>
                  <a:lnTo>
                    <a:pt x="60432" y="664648"/>
                  </a:lnTo>
                  <a:lnTo>
                    <a:pt x="193383" y="784860"/>
                  </a:lnTo>
                  <a:lnTo>
                    <a:pt x="326334" y="849083"/>
                  </a:lnTo>
                  <a:lnTo>
                    <a:pt x="386767" y="868096"/>
                  </a:lnTo>
                  <a:lnTo>
                    <a:pt x="416087" y="859655"/>
                  </a:lnTo>
                  <a:lnTo>
                    <a:pt x="445004" y="849943"/>
                  </a:lnTo>
                  <a:lnTo>
                    <a:pt x="473476" y="838975"/>
                  </a:lnTo>
                  <a:lnTo>
                    <a:pt x="501463" y="826764"/>
                  </a:lnTo>
                  <a:lnTo>
                    <a:pt x="501463" y="723772"/>
                  </a:lnTo>
                  <a:lnTo>
                    <a:pt x="387167" y="723772"/>
                  </a:lnTo>
                  <a:lnTo>
                    <a:pt x="346844" y="711047"/>
                  </a:lnTo>
                  <a:lnTo>
                    <a:pt x="258133" y="668119"/>
                  </a:lnTo>
                  <a:lnTo>
                    <a:pt x="169423" y="587856"/>
                  </a:lnTo>
                  <a:lnTo>
                    <a:pt x="129100" y="463128"/>
                  </a:lnTo>
                  <a:lnTo>
                    <a:pt x="346790" y="361886"/>
                  </a:lnTo>
                  <a:lnTo>
                    <a:pt x="272070" y="361886"/>
                  </a:lnTo>
                  <a:lnTo>
                    <a:pt x="243648" y="357611"/>
                  </a:lnTo>
                  <a:lnTo>
                    <a:pt x="203436" y="345663"/>
                  </a:lnTo>
                  <a:lnTo>
                    <a:pt x="161698" y="327353"/>
                  </a:lnTo>
                  <a:lnTo>
                    <a:pt x="128700" y="303995"/>
                  </a:lnTo>
                  <a:lnTo>
                    <a:pt x="128700" y="231564"/>
                  </a:lnTo>
                  <a:lnTo>
                    <a:pt x="182178" y="196820"/>
                  </a:lnTo>
                  <a:lnTo>
                    <a:pt x="224627" y="176655"/>
                  </a:lnTo>
                  <a:lnTo>
                    <a:pt x="268995" y="161264"/>
                  </a:lnTo>
                  <a:lnTo>
                    <a:pt x="314894" y="150808"/>
                  </a:lnTo>
                  <a:lnTo>
                    <a:pt x="361648" y="145462"/>
                  </a:lnTo>
                  <a:lnTo>
                    <a:pt x="501197" y="145284"/>
                  </a:lnTo>
                  <a:lnTo>
                    <a:pt x="501197" y="10231"/>
                  </a:lnTo>
                  <a:lnTo>
                    <a:pt x="472778" y="5759"/>
                  </a:lnTo>
                  <a:lnTo>
                    <a:pt x="444206" y="2560"/>
                  </a:lnTo>
                  <a:lnTo>
                    <a:pt x="415521" y="639"/>
                  </a:lnTo>
                  <a:lnTo>
                    <a:pt x="386767" y="0"/>
                  </a:lnTo>
                  <a:close/>
                </a:path>
                <a:path w="502919" h="868680">
                  <a:moveTo>
                    <a:pt x="501463" y="676862"/>
                  </a:moveTo>
                  <a:lnTo>
                    <a:pt x="474342" y="691166"/>
                  </a:lnTo>
                  <a:lnTo>
                    <a:pt x="445994" y="703881"/>
                  </a:lnTo>
                  <a:lnTo>
                    <a:pt x="416907" y="714761"/>
                  </a:lnTo>
                  <a:lnTo>
                    <a:pt x="387167" y="723772"/>
                  </a:lnTo>
                  <a:lnTo>
                    <a:pt x="501463" y="723772"/>
                  </a:lnTo>
                  <a:lnTo>
                    <a:pt x="501463" y="676862"/>
                  </a:lnTo>
                  <a:close/>
                </a:path>
                <a:path w="502919" h="868680">
                  <a:moveTo>
                    <a:pt x="501863" y="676651"/>
                  </a:moveTo>
                  <a:lnTo>
                    <a:pt x="501463" y="676651"/>
                  </a:lnTo>
                  <a:lnTo>
                    <a:pt x="501463" y="676862"/>
                  </a:lnTo>
                  <a:lnTo>
                    <a:pt x="501863" y="676651"/>
                  </a:lnTo>
                  <a:close/>
                </a:path>
                <a:path w="502919" h="868680">
                  <a:moveTo>
                    <a:pt x="386767" y="260509"/>
                  </a:moveTo>
                  <a:lnTo>
                    <a:pt x="357042" y="262946"/>
                  </a:lnTo>
                  <a:lnTo>
                    <a:pt x="327845" y="268626"/>
                  </a:lnTo>
                  <a:lnTo>
                    <a:pt x="299434" y="277484"/>
                  </a:lnTo>
                  <a:lnTo>
                    <a:pt x="272070" y="289455"/>
                  </a:lnTo>
                  <a:lnTo>
                    <a:pt x="272070" y="361886"/>
                  </a:lnTo>
                  <a:lnTo>
                    <a:pt x="346790" y="361886"/>
                  </a:lnTo>
                  <a:lnTo>
                    <a:pt x="502530" y="289455"/>
                  </a:lnTo>
                  <a:lnTo>
                    <a:pt x="475069" y="277484"/>
                  </a:lnTo>
                  <a:lnTo>
                    <a:pt x="446535" y="268626"/>
                  </a:lnTo>
                  <a:lnTo>
                    <a:pt x="446721" y="268626"/>
                  </a:lnTo>
                  <a:lnTo>
                    <a:pt x="417132" y="262946"/>
                  </a:lnTo>
                  <a:lnTo>
                    <a:pt x="417661" y="262946"/>
                  </a:lnTo>
                  <a:lnTo>
                    <a:pt x="386767" y="260509"/>
                  </a:lnTo>
                  <a:close/>
                </a:path>
                <a:path w="502919" h="868680">
                  <a:moveTo>
                    <a:pt x="501197" y="145284"/>
                  </a:moveTo>
                  <a:lnTo>
                    <a:pt x="408562" y="145284"/>
                  </a:lnTo>
                  <a:lnTo>
                    <a:pt x="455218" y="150252"/>
                  </a:lnTo>
                  <a:lnTo>
                    <a:pt x="501197" y="160344"/>
                  </a:lnTo>
                  <a:lnTo>
                    <a:pt x="501197" y="145284"/>
                  </a:lnTo>
                  <a:close/>
                </a:path>
              </a:pathLst>
            </a:custGeom>
            <a:solidFill>
              <a:srgbClr val="A79C8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7" name="object 47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140688" y="1056998"/>
            <a:ext cx="214844" cy="216902"/>
          </a:xfrm>
          <a:prstGeom prst="rect">
            <a:avLst/>
          </a:prstGeom>
        </p:spPr>
      </p:pic>
      <p:pic>
        <p:nvPicPr>
          <p:cNvPr id="48" name="object 48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12014" y="818489"/>
            <a:ext cx="6463579" cy="3907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2605" y="2515140"/>
            <a:ext cx="2218394" cy="35673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1985" y="5575213"/>
            <a:ext cx="3783529" cy="87718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78960" y="4930050"/>
            <a:ext cx="1359935" cy="268564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7878829" y="4264380"/>
            <a:ext cx="758825" cy="195580"/>
          </a:xfrm>
          <a:custGeom>
            <a:avLst/>
            <a:gdLst/>
            <a:ahLst/>
            <a:cxnLst/>
            <a:rect l="l" t="t" r="r" b="b"/>
            <a:pathLst>
              <a:path w="758825" h="195579">
                <a:moveTo>
                  <a:pt x="29129" y="2612"/>
                </a:moveTo>
                <a:lnTo>
                  <a:pt x="0" y="2612"/>
                </a:lnTo>
                <a:lnTo>
                  <a:pt x="0" y="145777"/>
                </a:lnTo>
                <a:lnTo>
                  <a:pt x="19724" y="145777"/>
                </a:lnTo>
                <a:lnTo>
                  <a:pt x="19637" y="44804"/>
                </a:lnTo>
                <a:lnTo>
                  <a:pt x="19463" y="40885"/>
                </a:lnTo>
                <a:lnTo>
                  <a:pt x="19376" y="36879"/>
                </a:lnTo>
                <a:lnTo>
                  <a:pt x="19201" y="32873"/>
                </a:lnTo>
                <a:lnTo>
                  <a:pt x="18940" y="28868"/>
                </a:lnTo>
                <a:lnTo>
                  <a:pt x="39502" y="28868"/>
                </a:lnTo>
                <a:lnTo>
                  <a:pt x="29129" y="2612"/>
                </a:lnTo>
                <a:close/>
              </a:path>
              <a:path w="758825" h="195579">
                <a:moveTo>
                  <a:pt x="39502" y="28868"/>
                </a:moveTo>
                <a:lnTo>
                  <a:pt x="19724" y="28868"/>
                </a:lnTo>
                <a:lnTo>
                  <a:pt x="66096" y="145777"/>
                </a:lnTo>
                <a:lnTo>
                  <a:pt x="84514" y="145777"/>
                </a:lnTo>
                <a:lnTo>
                  <a:pt x="95139" y="119652"/>
                </a:lnTo>
                <a:lnTo>
                  <a:pt x="75370" y="119652"/>
                </a:lnTo>
                <a:lnTo>
                  <a:pt x="39502" y="28868"/>
                </a:lnTo>
                <a:close/>
              </a:path>
              <a:path w="758825" h="195579">
                <a:moveTo>
                  <a:pt x="151263" y="28868"/>
                </a:moveTo>
                <a:lnTo>
                  <a:pt x="132845" y="28868"/>
                </a:lnTo>
                <a:lnTo>
                  <a:pt x="132497" y="32873"/>
                </a:lnTo>
                <a:lnTo>
                  <a:pt x="132192" y="36879"/>
                </a:lnTo>
                <a:lnTo>
                  <a:pt x="131931" y="40885"/>
                </a:lnTo>
                <a:lnTo>
                  <a:pt x="131756" y="44804"/>
                </a:lnTo>
                <a:lnTo>
                  <a:pt x="131669" y="145777"/>
                </a:lnTo>
                <a:lnTo>
                  <a:pt x="151263" y="145777"/>
                </a:lnTo>
                <a:lnTo>
                  <a:pt x="151263" y="28868"/>
                </a:lnTo>
                <a:close/>
              </a:path>
              <a:path w="758825" h="195579">
                <a:moveTo>
                  <a:pt x="151263" y="2612"/>
                </a:moveTo>
                <a:lnTo>
                  <a:pt x="122264" y="2612"/>
                </a:lnTo>
                <a:lnTo>
                  <a:pt x="75370" y="119652"/>
                </a:lnTo>
                <a:lnTo>
                  <a:pt x="95139" y="119652"/>
                </a:lnTo>
                <a:lnTo>
                  <a:pt x="132061" y="28868"/>
                </a:lnTo>
                <a:lnTo>
                  <a:pt x="151263" y="28868"/>
                </a:lnTo>
                <a:lnTo>
                  <a:pt x="151263" y="2612"/>
                </a:lnTo>
                <a:close/>
              </a:path>
              <a:path w="758825" h="195579">
                <a:moveTo>
                  <a:pt x="251452" y="0"/>
                </a:moveTo>
                <a:lnTo>
                  <a:pt x="211351" y="14205"/>
                </a:lnTo>
                <a:lnTo>
                  <a:pt x="190287" y="53686"/>
                </a:lnTo>
                <a:lnTo>
                  <a:pt x="188361" y="75239"/>
                </a:lnTo>
                <a:lnTo>
                  <a:pt x="188891" y="86604"/>
                </a:lnTo>
                <a:lnTo>
                  <a:pt x="201521" y="122885"/>
                </a:lnTo>
                <a:lnTo>
                  <a:pt x="237345" y="146299"/>
                </a:lnTo>
                <a:lnTo>
                  <a:pt x="256677" y="148389"/>
                </a:lnTo>
                <a:lnTo>
                  <a:pt x="266344" y="148389"/>
                </a:lnTo>
                <a:lnTo>
                  <a:pt x="274704" y="147649"/>
                </a:lnTo>
                <a:lnTo>
                  <a:pt x="288898" y="144688"/>
                </a:lnTo>
                <a:lnTo>
                  <a:pt x="296083" y="142337"/>
                </a:lnTo>
                <a:lnTo>
                  <a:pt x="303310" y="139115"/>
                </a:lnTo>
                <a:lnTo>
                  <a:pt x="303310" y="129841"/>
                </a:lnTo>
                <a:lnTo>
                  <a:pt x="257592" y="129841"/>
                </a:lnTo>
                <a:lnTo>
                  <a:pt x="247174" y="129016"/>
                </a:lnTo>
                <a:lnTo>
                  <a:pt x="214159" y="100450"/>
                </a:lnTo>
                <a:lnTo>
                  <a:pt x="210828" y="78244"/>
                </a:lnTo>
                <a:lnTo>
                  <a:pt x="309711" y="78244"/>
                </a:lnTo>
                <a:lnTo>
                  <a:pt x="309678" y="64071"/>
                </a:lnTo>
                <a:lnTo>
                  <a:pt x="309531" y="60871"/>
                </a:lnTo>
                <a:lnTo>
                  <a:pt x="211220" y="60871"/>
                </a:lnTo>
                <a:lnTo>
                  <a:pt x="212722" y="51245"/>
                </a:lnTo>
                <a:lnTo>
                  <a:pt x="235581" y="20606"/>
                </a:lnTo>
                <a:lnTo>
                  <a:pt x="250433" y="17830"/>
                </a:lnTo>
                <a:lnTo>
                  <a:pt x="294330" y="17830"/>
                </a:lnTo>
                <a:lnTo>
                  <a:pt x="288950" y="12556"/>
                </a:lnTo>
                <a:lnTo>
                  <a:pt x="282802" y="8098"/>
                </a:lnTo>
                <a:lnTo>
                  <a:pt x="275945" y="4555"/>
                </a:lnTo>
                <a:lnTo>
                  <a:pt x="268434" y="2024"/>
                </a:lnTo>
                <a:lnTo>
                  <a:pt x="260621" y="571"/>
                </a:lnTo>
                <a:lnTo>
                  <a:pt x="261407" y="571"/>
                </a:lnTo>
                <a:lnTo>
                  <a:pt x="251452" y="0"/>
                </a:lnTo>
                <a:close/>
              </a:path>
              <a:path w="758825" h="195579">
                <a:moveTo>
                  <a:pt x="303310" y="120044"/>
                </a:moveTo>
                <a:lnTo>
                  <a:pt x="295821" y="123266"/>
                </a:lnTo>
                <a:lnTo>
                  <a:pt x="288593" y="125704"/>
                </a:lnTo>
                <a:lnTo>
                  <a:pt x="274634" y="129016"/>
                </a:lnTo>
                <a:lnTo>
                  <a:pt x="266648" y="129841"/>
                </a:lnTo>
                <a:lnTo>
                  <a:pt x="303310" y="129841"/>
                </a:lnTo>
                <a:lnTo>
                  <a:pt x="303310" y="120044"/>
                </a:lnTo>
                <a:close/>
              </a:path>
              <a:path w="758825" h="195579">
                <a:moveTo>
                  <a:pt x="294330" y="17830"/>
                </a:moveTo>
                <a:lnTo>
                  <a:pt x="259616" y="17830"/>
                </a:lnTo>
                <a:lnTo>
                  <a:pt x="266082" y="19593"/>
                </a:lnTo>
                <a:lnTo>
                  <a:pt x="271307" y="23251"/>
                </a:lnTo>
                <a:lnTo>
                  <a:pt x="276532" y="26821"/>
                </a:lnTo>
                <a:lnTo>
                  <a:pt x="280408" y="31872"/>
                </a:lnTo>
                <a:lnTo>
                  <a:pt x="282933" y="38403"/>
                </a:lnTo>
                <a:lnTo>
                  <a:pt x="285545" y="44847"/>
                </a:lnTo>
                <a:lnTo>
                  <a:pt x="286895" y="52337"/>
                </a:lnTo>
                <a:lnTo>
                  <a:pt x="286982" y="60871"/>
                </a:lnTo>
                <a:lnTo>
                  <a:pt x="309531" y="60871"/>
                </a:lnTo>
                <a:lnTo>
                  <a:pt x="298943" y="23920"/>
                </a:lnTo>
                <a:lnTo>
                  <a:pt x="294330" y="17830"/>
                </a:lnTo>
                <a:close/>
              </a:path>
              <a:path w="758825" h="195579">
                <a:moveTo>
                  <a:pt x="396969" y="21030"/>
                </a:moveTo>
                <a:lnTo>
                  <a:pt x="375546" y="21030"/>
                </a:lnTo>
                <a:lnTo>
                  <a:pt x="375546" y="145777"/>
                </a:lnTo>
                <a:lnTo>
                  <a:pt x="396969" y="145777"/>
                </a:lnTo>
                <a:lnTo>
                  <a:pt x="396969" y="21030"/>
                </a:lnTo>
                <a:close/>
              </a:path>
              <a:path w="758825" h="195579">
                <a:moveTo>
                  <a:pt x="444124" y="2612"/>
                </a:moveTo>
                <a:lnTo>
                  <a:pt x="329044" y="2612"/>
                </a:lnTo>
                <a:lnTo>
                  <a:pt x="329044" y="21030"/>
                </a:lnTo>
                <a:lnTo>
                  <a:pt x="444124" y="21030"/>
                </a:lnTo>
                <a:lnTo>
                  <a:pt x="444124" y="2612"/>
                </a:lnTo>
                <a:close/>
              </a:path>
              <a:path w="758825" h="195579">
                <a:moveTo>
                  <a:pt x="530598" y="0"/>
                </a:moveTo>
                <a:lnTo>
                  <a:pt x="488183" y="13617"/>
                </a:lnTo>
                <a:lnTo>
                  <a:pt x="466480" y="52282"/>
                </a:lnTo>
                <a:lnTo>
                  <a:pt x="464502" y="73933"/>
                </a:lnTo>
                <a:lnTo>
                  <a:pt x="464787" y="82269"/>
                </a:lnTo>
                <a:lnTo>
                  <a:pt x="464796" y="82514"/>
                </a:lnTo>
                <a:lnTo>
                  <a:pt x="465613" y="90033"/>
                </a:lnTo>
                <a:lnTo>
                  <a:pt x="465677" y="90621"/>
                </a:lnTo>
                <a:lnTo>
                  <a:pt x="467147" y="98254"/>
                </a:lnTo>
                <a:lnTo>
                  <a:pt x="488493" y="135153"/>
                </a:lnTo>
                <a:lnTo>
                  <a:pt x="529683" y="148389"/>
                </a:lnTo>
                <a:lnTo>
                  <a:pt x="537186" y="148079"/>
                </a:lnTo>
                <a:lnTo>
                  <a:pt x="573606" y="133286"/>
                </a:lnTo>
                <a:lnTo>
                  <a:pt x="576561" y="130363"/>
                </a:lnTo>
                <a:lnTo>
                  <a:pt x="530206" y="130363"/>
                </a:lnTo>
                <a:lnTo>
                  <a:pt x="523038" y="129930"/>
                </a:lnTo>
                <a:lnTo>
                  <a:pt x="491541" y="103846"/>
                </a:lnTo>
                <a:lnTo>
                  <a:pt x="486969" y="73933"/>
                </a:lnTo>
                <a:lnTo>
                  <a:pt x="487557" y="62675"/>
                </a:lnTo>
                <a:lnTo>
                  <a:pt x="487614" y="61581"/>
                </a:lnTo>
                <a:lnTo>
                  <a:pt x="489503" y="50911"/>
                </a:lnTo>
                <a:lnTo>
                  <a:pt x="489549" y="50649"/>
                </a:lnTo>
                <a:lnTo>
                  <a:pt x="492774" y="41138"/>
                </a:lnTo>
                <a:lnTo>
                  <a:pt x="530075" y="18287"/>
                </a:lnTo>
                <a:lnTo>
                  <a:pt x="576684" y="18287"/>
                </a:lnTo>
                <a:lnTo>
                  <a:pt x="571785" y="13617"/>
                </a:lnTo>
                <a:lnTo>
                  <a:pt x="564822" y="8751"/>
                </a:lnTo>
                <a:lnTo>
                  <a:pt x="557196" y="4922"/>
                </a:lnTo>
                <a:lnTo>
                  <a:pt x="548951" y="2187"/>
                </a:lnTo>
                <a:lnTo>
                  <a:pt x="540084" y="546"/>
                </a:lnTo>
                <a:lnTo>
                  <a:pt x="530598" y="0"/>
                </a:lnTo>
                <a:close/>
              </a:path>
              <a:path w="758825" h="195579">
                <a:moveTo>
                  <a:pt x="576684" y="18287"/>
                </a:moveTo>
                <a:lnTo>
                  <a:pt x="530075" y="18287"/>
                </a:lnTo>
                <a:lnTo>
                  <a:pt x="537300" y="18712"/>
                </a:lnTo>
                <a:lnTo>
                  <a:pt x="543824" y="19985"/>
                </a:lnTo>
                <a:lnTo>
                  <a:pt x="570791" y="50649"/>
                </a:lnTo>
                <a:lnTo>
                  <a:pt x="570871" y="50911"/>
                </a:lnTo>
                <a:lnTo>
                  <a:pt x="572300" y="57997"/>
                </a:lnTo>
                <a:lnTo>
                  <a:pt x="573157" y="65671"/>
                </a:lnTo>
                <a:lnTo>
                  <a:pt x="573443" y="73933"/>
                </a:lnTo>
                <a:lnTo>
                  <a:pt x="573157" y="82269"/>
                </a:lnTo>
                <a:lnTo>
                  <a:pt x="561077" y="118825"/>
                </a:lnTo>
                <a:lnTo>
                  <a:pt x="540133" y="130363"/>
                </a:lnTo>
                <a:lnTo>
                  <a:pt x="576561" y="130363"/>
                </a:lnTo>
                <a:lnTo>
                  <a:pt x="578145" y="128796"/>
                </a:lnTo>
                <a:lnTo>
                  <a:pt x="582203" y="123758"/>
                </a:lnTo>
                <a:lnTo>
                  <a:pt x="585754" y="118182"/>
                </a:lnTo>
                <a:lnTo>
                  <a:pt x="588687" y="112293"/>
                </a:lnTo>
                <a:lnTo>
                  <a:pt x="588799" y="112067"/>
                </a:lnTo>
                <a:lnTo>
                  <a:pt x="595910" y="73933"/>
                </a:lnTo>
                <a:lnTo>
                  <a:pt x="595396" y="62675"/>
                </a:lnTo>
                <a:lnTo>
                  <a:pt x="583215" y="26288"/>
                </a:lnTo>
                <a:lnTo>
                  <a:pt x="577917" y="19463"/>
                </a:lnTo>
                <a:lnTo>
                  <a:pt x="576684" y="18287"/>
                </a:lnTo>
                <a:close/>
              </a:path>
              <a:path w="758825" h="195579">
                <a:moveTo>
                  <a:pt x="758799" y="127359"/>
                </a:moveTo>
                <a:lnTo>
                  <a:pt x="615635" y="127359"/>
                </a:lnTo>
                <a:lnTo>
                  <a:pt x="615635" y="195284"/>
                </a:lnTo>
                <a:lnTo>
                  <a:pt x="636404" y="195284"/>
                </a:lnTo>
                <a:lnTo>
                  <a:pt x="636404" y="145777"/>
                </a:lnTo>
                <a:lnTo>
                  <a:pt x="758799" y="145777"/>
                </a:lnTo>
                <a:lnTo>
                  <a:pt x="758799" y="127359"/>
                </a:lnTo>
                <a:close/>
              </a:path>
              <a:path w="758825" h="195579">
                <a:moveTo>
                  <a:pt x="758799" y="145777"/>
                </a:moveTo>
                <a:lnTo>
                  <a:pt x="737769" y="145777"/>
                </a:lnTo>
                <a:lnTo>
                  <a:pt x="737769" y="195284"/>
                </a:lnTo>
                <a:lnTo>
                  <a:pt x="758799" y="195284"/>
                </a:lnTo>
                <a:lnTo>
                  <a:pt x="758799" y="145777"/>
                </a:lnTo>
                <a:close/>
              </a:path>
              <a:path w="758825" h="195579">
                <a:moveTo>
                  <a:pt x="738291" y="2612"/>
                </a:moveTo>
                <a:lnTo>
                  <a:pt x="663966" y="2612"/>
                </a:lnTo>
                <a:lnTo>
                  <a:pt x="663590" y="13952"/>
                </a:lnTo>
                <a:lnTo>
                  <a:pt x="662725" y="25243"/>
                </a:lnTo>
                <a:lnTo>
                  <a:pt x="654365" y="69394"/>
                </a:lnTo>
                <a:lnTo>
                  <a:pt x="638102" y="109561"/>
                </a:lnTo>
                <a:lnTo>
                  <a:pt x="626868" y="127359"/>
                </a:lnTo>
                <a:lnTo>
                  <a:pt x="649466" y="127359"/>
                </a:lnTo>
                <a:lnTo>
                  <a:pt x="669599" y="87208"/>
                </a:lnTo>
                <a:lnTo>
                  <a:pt x="679698" y="48829"/>
                </a:lnTo>
                <a:lnTo>
                  <a:pt x="683298" y="19854"/>
                </a:lnTo>
                <a:lnTo>
                  <a:pt x="738291" y="19854"/>
                </a:lnTo>
                <a:lnTo>
                  <a:pt x="738291" y="2612"/>
                </a:lnTo>
                <a:close/>
              </a:path>
              <a:path w="758825" h="195579">
                <a:moveTo>
                  <a:pt x="738291" y="19854"/>
                </a:moveTo>
                <a:lnTo>
                  <a:pt x="717261" y="19854"/>
                </a:lnTo>
                <a:lnTo>
                  <a:pt x="717261" y="127359"/>
                </a:lnTo>
                <a:lnTo>
                  <a:pt x="738291" y="127359"/>
                </a:lnTo>
                <a:lnTo>
                  <a:pt x="738291" y="19854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97440" y="2522251"/>
            <a:ext cx="10645071" cy="34739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70992" y="5665829"/>
            <a:ext cx="1856571" cy="268956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293595" y="5427376"/>
            <a:ext cx="2271436" cy="572502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6596657" y="3457889"/>
            <a:ext cx="7496809" cy="2999740"/>
            <a:chOff x="6596657" y="3457889"/>
            <a:chExt cx="7496809" cy="2999740"/>
          </a:xfrm>
        </p:grpSpPr>
        <p:sp>
          <p:nvSpPr>
            <p:cNvPr id="10" name="object 10" descr=""/>
            <p:cNvSpPr/>
            <p:nvPr/>
          </p:nvSpPr>
          <p:spPr>
            <a:xfrm>
              <a:off x="10255823" y="4131405"/>
              <a:ext cx="386715" cy="1924685"/>
            </a:xfrm>
            <a:custGeom>
              <a:avLst/>
              <a:gdLst/>
              <a:ahLst/>
              <a:cxnLst/>
              <a:rect l="l" t="t" r="r" b="b"/>
              <a:pathLst>
                <a:path w="386715" h="1924685">
                  <a:moveTo>
                    <a:pt x="269032" y="954090"/>
                  </a:moveTo>
                  <a:lnTo>
                    <a:pt x="270696" y="934522"/>
                  </a:lnTo>
                  <a:lnTo>
                    <a:pt x="383426" y="944113"/>
                  </a:lnTo>
                  <a:lnTo>
                    <a:pt x="384865" y="944235"/>
                  </a:lnTo>
                  <a:lnTo>
                    <a:pt x="386304" y="944358"/>
                  </a:lnTo>
                  <a:lnTo>
                    <a:pt x="384865" y="961276"/>
                  </a:lnTo>
                  <a:lnTo>
                    <a:pt x="383426" y="944358"/>
                  </a:lnTo>
                  <a:lnTo>
                    <a:pt x="270696" y="953948"/>
                  </a:lnTo>
                  <a:lnTo>
                    <a:pt x="269257" y="954071"/>
                  </a:lnTo>
                  <a:lnTo>
                    <a:pt x="269032" y="954090"/>
                  </a:lnTo>
                  <a:close/>
                </a:path>
                <a:path w="386715" h="1924685">
                  <a:moveTo>
                    <a:pt x="384865" y="961276"/>
                  </a:moveTo>
                  <a:lnTo>
                    <a:pt x="386304" y="944358"/>
                  </a:lnTo>
                  <a:lnTo>
                    <a:pt x="386304" y="978194"/>
                  </a:lnTo>
                  <a:lnTo>
                    <a:pt x="384865" y="961276"/>
                  </a:lnTo>
                  <a:close/>
                </a:path>
                <a:path w="386715" h="1924685">
                  <a:moveTo>
                    <a:pt x="269032" y="968462"/>
                  </a:moveTo>
                  <a:lnTo>
                    <a:pt x="383426" y="978194"/>
                  </a:lnTo>
                  <a:lnTo>
                    <a:pt x="384865" y="961276"/>
                  </a:lnTo>
                  <a:lnTo>
                    <a:pt x="386304" y="978194"/>
                  </a:lnTo>
                  <a:lnTo>
                    <a:pt x="270696" y="988030"/>
                  </a:lnTo>
                  <a:lnTo>
                    <a:pt x="269032" y="968462"/>
                  </a:lnTo>
                  <a:close/>
                </a:path>
                <a:path w="386715" h="1924685">
                  <a:moveTo>
                    <a:pt x="268420" y="961276"/>
                  </a:moveTo>
                  <a:lnTo>
                    <a:pt x="269032" y="954090"/>
                  </a:lnTo>
                  <a:lnTo>
                    <a:pt x="383426" y="944358"/>
                  </a:lnTo>
                  <a:lnTo>
                    <a:pt x="384865" y="961276"/>
                  </a:lnTo>
                  <a:lnTo>
                    <a:pt x="383426" y="978194"/>
                  </a:lnTo>
                  <a:lnTo>
                    <a:pt x="270696" y="968604"/>
                  </a:lnTo>
                  <a:lnTo>
                    <a:pt x="269257" y="968481"/>
                  </a:lnTo>
                  <a:lnTo>
                    <a:pt x="269032" y="968462"/>
                  </a:lnTo>
                  <a:lnTo>
                    <a:pt x="268420" y="961276"/>
                  </a:lnTo>
                  <a:close/>
                </a:path>
                <a:path w="386715" h="1924685">
                  <a:moveTo>
                    <a:pt x="179757" y="872488"/>
                  </a:moveTo>
                  <a:lnTo>
                    <a:pt x="213716" y="872488"/>
                  </a:lnTo>
                  <a:lnTo>
                    <a:pt x="218088" y="895438"/>
                  </a:lnTo>
                  <a:lnTo>
                    <a:pt x="230123" y="914604"/>
                  </a:lnTo>
                  <a:lnTo>
                    <a:pt x="248199" y="928221"/>
                  </a:lnTo>
                  <a:lnTo>
                    <a:pt x="270696" y="934522"/>
                  </a:lnTo>
                  <a:lnTo>
                    <a:pt x="269032" y="954089"/>
                  </a:lnTo>
                  <a:lnTo>
                    <a:pt x="267818" y="954193"/>
                  </a:lnTo>
                  <a:lnTo>
                    <a:pt x="242532" y="961276"/>
                  </a:lnTo>
                  <a:lnTo>
                    <a:pt x="233050" y="958620"/>
                  </a:lnTo>
                  <a:lnTo>
                    <a:pt x="205113" y="937576"/>
                  </a:lnTo>
                  <a:lnTo>
                    <a:pt x="186514" y="907957"/>
                  </a:lnTo>
                  <a:lnTo>
                    <a:pt x="179757" y="872488"/>
                  </a:lnTo>
                  <a:close/>
                </a:path>
                <a:path w="386715" h="1924685">
                  <a:moveTo>
                    <a:pt x="179757" y="1050063"/>
                  </a:moveTo>
                  <a:lnTo>
                    <a:pt x="186514" y="1014595"/>
                  </a:lnTo>
                  <a:lnTo>
                    <a:pt x="205113" y="984975"/>
                  </a:lnTo>
                  <a:lnTo>
                    <a:pt x="233050" y="963932"/>
                  </a:lnTo>
                  <a:lnTo>
                    <a:pt x="242532" y="961276"/>
                  </a:lnTo>
                  <a:lnTo>
                    <a:pt x="267818" y="968359"/>
                  </a:lnTo>
                  <a:lnTo>
                    <a:pt x="269032" y="968463"/>
                  </a:lnTo>
                  <a:lnTo>
                    <a:pt x="270696" y="988030"/>
                  </a:lnTo>
                  <a:lnTo>
                    <a:pt x="248199" y="994331"/>
                  </a:lnTo>
                  <a:lnTo>
                    <a:pt x="230123" y="1007947"/>
                  </a:lnTo>
                  <a:lnTo>
                    <a:pt x="218088" y="1027113"/>
                  </a:lnTo>
                  <a:lnTo>
                    <a:pt x="213716" y="1050063"/>
                  </a:lnTo>
                  <a:lnTo>
                    <a:pt x="179757" y="1050063"/>
                  </a:lnTo>
                  <a:close/>
                </a:path>
                <a:path w="386715" h="1924685">
                  <a:moveTo>
                    <a:pt x="267818" y="954193"/>
                  </a:moveTo>
                  <a:lnTo>
                    <a:pt x="269032" y="954090"/>
                  </a:lnTo>
                  <a:lnTo>
                    <a:pt x="268420" y="961276"/>
                  </a:lnTo>
                  <a:lnTo>
                    <a:pt x="267818" y="954193"/>
                  </a:lnTo>
                  <a:close/>
                </a:path>
                <a:path w="386715" h="1924685">
                  <a:moveTo>
                    <a:pt x="267818" y="968359"/>
                  </a:moveTo>
                  <a:lnTo>
                    <a:pt x="268420" y="961276"/>
                  </a:lnTo>
                  <a:lnTo>
                    <a:pt x="269032" y="968463"/>
                  </a:lnTo>
                  <a:lnTo>
                    <a:pt x="267818" y="968359"/>
                  </a:lnTo>
                  <a:close/>
                </a:path>
                <a:path w="386715" h="1924685">
                  <a:moveTo>
                    <a:pt x="242532" y="961276"/>
                  </a:moveTo>
                  <a:lnTo>
                    <a:pt x="267818" y="954193"/>
                  </a:lnTo>
                  <a:lnTo>
                    <a:pt x="268420" y="961276"/>
                  </a:lnTo>
                  <a:lnTo>
                    <a:pt x="267818" y="968359"/>
                  </a:lnTo>
                  <a:lnTo>
                    <a:pt x="242532" y="961276"/>
                  </a:lnTo>
                  <a:close/>
                </a:path>
                <a:path w="386715" h="1924685">
                  <a:moveTo>
                    <a:pt x="0" y="33958"/>
                  </a:moveTo>
                  <a:lnTo>
                    <a:pt x="0" y="0"/>
                  </a:lnTo>
                  <a:lnTo>
                    <a:pt x="117499" y="0"/>
                  </a:lnTo>
                  <a:lnTo>
                    <a:pt x="154951" y="7561"/>
                  </a:lnTo>
                  <a:lnTo>
                    <a:pt x="185535" y="28181"/>
                  </a:lnTo>
                  <a:lnTo>
                    <a:pt x="206155" y="58764"/>
                  </a:lnTo>
                  <a:lnTo>
                    <a:pt x="213716" y="96216"/>
                  </a:lnTo>
                  <a:lnTo>
                    <a:pt x="179757" y="96216"/>
                  </a:lnTo>
                  <a:lnTo>
                    <a:pt x="174865" y="71983"/>
                  </a:lnTo>
                  <a:lnTo>
                    <a:pt x="161522" y="52193"/>
                  </a:lnTo>
                  <a:lnTo>
                    <a:pt x="141733" y="38851"/>
                  </a:lnTo>
                  <a:lnTo>
                    <a:pt x="117499" y="33958"/>
                  </a:lnTo>
                  <a:lnTo>
                    <a:pt x="0" y="33958"/>
                  </a:lnTo>
                  <a:close/>
                </a:path>
                <a:path w="386715" h="1924685">
                  <a:moveTo>
                    <a:pt x="179757" y="872488"/>
                  </a:moveTo>
                  <a:lnTo>
                    <a:pt x="179757" y="96216"/>
                  </a:lnTo>
                  <a:lnTo>
                    <a:pt x="213716" y="96216"/>
                  </a:lnTo>
                  <a:lnTo>
                    <a:pt x="213716" y="872488"/>
                  </a:lnTo>
                  <a:lnTo>
                    <a:pt x="179757" y="872488"/>
                  </a:lnTo>
                  <a:close/>
                </a:path>
                <a:path w="386715" h="1924685">
                  <a:moveTo>
                    <a:pt x="179757" y="1828114"/>
                  </a:moveTo>
                  <a:lnTo>
                    <a:pt x="179757" y="1050063"/>
                  </a:lnTo>
                  <a:lnTo>
                    <a:pt x="213716" y="1050063"/>
                  </a:lnTo>
                  <a:lnTo>
                    <a:pt x="213716" y="1828114"/>
                  </a:lnTo>
                  <a:lnTo>
                    <a:pt x="179757" y="1828114"/>
                  </a:lnTo>
                  <a:close/>
                </a:path>
                <a:path w="386715" h="1924685">
                  <a:moveTo>
                    <a:pt x="0" y="1924330"/>
                  </a:moveTo>
                  <a:lnTo>
                    <a:pt x="0" y="1890372"/>
                  </a:lnTo>
                  <a:lnTo>
                    <a:pt x="117499" y="1890372"/>
                  </a:lnTo>
                  <a:lnTo>
                    <a:pt x="141733" y="1885479"/>
                  </a:lnTo>
                  <a:lnTo>
                    <a:pt x="161522" y="1872137"/>
                  </a:lnTo>
                  <a:lnTo>
                    <a:pt x="174865" y="1852347"/>
                  </a:lnTo>
                  <a:lnTo>
                    <a:pt x="179757" y="1828114"/>
                  </a:lnTo>
                  <a:lnTo>
                    <a:pt x="213716" y="1828114"/>
                  </a:lnTo>
                  <a:lnTo>
                    <a:pt x="206155" y="1865566"/>
                  </a:lnTo>
                  <a:lnTo>
                    <a:pt x="185535" y="1896149"/>
                  </a:lnTo>
                  <a:lnTo>
                    <a:pt x="154951" y="1916769"/>
                  </a:lnTo>
                  <a:lnTo>
                    <a:pt x="117499" y="1924330"/>
                  </a:lnTo>
                  <a:lnTo>
                    <a:pt x="0" y="1924330"/>
                  </a:lnTo>
                  <a:close/>
                </a:path>
              </a:pathLst>
            </a:custGeom>
            <a:solidFill>
              <a:srgbClr val="D256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596657" y="3571088"/>
              <a:ext cx="7496809" cy="2886710"/>
            </a:xfrm>
            <a:custGeom>
              <a:avLst/>
              <a:gdLst/>
              <a:ahLst/>
              <a:cxnLst/>
              <a:rect l="l" t="t" r="r" b="b"/>
              <a:pathLst>
                <a:path w="7496809" h="2886710">
                  <a:moveTo>
                    <a:pt x="105061" y="2838579"/>
                  </a:moveTo>
                  <a:lnTo>
                    <a:pt x="97839" y="2849351"/>
                  </a:lnTo>
                  <a:lnTo>
                    <a:pt x="134411" y="2869202"/>
                  </a:lnTo>
                  <a:lnTo>
                    <a:pt x="175721" y="2882025"/>
                  </a:lnTo>
                  <a:lnTo>
                    <a:pt x="220074" y="2886496"/>
                  </a:lnTo>
                  <a:lnTo>
                    <a:pt x="220074" y="2873439"/>
                  </a:lnTo>
                  <a:lnTo>
                    <a:pt x="188764" y="2871089"/>
                  </a:lnTo>
                  <a:lnTo>
                    <a:pt x="158933" y="2864266"/>
                  </a:lnTo>
                  <a:lnTo>
                    <a:pt x="130919" y="2853315"/>
                  </a:lnTo>
                  <a:lnTo>
                    <a:pt x="105061" y="2838579"/>
                  </a:lnTo>
                  <a:close/>
                </a:path>
                <a:path w="7496809" h="2886710">
                  <a:moveTo>
                    <a:pt x="318082" y="2860383"/>
                  </a:moveTo>
                  <a:lnTo>
                    <a:pt x="220074" y="2860383"/>
                  </a:lnTo>
                  <a:lnTo>
                    <a:pt x="220074" y="2886496"/>
                  </a:lnTo>
                  <a:lnTo>
                    <a:pt x="318082" y="2886496"/>
                  </a:lnTo>
                  <a:lnTo>
                    <a:pt x="318082" y="2860383"/>
                  </a:lnTo>
                  <a:close/>
                </a:path>
                <a:path w="7496809" h="2886710">
                  <a:moveTo>
                    <a:pt x="112325" y="2827729"/>
                  </a:moveTo>
                  <a:lnTo>
                    <a:pt x="158933" y="2864266"/>
                  </a:lnTo>
                  <a:lnTo>
                    <a:pt x="220074" y="2873439"/>
                  </a:lnTo>
                  <a:lnTo>
                    <a:pt x="220074" y="2860383"/>
                  </a:lnTo>
                  <a:lnTo>
                    <a:pt x="190731" y="2858181"/>
                  </a:lnTo>
                  <a:lnTo>
                    <a:pt x="162784" y="2851790"/>
                  </a:lnTo>
                  <a:lnTo>
                    <a:pt x="136545" y="2841532"/>
                  </a:lnTo>
                  <a:lnTo>
                    <a:pt x="112325" y="2827729"/>
                  </a:lnTo>
                  <a:close/>
                </a:path>
                <a:path w="7496809" h="2886710">
                  <a:moveTo>
                    <a:pt x="13056" y="2564491"/>
                  </a:moveTo>
                  <a:lnTo>
                    <a:pt x="0" y="2564491"/>
                  </a:lnTo>
                  <a:lnTo>
                    <a:pt x="0" y="2666423"/>
                  </a:lnTo>
                  <a:lnTo>
                    <a:pt x="4471" y="2710775"/>
                  </a:lnTo>
                  <a:lnTo>
                    <a:pt x="17294" y="2752085"/>
                  </a:lnTo>
                  <a:lnTo>
                    <a:pt x="37145" y="2788657"/>
                  </a:lnTo>
                  <a:lnTo>
                    <a:pt x="47912" y="2781439"/>
                  </a:lnTo>
                  <a:lnTo>
                    <a:pt x="33181" y="2755577"/>
                  </a:lnTo>
                  <a:lnTo>
                    <a:pt x="22230" y="2727563"/>
                  </a:lnTo>
                  <a:lnTo>
                    <a:pt x="15407" y="2697732"/>
                  </a:lnTo>
                  <a:lnTo>
                    <a:pt x="13056" y="2666423"/>
                  </a:lnTo>
                  <a:lnTo>
                    <a:pt x="13056" y="2564491"/>
                  </a:lnTo>
                  <a:close/>
                </a:path>
                <a:path w="7496809" h="2886710">
                  <a:moveTo>
                    <a:pt x="26113" y="2564491"/>
                  </a:moveTo>
                  <a:lnTo>
                    <a:pt x="13056" y="2564491"/>
                  </a:lnTo>
                  <a:lnTo>
                    <a:pt x="13056" y="2666423"/>
                  </a:lnTo>
                  <a:lnTo>
                    <a:pt x="15407" y="2697732"/>
                  </a:lnTo>
                  <a:lnTo>
                    <a:pt x="22230" y="2727563"/>
                  </a:lnTo>
                  <a:lnTo>
                    <a:pt x="33181" y="2755577"/>
                  </a:lnTo>
                  <a:lnTo>
                    <a:pt x="47920" y="2781439"/>
                  </a:lnTo>
                  <a:lnTo>
                    <a:pt x="58767" y="2774172"/>
                  </a:lnTo>
                  <a:lnTo>
                    <a:pt x="44964" y="2749952"/>
                  </a:lnTo>
                  <a:lnTo>
                    <a:pt x="34706" y="2723712"/>
                  </a:lnTo>
                  <a:lnTo>
                    <a:pt x="28315" y="2695765"/>
                  </a:lnTo>
                  <a:lnTo>
                    <a:pt x="26113" y="2666423"/>
                  </a:lnTo>
                  <a:lnTo>
                    <a:pt x="26113" y="2564491"/>
                  </a:lnTo>
                  <a:close/>
                </a:path>
                <a:path w="7496809" h="2886710">
                  <a:moveTo>
                    <a:pt x="13056" y="2292675"/>
                  </a:moveTo>
                  <a:lnTo>
                    <a:pt x="0" y="2292675"/>
                  </a:lnTo>
                  <a:lnTo>
                    <a:pt x="0" y="2496537"/>
                  </a:lnTo>
                  <a:lnTo>
                    <a:pt x="13056" y="2496537"/>
                  </a:lnTo>
                  <a:lnTo>
                    <a:pt x="13056" y="2292675"/>
                  </a:lnTo>
                  <a:close/>
                </a:path>
                <a:path w="7496809" h="2886710">
                  <a:moveTo>
                    <a:pt x="26113" y="2292675"/>
                  </a:moveTo>
                  <a:lnTo>
                    <a:pt x="13056" y="2292675"/>
                  </a:lnTo>
                  <a:lnTo>
                    <a:pt x="13056" y="2496537"/>
                  </a:lnTo>
                  <a:lnTo>
                    <a:pt x="26113" y="2496537"/>
                  </a:lnTo>
                  <a:lnTo>
                    <a:pt x="26113" y="2292675"/>
                  </a:lnTo>
                  <a:close/>
                </a:path>
                <a:path w="7496809" h="2886710">
                  <a:moveTo>
                    <a:pt x="13056" y="2020858"/>
                  </a:moveTo>
                  <a:lnTo>
                    <a:pt x="0" y="2020858"/>
                  </a:lnTo>
                  <a:lnTo>
                    <a:pt x="0" y="2224721"/>
                  </a:lnTo>
                  <a:lnTo>
                    <a:pt x="13056" y="2224721"/>
                  </a:lnTo>
                  <a:lnTo>
                    <a:pt x="13056" y="2020858"/>
                  </a:lnTo>
                  <a:close/>
                </a:path>
                <a:path w="7496809" h="2886710">
                  <a:moveTo>
                    <a:pt x="26113" y="2020858"/>
                  </a:moveTo>
                  <a:lnTo>
                    <a:pt x="13056" y="2020858"/>
                  </a:lnTo>
                  <a:lnTo>
                    <a:pt x="13056" y="2224721"/>
                  </a:lnTo>
                  <a:lnTo>
                    <a:pt x="26113" y="2224721"/>
                  </a:lnTo>
                  <a:lnTo>
                    <a:pt x="26113" y="2020858"/>
                  </a:lnTo>
                  <a:close/>
                </a:path>
                <a:path w="7496809" h="2886710">
                  <a:moveTo>
                    <a:pt x="13056" y="1749042"/>
                  </a:moveTo>
                  <a:lnTo>
                    <a:pt x="0" y="1749042"/>
                  </a:lnTo>
                  <a:lnTo>
                    <a:pt x="0" y="1952904"/>
                  </a:lnTo>
                  <a:lnTo>
                    <a:pt x="13056" y="1952904"/>
                  </a:lnTo>
                  <a:lnTo>
                    <a:pt x="13056" y="1749042"/>
                  </a:lnTo>
                  <a:close/>
                </a:path>
                <a:path w="7496809" h="2886710">
                  <a:moveTo>
                    <a:pt x="26113" y="1749042"/>
                  </a:moveTo>
                  <a:lnTo>
                    <a:pt x="13056" y="1749042"/>
                  </a:lnTo>
                  <a:lnTo>
                    <a:pt x="13056" y="1952904"/>
                  </a:lnTo>
                  <a:lnTo>
                    <a:pt x="26113" y="1952904"/>
                  </a:lnTo>
                  <a:lnTo>
                    <a:pt x="26113" y="1749042"/>
                  </a:lnTo>
                  <a:close/>
                </a:path>
                <a:path w="7496809" h="2886710">
                  <a:moveTo>
                    <a:pt x="13056" y="1477225"/>
                  </a:moveTo>
                  <a:lnTo>
                    <a:pt x="0" y="1477225"/>
                  </a:lnTo>
                  <a:lnTo>
                    <a:pt x="0" y="1681087"/>
                  </a:lnTo>
                  <a:lnTo>
                    <a:pt x="13056" y="1681087"/>
                  </a:lnTo>
                  <a:lnTo>
                    <a:pt x="13056" y="1477225"/>
                  </a:lnTo>
                  <a:close/>
                </a:path>
                <a:path w="7496809" h="2886710">
                  <a:moveTo>
                    <a:pt x="26113" y="1477225"/>
                  </a:moveTo>
                  <a:lnTo>
                    <a:pt x="13056" y="1477225"/>
                  </a:lnTo>
                  <a:lnTo>
                    <a:pt x="13056" y="1681087"/>
                  </a:lnTo>
                  <a:lnTo>
                    <a:pt x="26113" y="1681087"/>
                  </a:lnTo>
                  <a:lnTo>
                    <a:pt x="26113" y="1477225"/>
                  </a:lnTo>
                  <a:close/>
                </a:path>
                <a:path w="7496809" h="2886710">
                  <a:moveTo>
                    <a:pt x="13056" y="1205408"/>
                  </a:moveTo>
                  <a:lnTo>
                    <a:pt x="0" y="1205408"/>
                  </a:lnTo>
                  <a:lnTo>
                    <a:pt x="0" y="1409271"/>
                  </a:lnTo>
                  <a:lnTo>
                    <a:pt x="13056" y="1409271"/>
                  </a:lnTo>
                  <a:lnTo>
                    <a:pt x="13056" y="1205408"/>
                  </a:lnTo>
                  <a:close/>
                </a:path>
                <a:path w="7496809" h="2886710">
                  <a:moveTo>
                    <a:pt x="26113" y="1205408"/>
                  </a:moveTo>
                  <a:lnTo>
                    <a:pt x="13056" y="1205408"/>
                  </a:lnTo>
                  <a:lnTo>
                    <a:pt x="13056" y="1409271"/>
                  </a:lnTo>
                  <a:lnTo>
                    <a:pt x="26113" y="1409271"/>
                  </a:lnTo>
                  <a:lnTo>
                    <a:pt x="26113" y="1205408"/>
                  </a:lnTo>
                  <a:close/>
                </a:path>
                <a:path w="7496809" h="2886710">
                  <a:moveTo>
                    <a:pt x="13056" y="933592"/>
                  </a:moveTo>
                  <a:lnTo>
                    <a:pt x="0" y="933592"/>
                  </a:lnTo>
                  <a:lnTo>
                    <a:pt x="0" y="1137454"/>
                  </a:lnTo>
                  <a:lnTo>
                    <a:pt x="13056" y="1137454"/>
                  </a:lnTo>
                  <a:lnTo>
                    <a:pt x="13056" y="933592"/>
                  </a:lnTo>
                  <a:close/>
                </a:path>
                <a:path w="7496809" h="2886710">
                  <a:moveTo>
                    <a:pt x="26113" y="933592"/>
                  </a:moveTo>
                  <a:lnTo>
                    <a:pt x="13056" y="933592"/>
                  </a:lnTo>
                  <a:lnTo>
                    <a:pt x="13056" y="1137454"/>
                  </a:lnTo>
                  <a:lnTo>
                    <a:pt x="26113" y="1137454"/>
                  </a:lnTo>
                  <a:lnTo>
                    <a:pt x="26113" y="933592"/>
                  </a:lnTo>
                  <a:close/>
                </a:path>
                <a:path w="7496809" h="2886710">
                  <a:moveTo>
                    <a:pt x="13056" y="661775"/>
                  </a:moveTo>
                  <a:lnTo>
                    <a:pt x="0" y="661775"/>
                  </a:lnTo>
                  <a:lnTo>
                    <a:pt x="0" y="865638"/>
                  </a:lnTo>
                  <a:lnTo>
                    <a:pt x="13056" y="865638"/>
                  </a:lnTo>
                  <a:lnTo>
                    <a:pt x="13056" y="661775"/>
                  </a:lnTo>
                  <a:close/>
                </a:path>
                <a:path w="7496809" h="2886710">
                  <a:moveTo>
                    <a:pt x="26113" y="661775"/>
                  </a:moveTo>
                  <a:lnTo>
                    <a:pt x="13056" y="661775"/>
                  </a:lnTo>
                  <a:lnTo>
                    <a:pt x="13056" y="865638"/>
                  </a:lnTo>
                  <a:lnTo>
                    <a:pt x="26113" y="865638"/>
                  </a:lnTo>
                  <a:lnTo>
                    <a:pt x="26113" y="661775"/>
                  </a:lnTo>
                  <a:close/>
                </a:path>
                <a:path w="7496809" h="2886710">
                  <a:moveTo>
                    <a:pt x="13056" y="389959"/>
                  </a:moveTo>
                  <a:lnTo>
                    <a:pt x="0" y="389959"/>
                  </a:lnTo>
                  <a:lnTo>
                    <a:pt x="0" y="593821"/>
                  </a:lnTo>
                  <a:lnTo>
                    <a:pt x="13056" y="593821"/>
                  </a:lnTo>
                  <a:lnTo>
                    <a:pt x="13056" y="389959"/>
                  </a:lnTo>
                  <a:close/>
                </a:path>
                <a:path w="7496809" h="2886710">
                  <a:moveTo>
                    <a:pt x="26113" y="389959"/>
                  </a:moveTo>
                  <a:lnTo>
                    <a:pt x="13056" y="389959"/>
                  </a:lnTo>
                  <a:lnTo>
                    <a:pt x="13056" y="593821"/>
                  </a:lnTo>
                  <a:lnTo>
                    <a:pt x="26113" y="593821"/>
                  </a:lnTo>
                  <a:lnTo>
                    <a:pt x="26113" y="389959"/>
                  </a:lnTo>
                  <a:close/>
                </a:path>
                <a:path w="7496809" h="2886710">
                  <a:moveTo>
                    <a:pt x="37145" y="97839"/>
                  </a:moveTo>
                  <a:lnTo>
                    <a:pt x="17294" y="134411"/>
                  </a:lnTo>
                  <a:lnTo>
                    <a:pt x="4471" y="175721"/>
                  </a:lnTo>
                  <a:lnTo>
                    <a:pt x="0" y="220073"/>
                  </a:lnTo>
                  <a:lnTo>
                    <a:pt x="0" y="322004"/>
                  </a:lnTo>
                  <a:lnTo>
                    <a:pt x="13056" y="322004"/>
                  </a:lnTo>
                  <a:lnTo>
                    <a:pt x="13056" y="220073"/>
                  </a:lnTo>
                  <a:lnTo>
                    <a:pt x="15407" y="188764"/>
                  </a:lnTo>
                  <a:lnTo>
                    <a:pt x="22230" y="158933"/>
                  </a:lnTo>
                  <a:lnTo>
                    <a:pt x="33181" y="130919"/>
                  </a:lnTo>
                  <a:lnTo>
                    <a:pt x="47917" y="105061"/>
                  </a:lnTo>
                  <a:lnTo>
                    <a:pt x="37145" y="97839"/>
                  </a:lnTo>
                  <a:close/>
                </a:path>
                <a:path w="7496809" h="2886710">
                  <a:moveTo>
                    <a:pt x="47925" y="105061"/>
                  </a:moveTo>
                  <a:lnTo>
                    <a:pt x="33181" y="130919"/>
                  </a:lnTo>
                  <a:lnTo>
                    <a:pt x="22230" y="158933"/>
                  </a:lnTo>
                  <a:lnTo>
                    <a:pt x="15407" y="188764"/>
                  </a:lnTo>
                  <a:lnTo>
                    <a:pt x="13056" y="220073"/>
                  </a:lnTo>
                  <a:lnTo>
                    <a:pt x="13056" y="322004"/>
                  </a:lnTo>
                  <a:lnTo>
                    <a:pt x="26113" y="322004"/>
                  </a:lnTo>
                  <a:lnTo>
                    <a:pt x="26113" y="220073"/>
                  </a:lnTo>
                  <a:lnTo>
                    <a:pt x="28315" y="190731"/>
                  </a:lnTo>
                  <a:lnTo>
                    <a:pt x="34706" y="162784"/>
                  </a:lnTo>
                  <a:lnTo>
                    <a:pt x="44964" y="136544"/>
                  </a:lnTo>
                  <a:lnTo>
                    <a:pt x="58767" y="112324"/>
                  </a:lnTo>
                  <a:lnTo>
                    <a:pt x="47925" y="105061"/>
                  </a:lnTo>
                  <a:close/>
                </a:path>
                <a:path w="7496809" h="2886710">
                  <a:moveTo>
                    <a:pt x="220074" y="13056"/>
                  </a:moveTo>
                  <a:lnTo>
                    <a:pt x="188764" y="15407"/>
                  </a:lnTo>
                  <a:lnTo>
                    <a:pt x="158933" y="22230"/>
                  </a:lnTo>
                  <a:lnTo>
                    <a:pt x="130919" y="33181"/>
                  </a:lnTo>
                  <a:lnTo>
                    <a:pt x="105057" y="47919"/>
                  </a:lnTo>
                  <a:lnTo>
                    <a:pt x="112325" y="58767"/>
                  </a:lnTo>
                  <a:lnTo>
                    <a:pt x="136544" y="44964"/>
                  </a:lnTo>
                  <a:lnTo>
                    <a:pt x="162784" y="34706"/>
                  </a:lnTo>
                  <a:lnTo>
                    <a:pt x="190731" y="28315"/>
                  </a:lnTo>
                  <a:lnTo>
                    <a:pt x="220074" y="26113"/>
                  </a:lnTo>
                  <a:lnTo>
                    <a:pt x="220074" y="13056"/>
                  </a:lnTo>
                  <a:close/>
                </a:path>
                <a:path w="7496809" h="2886710">
                  <a:moveTo>
                    <a:pt x="220074" y="0"/>
                  </a:moveTo>
                  <a:lnTo>
                    <a:pt x="175721" y="4471"/>
                  </a:lnTo>
                  <a:lnTo>
                    <a:pt x="134411" y="17294"/>
                  </a:lnTo>
                  <a:lnTo>
                    <a:pt x="97839" y="37145"/>
                  </a:lnTo>
                  <a:lnTo>
                    <a:pt x="105062" y="47919"/>
                  </a:lnTo>
                  <a:lnTo>
                    <a:pt x="130919" y="33181"/>
                  </a:lnTo>
                  <a:lnTo>
                    <a:pt x="158933" y="22230"/>
                  </a:lnTo>
                  <a:lnTo>
                    <a:pt x="188764" y="15407"/>
                  </a:lnTo>
                  <a:lnTo>
                    <a:pt x="220074" y="13056"/>
                  </a:lnTo>
                  <a:lnTo>
                    <a:pt x="220074" y="0"/>
                  </a:lnTo>
                  <a:close/>
                </a:path>
                <a:path w="7496809" h="2886710">
                  <a:moveTo>
                    <a:pt x="318079" y="0"/>
                  </a:moveTo>
                  <a:lnTo>
                    <a:pt x="220074" y="0"/>
                  </a:lnTo>
                  <a:lnTo>
                    <a:pt x="220074" y="26113"/>
                  </a:lnTo>
                  <a:lnTo>
                    <a:pt x="318079" y="26113"/>
                  </a:lnTo>
                  <a:lnTo>
                    <a:pt x="318079" y="0"/>
                  </a:lnTo>
                  <a:close/>
                </a:path>
                <a:path w="7496809" h="2886710">
                  <a:moveTo>
                    <a:pt x="579428" y="0"/>
                  </a:moveTo>
                  <a:lnTo>
                    <a:pt x="383416" y="0"/>
                  </a:lnTo>
                  <a:lnTo>
                    <a:pt x="383416" y="26113"/>
                  </a:lnTo>
                  <a:lnTo>
                    <a:pt x="579428" y="26113"/>
                  </a:lnTo>
                  <a:lnTo>
                    <a:pt x="579428" y="0"/>
                  </a:lnTo>
                  <a:close/>
                </a:path>
                <a:path w="7496809" h="2886710">
                  <a:moveTo>
                    <a:pt x="840777" y="0"/>
                  </a:moveTo>
                  <a:lnTo>
                    <a:pt x="644765" y="0"/>
                  </a:lnTo>
                  <a:lnTo>
                    <a:pt x="644765" y="26113"/>
                  </a:lnTo>
                  <a:lnTo>
                    <a:pt x="840777" y="26113"/>
                  </a:lnTo>
                  <a:lnTo>
                    <a:pt x="840777" y="0"/>
                  </a:lnTo>
                  <a:close/>
                </a:path>
                <a:path w="7496809" h="2886710">
                  <a:moveTo>
                    <a:pt x="1102126" y="0"/>
                  </a:moveTo>
                  <a:lnTo>
                    <a:pt x="906114" y="0"/>
                  </a:lnTo>
                  <a:lnTo>
                    <a:pt x="906114" y="26113"/>
                  </a:lnTo>
                  <a:lnTo>
                    <a:pt x="1102126" y="26113"/>
                  </a:lnTo>
                  <a:lnTo>
                    <a:pt x="1102126" y="0"/>
                  </a:lnTo>
                  <a:close/>
                </a:path>
                <a:path w="7496809" h="2886710">
                  <a:moveTo>
                    <a:pt x="1363474" y="0"/>
                  </a:moveTo>
                  <a:lnTo>
                    <a:pt x="1167463" y="0"/>
                  </a:lnTo>
                  <a:lnTo>
                    <a:pt x="1167463" y="26113"/>
                  </a:lnTo>
                  <a:lnTo>
                    <a:pt x="1363474" y="26113"/>
                  </a:lnTo>
                  <a:lnTo>
                    <a:pt x="1363474" y="0"/>
                  </a:lnTo>
                  <a:close/>
                </a:path>
                <a:path w="7496809" h="2886710">
                  <a:moveTo>
                    <a:pt x="1624823" y="0"/>
                  </a:moveTo>
                  <a:lnTo>
                    <a:pt x="1428812" y="0"/>
                  </a:lnTo>
                  <a:lnTo>
                    <a:pt x="1428812" y="26113"/>
                  </a:lnTo>
                  <a:lnTo>
                    <a:pt x="1624823" y="26113"/>
                  </a:lnTo>
                  <a:lnTo>
                    <a:pt x="1624823" y="0"/>
                  </a:lnTo>
                  <a:close/>
                </a:path>
                <a:path w="7496809" h="2886710">
                  <a:moveTo>
                    <a:pt x="1886172" y="0"/>
                  </a:moveTo>
                  <a:lnTo>
                    <a:pt x="1690161" y="0"/>
                  </a:lnTo>
                  <a:lnTo>
                    <a:pt x="1690161" y="26113"/>
                  </a:lnTo>
                  <a:lnTo>
                    <a:pt x="1886172" y="26113"/>
                  </a:lnTo>
                  <a:lnTo>
                    <a:pt x="1886172" y="0"/>
                  </a:lnTo>
                  <a:close/>
                </a:path>
                <a:path w="7496809" h="2886710">
                  <a:moveTo>
                    <a:pt x="2147521" y="0"/>
                  </a:moveTo>
                  <a:lnTo>
                    <a:pt x="1951510" y="0"/>
                  </a:lnTo>
                  <a:lnTo>
                    <a:pt x="1951510" y="26113"/>
                  </a:lnTo>
                  <a:lnTo>
                    <a:pt x="2147521" y="26113"/>
                  </a:lnTo>
                  <a:lnTo>
                    <a:pt x="2147521" y="0"/>
                  </a:lnTo>
                  <a:close/>
                </a:path>
                <a:path w="7496809" h="2886710">
                  <a:moveTo>
                    <a:pt x="2408870" y="0"/>
                  </a:moveTo>
                  <a:lnTo>
                    <a:pt x="2212858" y="0"/>
                  </a:lnTo>
                  <a:lnTo>
                    <a:pt x="2212858" y="26113"/>
                  </a:lnTo>
                  <a:lnTo>
                    <a:pt x="2408870" y="26113"/>
                  </a:lnTo>
                  <a:lnTo>
                    <a:pt x="2408870" y="0"/>
                  </a:lnTo>
                  <a:close/>
                </a:path>
                <a:path w="7496809" h="2886710">
                  <a:moveTo>
                    <a:pt x="2670219" y="0"/>
                  </a:moveTo>
                  <a:lnTo>
                    <a:pt x="2474207" y="0"/>
                  </a:lnTo>
                  <a:lnTo>
                    <a:pt x="2474207" y="26113"/>
                  </a:lnTo>
                  <a:lnTo>
                    <a:pt x="2670219" y="26113"/>
                  </a:lnTo>
                  <a:lnTo>
                    <a:pt x="2670219" y="0"/>
                  </a:lnTo>
                  <a:close/>
                </a:path>
                <a:path w="7496809" h="2886710">
                  <a:moveTo>
                    <a:pt x="2931568" y="0"/>
                  </a:moveTo>
                  <a:lnTo>
                    <a:pt x="2735556" y="0"/>
                  </a:lnTo>
                  <a:lnTo>
                    <a:pt x="2735556" y="26113"/>
                  </a:lnTo>
                  <a:lnTo>
                    <a:pt x="2931568" y="26113"/>
                  </a:lnTo>
                  <a:lnTo>
                    <a:pt x="2931568" y="0"/>
                  </a:lnTo>
                  <a:close/>
                </a:path>
                <a:path w="7496809" h="2886710">
                  <a:moveTo>
                    <a:pt x="3192917" y="0"/>
                  </a:moveTo>
                  <a:lnTo>
                    <a:pt x="2996905" y="0"/>
                  </a:lnTo>
                  <a:lnTo>
                    <a:pt x="2996905" y="26113"/>
                  </a:lnTo>
                  <a:lnTo>
                    <a:pt x="3192917" y="26113"/>
                  </a:lnTo>
                  <a:lnTo>
                    <a:pt x="3192917" y="0"/>
                  </a:lnTo>
                  <a:close/>
                </a:path>
                <a:path w="7496809" h="2886710">
                  <a:moveTo>
                    <a:pt x="3454265" y="0"/>
                  </a:moveTo>
                  <a:lnTo>
                    <a:pt x="3258254" y="0"/>
                  </a:lnTo>
                  <a:lnTo>
                    <a:pt x="3258254" y="26113"/>
                  </a:lnTo>
                  <a:lnTo>
                    <a:pt x="3454265" y="26113"/>
                  </a:lnTo>
                  <a:lnTo>
                    <a:pt x="3454265" y="0"/>
                  </a:lnTo>
                  <a:close/>
                </a:path>
                <a:path w="7496809" h="2886710">
                  <a:moveTo>
                    <a:pt x="3715614" y="0"/>
                  </a:moveTo>
                  <a:lnTo>
                    <a:pt x="3519603" y="0"/>
                  </a:lnTo>
                  <a:lnTo>
                    <a:pt x="3519603" y="26113"/>
                  </a:lnTo>
                  <a:lnTo>
                    <a:pt x="3715614" y="26113"/>
                  </a:lnTo>
                  <a:lnTo>
                    <a:pt x="3715614" y="0"/>
                  </a:lnTo>
                  <a:close/>
                </a:path>
                <a:path w="7496809" h="2886710">
                  <a:moveTo>
                    <a:pt x="3976963" y="0"/>
                  </a:moveTo>
                  <a:lnTo>
                    <a:pt x="3780951" y="0"/>
                  </a:lnTo>
                  <a:lnTo>
                    <a:pt x="3780951" y="26113"/>
                  </a:lnTo>
                  <a:lnTo>
                    <a:pt x="3976963" y="26113"/>
                  </a:lnTo>
                  <a:lnTo>
                    <a:pt x="3976963" y="0"/>
                  </a:lnTo>
                  <a:close/>
                </a:path>
                <a:path w="7496809" h="2886710">
                  <a:moveTo>
                    <a:pt x="4238311" y="0"/>
                  </a:moveTo>
                  <a:lnTo>
                    <a:pt x="4042300" y="0"/>
                  </a:lnTo>
                  <a:lnTo>
                    <a:pt x="4042300" y="26113"/>
                  </a:lnTo>
                  <a:lnTo>
                    <a:pt x="4238311" y="26113"/>
                  </a:lnTo>
                  <a:lnTo>
                    <a:pt x="4238311" y="0"/>
                  </a:lnTo>
                  <a:close/>
                </a:path>
                <a:path w="7496809" h="2886710">
                  <a:moveTo>
                    <a:pt x="4499660" y="0"/>
                  </a:moveTo>
                  <a:lnTo>
                    <a:pt x="4303649" y="0"/>
                  </a:lnTo>
                  <a:lnTo>
                    <a:pt x="4303649" y="26113"/>
                  </a:lnTo>
                  <a:lnTo>
                    <a:pt x="4499660" y="26113"/>
                  </a:lnTo>
                  <a:lnTo>
                    <a:pt x="4499660" y="0"/>
                  </a:lnTo>
                  <a:close/>
                </a:path>
                <a:path w="7496809" h="2886710">
                  <a:moveTo>
                    <a:pt x="4761009" y="0"/>
                  </a:moveTo>
                  <a:lnTo>
                    <a:pt x="4564997" y="0"/>
                  </a:lnTo>
                  <a:lnTo>
                    <a:pt x="4564997" y="26113"/>
                  </a:lnTo>
                  <a:lnTo>
                    <a:pt x="4761009" y="26113"/>
                  </a:lnTo>
                  <a:lnTo>
                    <a:pt x="4761009" y="0"/>
                  </a:lnTo>
                  <a:close/>
                </a:path>
                <a:path w="7496809" h="2886710">
                  <a:moveTo>
                    <a:pt x="5022358" y="0"/>
                  </a:moveTo>
                  <a:lnTo>
                    <a:pt x="4826346" y="0"/>
                  </a:lnTo>
                  <a:lnTo>
                    <a:pt x="4826346" y="26113"/>
                  </a:lnTo>
                  <a:lnTo>
                    <a:pt x="5022358" y="26113"/>
                  </a:lnTo>
                  <a:lnTo>
                    <a:pt x="5022358" y="0"/>
                  </a:lnTo>
                  <a:close/>
                </a:path>
                <a:path w="7496809" h="2886710">
                  <a:moveTo>
                    <a:pt x="5283706" y="0"/>
                  </a:moveTo>
                  <a:lnTo>
                    <a:pt x="5087695" y="0"/>
                  </a:lnTo>
                  <a:lnTo>
                    <a:pt x="5087695" y="26113"/>
                  </a:lnTo>
                  <a:lnTo>
                    <a:pt x="5283706" y="26113"/>
                  </a:lnTo>
                  <a:lnTo>
                    <a:pt x="5283706" y="0"/>
                  </a:lnTo>
                  <a:close/>
                </a:path>
                <a:path w="7496809" h="2886710">
                  <a:moveTo>
                    <a:pt x="5545055" y="0"/>
                  </a:moveTo>
                  <a:lnTo>
                    <a:pt x="5349044" y="0"/>
                  </a:lnTo>
                  <a:lnTo>
                    <a:pt x="5349044" y="26113"/>
                  </a:lnTo>
                  <a:lnTo>
                    <a:pt x="5545055" y="26113"/>
                  </a:lnTo>
                  <a:lnTo>
                    <a:pt x="5545055" y="0"/>
                  </a:lnTo>
                  <a:close/>
                </a:path>
                <a:path w="7496809" h="2886710">
                  <a:moveTo>
                    <a:pt x="5806404" y="0"/>
                  </a:moveTo>
                  <a:lnTo>
                    <a:pt x="5610392" y="0"/>
                  </a:lnTo>
                  <a:lnTo>
                    <a:pt x="5610392" y="26113"/>
                  </a:lnTo>
                  <a:lnTo>
                    <a:pt x="5806404" y="26113"/>
                  </a:lnTo>
                  <a:lnTo>
                    <a:pt x="5806404" y="0"/>
                  </a:lnTo>
                  <a:close/>
                </a:path>
                <a:path w="7496809" h="2886710">
                  <a:moveTo>
                    <a:pt x="6067752" y="0"/>
                  </a:moveTo>
                  <a:lnTo>
                    <a:pt x="5871741" y="0"/>
                  </a:lnTo>
                  <a:lnTo>
                    <a:pt x="5871741" y="26113"/>
                  </a:lnTo>
                  <a:lnTo>
                    <a:pt x="6067752" y="26113"/>
                  </a:lnTo>
                  <a:lnTo>
                    <a:pt x="6067752" y="0"/>
                  </a:lnTo>
                  <a:close/>
                </a:path>
                <a:path w="7496809" h="2886710">
                  <a:moveTo>
                    <a:pt x="6329101" y="0"/>
                  </a:moveTo>
                  <a:lnTo>
                    <a:pt x="6133089" y="0"/>
                  </a:lnTo>
                  <a:lnTo>
                    <a:pt x="6133089" y="26113"/>
                  </a:lnTo>
                  <a:lnTo>
                    <a:pt x="6329101" y="26113"/>
                  </a:lnTo>
                  <a:lnTo>
                    <a:pt x="6329101" y="0"/>
                  </a:lnTo>
                  <a:close/>
                </a:path>
                <a:path w="7496809" h="2886710">
                  <a:moveTo>
                    <a:pt x="6590449" y="0"/>
                  </a:moveTo>
                  <a:lnTo>
                    <a:pt x="6394438" y="0"/>
                  </a:lnTo>
                  <a:lnTo>
                    <a:pt x="6394438" y="26113"/>
                  </a:lnTo>
                  <a:lnTo>
                    <a:pt x="6590449" y="26113"/>
                  </a:lnTo>
                  <a:lnTo>
                    <a:pt x="6590449" y="0"/>
                  </a:lnTo>
                  <a:close/>
                </a:path>
                <a:path w="7496809" h="2886710">
                  <a:moveTo>
                    <a:pt x="6851798" y="0"/>
                  </a:moveTo>
                  <a:lnTo>
                    <a:pt x="6655786" y="0"/>
                  </a:lnTo>
                  <a:lnTo>
                    <a:pt x="6655786" y="26113"/>
                  </a:lnTo>
                  <a:lnTo>
                    <a:pt x="6851798" y="26113"/>
                  </a:lnTo>
                  <a:lnTo>
                    <a:pt x="6851798" y="0"/>
                  </a:lnTo>
                  <a:close/>
                </a:path>
                <a:path w="7496809" h="2886710">
                  <a:moveTo>
                    <a:pt x="7113145" y="0"/>
                  </a:moveTo>
                  <a:lnTo>
                    <a:pt x="6917135" y="0"/>
                  </a:lnTo>
                  <a:lnTo>
                    <a:pt x="6917135" y="26113"/>
                  </a:lnTo>
                  <a:lnTo>
                    <a:pt x="7113145" y="26113"/>
                  </a:lnTo>
                  <a:lnTo>
                    <a:pt x="7113145" y="0"/>
                  </a:lnTo>
                  <a:close/>
                </a:path>
                <a:path w="7496809" h="2886710">
                  <a:moveTo>
                    <a:pt x="7276492" y="13056"/>
                  </a:moveTo>
                  <a:lnTo>
                    <a:pt x="7276492" y="26113"/>
                  </a:lnTo>
                  <a:lnTo>
                    <a:pt x="7305834" y="28315"/>
                  </a:lnTo>
                  <a:lnTo>
                    <a:pt x="7333781" y="34706"/>
                  </a:lnTo>
                  <a:lnTo>
                    <a:pt x="7360021" y="44964"/>
                  </a:lnTo>
                  <a:lnTo>
                    <a:pt x="7384241" y="58767"/>
                  </a:lnTo>
                  <a:lnTo>
                    <a:pt x="7391508" y="47919"/>
                  </a:lnTo>
                  <a:lnTo>
                    <a:pt x="7365646" y="33181"/>
                  </a:lnTo>
                  <a:lnTo>
                    <a:pt x="7337632" y="22230"/>
                  </a:lnTo>
                  <a:lnTo>
                    <a:pt x="7307801" y="15407"/>
                  </a:lnTo>
                  <a:lnTo>
                    <a:pt x="7276492" y="13056"/>
                  </a:lnTo>
                  <a:close/>
                </a:path>
                <a:path w="7496809" h="2886710">
                  <a:moveTo>
                    <a:pt x="7276492" y="0"/>
                  </a:moveTo>
                  <a:lnTo>
                    <a:pt x="7276492" y="13056"/>
                  </a:lnTo>
                  <a:lnTo>
                    <a:pt x="7307801" y="15407"/>
                  </a:lnTo>
                  <a:lnTo>
                    <a:pt x="7337632" y="22230"/>
                  </a:lnTo>
                  <a:lnTo>
                    <a:pt x="7365646" y="33181"/>
                  </a:lnTo>
                  <a:lnTo>
                    <a:pt x="7391508" y="47919"/>
                  </a:lnTo>
                  <a:lnTo>
                    <a:pt x="7398726" y="37144"/>
                  </a:lnTo>
                  <a:lnTo>
                    <a:pt x="7362154" y="17294"/>
                  </a:lnTo>
                  <a:lnTo>
                    <a:pt x="7320844" y="4471"/>
                  </a:lnTo>
                  <a:lnTo>
                    <a:pt x="7276492" y="0"/>
                  </a:lnTo>
                  <a:close/>
                </a:path>
                <a:path w="7496809" h="2886710">
                  <a:moveTo>
                    <a:pt x="7276492" y="0"/>
                  </a:moveTo>
                  <a:lnTo>
                    <a:pt x="7178482" y="0"/>
                  </a:lnTo>
                  <a:lnTo>
                    <a:pt x="7178482" y="26113"/>
                  </a:lnTo>
                  <a:lnTo>
                    <a:pt x="7276492" y="26113"/>
                  </a:lnTo>
                  <a:lnTo>
                    <a:pt x="7276492" y="0"/>
                  </a:lnTo>
                  <a:close/>
                </a:path>
                <a:path w="7496809" h="2886710">
                  <a:moveTo>
                    <a:pt x="7448648" y="105061"/>
                  </a:moveTo>
                  <a:lnTo>
                    <a:pt x="7437798" y="112324"/>
                  </a:lnTo>
                  <a:lnTo>
                    <a:pt x="7451601" y="136544"/>
                  </a:lnTo>
                  <a:lnTo>
                    <a:pt x="7461859" y="162784"/>
                  </a:lnTo>
                  <a:lnTo>
                    <a:pt x="7468250" y="190731"/>
                  </a:lnTo>
                  <a:lnTo>
                    <a:pt x="7470452" y="220073"/>
                  </a:lnTo>
                  <a:lnTo>
                    <a:pt x="7470452" y="322005"/>
                  </a:lnTo>
                  <a:lnTo>
                    <a:pt x="7483509" y="322005"/>
                  </a:lnTo>
                  <a:lnTo>
                    <a:pt x="7483509" y="220073"/>
                  </a:lnTo>
                  <a:lnTo>
                    <a:pt x="7481158" y="188764"/>
                  </a:lnTo>
                  <a:lnTo>
                    <a:pt x="7474335" y="158933"/>
                  </a:lnTo>
                  <a:lnTo>
                    <a:pt x="7463384" y="130919"/>
                  </a:lnTo>
                  <a:lnTo>
                    <a:pt x="7448648" y="105061"/>
                  </a:lnTo>
                  <a:close/>
                </a:path>
                <a:path w="7496809" h="2886710">
                  <a:moveTo>
                    <a:pt x="7459420" y="97839"/>
                  </a:moveTo>
                  <a:lnTo>
                    <a:pt x="7448648" y="105061"/>
                  </a:lnTo>
                  <a:lnTo>
                    <a:pt x="7463384" y="130919"/>
                  </a:lnTo>
                  <a:lnTo>
                    <a:pt x="7474335" y="158933"/>
                  </a:lnTo>
                  <a:lnTo>
                    <a:pt x="7481158" y="188764"/>
                  </a:lnTo>
                  <a:lnTo>
                    <a:pt x="7483509" y="220073"/>
                  </a:lnTo>
                  <a:lnTo>
                    <a:pt x="7483509" y="322005"/>
                  </a:lnTo>
                  <a:lnTo>
                    <a:pt x="7496565" y="322005"/>
                  </a:lnTo>
                  <a:lnTo>
                    <a:pt x="7496565" y="220073"/>
                  </a:lnTo>
                  <a:lnTo>
                    <a:pt x="7492094" y="175721"/>
                  </a:lnTo>
                  <a:lnTo>
                    <a:pt x="7479271" y="134411"/>
                  </a:lnTo>
                  <a:lnTo>
                    <a:pt x="7459420" y="97839"/>
                  </a:lnTo>
                  <a:close/>
                </a:path>
                <a:path w="7496809" h="2886710">
                  <a:moveTo>
                    <a:pt x="7483509" y="389959"/>
                  </a:moveTo>
                  <a:lnTo>
                    <a:pt x="7470452" y="389959"/>
                  </a:lnTo>
                  <a:lnTo>
                    <a:pt x="7470452" y="593821"/>
                  </a:lnTo>
                  <a:lnTo>
                    <a:pt x="7483509" y="593821"/>
                  </a:lnTo>
                  <a:lnTo>
                    <a:pt x="7483509" y="389959"/>
                  </a:lnTo>
                  <a:close/>
                </a:path>
                <a:path w="7496809" h="2886710">
                  <a:moveTo>
                    <a:pt x="7496565" y="389959"/>
                  </a:moveTo>
                  <a:lnTo>
                    <a:pt x="7483509" y="389959"/>
                  </a:lnTo>
                  <a:lnTo>
                    <a:pt x="7483509" y="593821"/>
                  </a:lnTo>
                  <a:lnTo>
                    <a:pt x="7496565" y="593821"/>
                  </a:lnTo>
                  <a:lnTo>
                    <a:pt x="7496565" y="389959"/>
                  </a:lnTo>
                  <a:close/>
                </a:path>
                <a:path w="7496809" h="2886710">
                  <a:moveTo>
                    <a:pt x="7483509" y="661775"/>
                  </a:moveTo>
                  <a:lnTo>
                    <a:pt x="7470452" y="661775"/>
                  </a:lnTo>
                  <a:lnTo>
                    <a:pt x="7470452" y="865638"/>
                  </a:lnTo>
                  <a:lnTo>
                    <a:pt x="7483509" y="865638"/>
                  </a:lnTo>
                  <a:lnTo>
                    <a:pt x="7483509" y="661775"/>
                  </a:lnTo>
                  <a:close/>
                </a:path>
                <a:path w="7496809" h="2886710">
                  <a:moveTo>
                    <a:pt x="7496565" y="661775"/>
                  </a:moveTo>
                  <a:lnTo>
                    <a:pt x="7483509" y="661775"/>
                  </a:lnTo>
                  <a:lnTo>
                    <a:pt x="7483509" y="865638"/>
                  </a:lnTo>
                  <a:lnTo>
                    <a:pt x="7496565" y="865638"/>
                  </a:lnTo>
                  <a:lnTo>
                    <a:pt x="7496565" y="661775"/>
                  </a:lnTo>
                  <a:close/>
                </a:path>
                <a:path w="7496809" h="2886710">
                  <a:moveTo>
                    <a:pt x="7483509" y="933592"/>
                  </a:moveTo>
                  <a:lnTo>
                    <a:pt x="7470452" y="933592"/>
                  </a:lnTo>
                  <a:lnTo>
                    <a:pt x="7470452" y="1137454"/>
                  </a:lnTo>
                  <a:lnTo>
                    <a:pt x="7483509" y="1137454"/>
                  </a:lnTo>
                  <a:lnTo>
                    <a:pt x="7483509" y="933592"/>
                  </a:lnTo>
                  <a:close/>
                </a:path>
                <a:path w="7496809" h="2886710">
                  <a:moveTo>
                    <a:pt x="7496565" y="933592"/>
                  </a:moveTo>
                  <a:lnTo>
                    <a:pt x="7483509" y="933592"/>
                  </a:lnTo>
                  <a:lnTo>
                    <a:pt x="7483509" y="1137454"/>
                  </a:lnTo>
                  <a:lnTo>
                    <a:pt x="7496565" y="1137454"/>
                  </a:lnTo>
                  <a:lnTo>
                    <a:pt x="7496565" y="933592"/>
                  </a:lnTo>
                  <a:close/>
                </a:path>
                <a:path w="7496809" h="2886710">
                  <a:moveTo>
                    <a:pt x="7483509" y="1205409"/>
                  </a:moveTo>
                  <a:lnTo>
                    <a:pt x="7470452" y="1205409"/>
                  </a:lnTo>
                  <a:lnTo>
                    <a:pt x="7470452" y="1409271"/>
                  </a:lnTo>
                  <a:lnTo>
                    <a:pt x="7483509" y="1409271"/>
                  </a:lnTo>
                  <a:lnTo>
                    <a:pt x="7483509" y="1205409"/>
                  </a:lnTo>
                  <a:close/>
                </a:path>
                <a:path w="7496809" h="2886710">
                  <a:moveTo>
                    <a:pt x="7496565" y="1205409"/>
                  </a:moveTo>
                  <a:lnTo>
                    <a:pt x="7483509" y="1205409"/>
                  </a:lnTo>
                  <a:lnTo>
                    <a:pt x="7483509" y="1409271"/>
                  </a:lnTo>
                  <a:lnTo>
                    <a:pt x="7496565" y="1409271"/>
                  </a:lnTo>
                  <a:lnTo>
                    <a:pt x="7496565" y="1205409"/>
                  </a:lnTo>
                  <a:close/>
                </a:path>
                <a:path w="7496809" h="2886710">
                  <a:moveTo>
                    <a:pt x="7483509" y="1477225"/>
                  </a:moveTo>
                  <a:lnTo>
                    <a:pt x="7470452" y="1477225"/>
                  </a:lnTo>
                  <a:lnTo>
                    <a:pt x="7470452" y="1681088"/>
                  </a:lnTo>
                  <a:lnTo>
                    <a:pt x="7483509" y="1681088"/>
                  </a:lnTo>
                  <a:lnTo>
                    <a:pt x="7483509" y="1477225"/>
                  </a:lnTo>
                  <a:close/>
                </a:path>
                <a:path w="7496809" h="2886710">
                  <a:moveTo>
                    <a:pt x="7496565" y="1477225"/>
                  </a:moveTo>
                  <a:lnTo>
                    <a:pt x="7483509" y="1477225"/>
                  </a:lnTo>
                  <a:lnTo>
                    <a:pt x="7483509" y="1681088"/>
                  </a:lnTo>
                  <a:lnTo>
                    <a:pt x="7496565" y="1681088"/>
                  </a:lnTo>
                  <a:lnTo>
                    <a:pt x="7496565" y="1477225"/>
                  </a:lnTo>
                  <a:close/>
                </a:path>
                <a:path w="7496809" h="2886710">
                  <a:moveTo>
                    <a:pt x="7483509" y="1749042"/>
                  </a:moveTo>
                  <a:lnTo>
                    <a:pt x="7470452" y="1749042"/>
                  </a:lnTo>
                  <a:lnTo>
                    <a:pt x="7470452" y="1952904"/>
                  </a:lnTo>
                  <a:lnTo>
                    <a:pt x="7483509" y="1952904"/>
                  </a:lnTo>
                  <a:lnTo>
                    <a:pt x="7483509" y="1749042"/>
                  </a:lnTo>
                  <a:close/>
                </a:path>
                <a:path w="7496809" h="2886710">
                  <a:moveTo>
                    <a:pt x="7496565" y="1749042"/>
                  </a:moveTo>
                  <a:lnTo>
                    <a:pt x="7483509" y="1749042"/>
                  </a:lnTo>
                  <a:lnTo>
                    <a:pt x="7483509" y="1952904"/>
                  </a:lnTo>
                  <a:lnTo>
                    <a:pt x="7496565" y="1952904"/>
                  </a:lnTo>
                  <a:lnTo>
                    <a:pt x="7496565" y="1749042"/>
                  </a:lnTo>
                  <a:close/>
                </a:path>
                <a:path w="7496809" h="2886710">
                  <a:moveTo>
                    <a:pt x="7483509" y="2020858"/>
                  </a:moveTo>
                  <a:lnTo>
                    <a:pt x="7470452" y="2020858"/>
                  </a:lnTo>
                  <a:lnTo>
                    <a:pt x="7470452" y="2224721"/>
                  </a:lnTo>
                  <a:lnTo>
                    <a:pt x="7483509" y="2224721"/>
                  </a:lnTo>
                  <a:lnTo>
                    <a:pt x="7483509" y="2020858"/>
                  </a:lnTo>
                  <a:close/>
                </a:path>
                <a:path w="7496809" h="2886710">
                  <a:moveTo>
                    <a:pt x="7496565" y="2020858"/>
                  </a:moveTo>
                  <a:lnTo>
                    <a:pt x="7483509" y="2020858"/>
                  </a:lnTo>
                  <a:lnTo>
                    <a:pt x="7483509" y="2224721"/>
                  </a:lnTo>
                  <a:lnTo>
                    <a:pt x="7496565" y="2224721"/>
                  </a:lnTo>
                  <a:lnTo>
                    <a:pt x="7496565" y="2020858"/>
                  </a:lnTo>
                  <a:close/>
                </a:path>
                <a:path w="7496809" h="2886710">
                  <a:moveTo>
                    <a:pt x="7483509" y="2292675"/>
                  </a:moveTo>
                  <a:lnTo>
                    <a:pt x="7470452" y="2292675"/>
                  </a:lnTo>
                  <a:lnTo>
                    <a:pt x="7470452" y="2496537"/>
                  </a:lnTo>
                  <a:lnTo>
                    <a:pt x="7483509" y="2496537"/>
                  </a:lnTo>
                  <a:lnTo>
                    <a:pt x="7483509" y="2292675"/>
                  </a:lnTo>
                  <a:close/>
                </a:path>
                <a:path w="7496809" h="2886710">
                  <a:moveTo>
                    <a:pt x="7496565" y="2292675"/>
                  </a:moveTo>
                  <a:lnTo>
                    <a:pt x="7483509" y="2292675"/>
                  </a:lnTo>
                  <a:lnTo>
                    <a:pt x="7483509" y="2496537"/>
                  </a:lnTo>
                  <a:lnTo>
                    <a:pt x="7496565" y="2496537"/>
                  </a:lnTo>
                  <a:lnTo>
                    <a:pt x="7496565" y="2292675"/>
                  </a:lnTo>
                  <a:close/>
                </a:path>
                <a:path w="7496809" h="2886710">
                  <a:moveTo>
                    <a:pt x="7496565" y="2564491"/>
                  </a:moveTo>
                  <a:lnTo>
                    <a:pt x="7483509" y="2564491"/>
                  </a:lnTo>
                  <a:lnTo>
                    <a:pt x="7483509" y="2666423"/>
                  </a:lnTo>
                  <a:lnTo>
                    <a:pt x="7481158" y="2697732"/>
                  </a:lnTo>
                  <a:lnTo>
                    <a:pt x="7474335" y="2727563"/>
                  </a:lnTo>
                  <a:lnTo>
                    <a:pt x="7463384" y="2755577"/>
                  </a:lnTo>
                  <a:lnTo>
                    <a:pt x="7448646" y="2781439"/>
                  </a:lnTo>
                  <a:lnTo>
                    <a:pt x="7459420" y="2788657"/>
                  </a:lnTo>
                  <a:lnTo>
                    <a:pt x="7479271" y="2752085"/>
                  </a:lnTo>
                  <a:lnTo>
                    <a:pt x="7492094" y="2710775"/>
                  </a:lnTo>
                  <a:lnTo>
                    <a:pt x="7496565" y="2666423"/>
                  </a:lnTo>
                  <a:lnTo>
                    <a:pt x="7496565" y="2564491"/>
                  </a:lnTo>
                  <a:close/>
                </a:path>
                <a:path w="7496809" h="2886710">
                  <a:moveTo>
                    <a:pt x="7483509" y="2564491"/>
                  </a:moveTo>
                  <a:lnTo>
                    <a:pt x="7470452" y="2564491"/>
                  </a:lnTo>
                  <a:lnTo>
                    <a:pt x="7470452" y="2666423"/>
                  </a:lnTo>
                  <a:lnTo>
                    <a:pt x="7468250" y="2695765"/>
                  </a:lnTo>
                  <a:lnTo>
                    <a:pt x="7461859" y="2723712"/>
                  </a:lnTo>
                  <a:lnTo>
                    <a:pt x="7451601" y="2749952"/>
                  </a:lnTo>
                  <a:lnTo>
                    <a:pt x="7437798" y="2774172"/>
                  </a:lnTo>
                  <a:lnTo>
                    <a:pt x="7448646" y="2781439"/>
                  </a:lnTo>
                  <a:lnTo>
                    <a:pt x="7463384" y="2755577"/>
                  </a:lnTo>
                  <a:lnTo>
                    <a:pt x="7474335" y="2727563"/>
                  </a:lnTo>
                  <a:lnTo>
                    <a:pt x="7481158" y="2697732"/>
                  </a:lnTo>
                  <a:lnTo>
                    <a:pt x="7483509" y="2666423"/>
                  </a:lnTo>
                  <a:lnTo>
                    <a:pt x="7483509" y="2564491"/>
                  </a:lnTo>
                  <a:close/>
                </a:path>
                <a:path w="7496809" h="2886710">
                  <a:moveTo>
                    <a:pt x="7276492" y="2860383"/>
                  </a:moveTo>
                  <a:lnTo>
                    <a:pt x="7178486" y="2860383"/>
                  </a:lnTo>
                  <a:lnTo>
                    <a:pt x="7178486" y="2886496"/>
                  </a:lnTo>
                  <a:lnTo>
                    <a:pt x="7276492" y="2886496"/>
                  </a:lnTo>
                  <a:lnTo>
                    <a:pt x="7276492" y="2860383"/>
                  </a:lnTo>
                  <a:close/>
                </a:path>
                <a:path w="7496809" h="2886710">
                  <a:moveTo>
                    <a:pt x="7391504" y="2838579"/>
                  </a:moveTo>
                  <a:lnTo>
                    <a:pt x="7365646" y="2853315"/>
                  </a:lnTo>
                  <a:lnTo>
                    <a:pt x="7337632" y="2864266"/>
                  </a:lnTo>
                  <a:lnTo>
                    <a:pt x="7307801" y="2871089"/>
                  </a:lnTo>
                  <a:lnTo>
                    <a:pt x="7276492" y="2873439"/>
                  </a:lnTo>
                  <a:lnTo>
                    <a:pt x="7276492" y="2886496"/>
                  </a:lnTo>
                  <a:lnTo>
                    <a:pt x="7320844" y="2882025"/>
                  </a:lnTo>
                  <a:lnTo>
                    <a:pt x="7362154" y="2869202"/>
                  </a:lnTo>
                  <a:lnTo>
                    <a:pt x="7398726" y="2849351"/>
                  </a:lnTo>
                  <a:lnTo>
                    <a:pt x="7391504" y="2838579"/>
                  </a:lnTo>
                  <a:close/>
                </a:path>
                <a:path w="7496809" h="2886710">
                  <a:moveTo>
                    <a:pt x="7384241" y="2827729"/>
                  </a:moveTo>
                  <a:lnTo>
                    <a:pt x="7360021" y="2841532"/>
                  </a:lnTo>
                  <a:lnTo>
                    <a:pt x="7333781" y="2851790"/>
                  </a:lnTo>
                  <a:lnTo>
                    <a:pt x="7305834" y="2858181"/>
                  </a:lnTo>
                  <a:lnTo>
                    <a:pt x="7276492" y="2860383"/>
                  </a:lnTo>
                  <a:lnTo>
                    <a:pt x="7276492" y="2873439"/>
                  </a:lnTo>
                  <a:lnTo>
                    <a:pt x="7307801" y="2871089"/>
                  </a:lnTo>
                  <a:lnTo>
                    <a:pt x="7337632" y="2864266"/>
                  </a:lnTo>
                  <a:lnTo>
                    <a:pt x="7365646" y="2853315"/>
                  </a:lnTo>
                  <a:lnTo>
                    <a:pt x="7391504" y="2838579"/>
                  </a:lnTo>
                  <a:lnTo>
                    <a:pt x="7384241" y="2827729"/>
                  </a:lnTo>
                  <a:close/>
                </a:path>
                <a:path w="7496809" h="2886710">
                  <a:moveTo>
                    <a:pt x="7113149" y="2860383"/>
                  </a:moveTo>
                  <a:lnTo>
                    <a:pt x="6917137" y="2860383"/>
                  </a:lnTo>
                  <a:lnTo>
                    <a:pt x="6917137" y="2886496"/>
                  </a:lnTo>
                  <a:lnTo>
                    <a:pt x="7113149" y="2886496"/>
                  </a:lnTo>
                  <a:lnTo>
                    <a:pt x="7113149" y="2860383"/>
                  </a:lnTo>
                  <a:close/>
                </a:path>
                <a:path w="7496809" h="2886710">
                  <a:moveTo>
                    <a:pt x="6851800" y="2860383"/>
                  </a:moveTo>
                  <a:lnTo>
                    <a:pt x="6655788" y="2860383"/>
                  </a:lnTo>
                  <a:lnTo>
                    <a:pt x="6655788" y="2886496"/>
                  </a:lnTo>
                  <a:lnTo>
                    <a:pt x="6851800" y="2886496"/>
                  </a:lnTo>
                  <a:lnTo>
                    <a:pt x="6851800" y="2860383"/>
                  </a:lnTo>
                  <a:close/>
                </a:path>
                <a:path w="7496809" h="2886710">
                  <a:moveTo>
                    <a:pt x="6590451" y="2860383"/>
                  </a:moveTo>
                  <a:lnTo>
                    <a:pt x="6394439" y="2860383"/>
                  </a:lnTo>
                  <a:lnTo>
                    <a:pt x="6394439" y="2886496"/>
                  </a:lnTo>
                  <a:lnTo>
                    <a:pt x="6590451" y="2886496"/>
                  </a:lnTo>
                  <a:lnTo>
                    <a:pt x="6590451" y="2860383"/>
                  </a:lnTo>
                  <a:close/>
                </a:path>
                <a:path w="7496809" h="2886710">
                  <a:moveTo>
                    <a:pt x="6329102" y="2860383"/>
                  </a:moveTo>
                  <a:lnTo>
                    <a:pt x="6133091" y="2860383"/>
                  </a:lnTo>
                  <a:lnTo>
                    <a:pt x="6133091" y="2886496"/>
                  </a:lnTo>
                  <a:lnTo>
                    <a:pt x="6329102" y="2886496"/>
                  </a:lnTo>
                  <a:lnTo>
                    <a:pt x="6329102" y="2860383"/>
                  </a:lnTo>
                  <a:close/>
                </a:path>
                <a:path w="7496809" h="2886710">
                  <a:moveTo>
                    <a:pt x="6067753" y="2860383"/>
                  </a:moveTo>
                  <a:lnTo>
                    <a:pt x="5871742" y="2860383"/>
                  </a:lnTo>
                  <a:lnTo>
                    <a:pt x="5871742" y="2886496"/>
                  </a:lnTo>
                  <a:lnTo>
                    <a:pt x="6067753" y="2886496"/>
                  </a:lnTo>
                  <a:lnTo>
                    <a:pt x="6067753" y="2860383"/>
                  </a:lnTo>
                  <a:close/>
                </a:path>
                <a:path w="7496809" h="2886710">
                  <a:moveTo>
                    <a:pt x="5806405" y="2860383"/>
                  </a:moveTo>
                  <a:lnTo>
                    <a:pt x="5610393" y="2860383"/>
                  </a:lnTo>
                  <a:lnTo>
                    <a:pt x="5610393" y="2886496"/>
                  </a:lnTo>
                  <a:lnTo>
                    <a:pt x="5806405" y="2886496"/>
                  </a:lnTo>
                  <a:lnTo>
                    <a:pt x="5806405" y="2860383"/>
                  </a:lnTo>
                  <a:close/>
                </a:path>
                <a:path w="7496809" h="2886710">
                  <a:moveTo>
                    <a:pt x="5545056" y="2860383"/>
                  </a:moveTo>
                  <a:lnTo>
                    <a:pt x="5349044" y="2860383"/>
                  </a:lnTo>
                  <a:lnTo>
                    <a:pt x="5349044" y="2886496"/>
                  </a:lnTo>
                  <a:lnTo>
                    <a:pt x="5545056" y="2886496"/>
                  </a:lnTo>
                  <a:lnTo>
                    <a:pt x="5545056" y="2860383"/>
                  </a:lnTo>
                  <a:close/>
                </a:path>
                <a:path w="7496809" h="2886710">
                  <a:moveTo>
                    <a:pt x="5283707" y="2860383"/>
                  </a:moveTo>
                  <a:lnTo>
                    <a:pt x="5087695" y="2860383"/>
                  </a:lnTo>
                  <a:lnTo>
                    <a:pt x="5087695" y="2886496"/>
                  </a:lnTo>
                  <a:lnTo>
                    <a:pt x="5283707" y="2886496"/>
                  </a:lnTo>
                  <a:lnTo>
                    <a:pt x="5283707" y="2860383"/>
                  </a:lnTo>
                  <a:close/>
                </a:path>
                <a:path w="7496809" h="2886710">
                  <a:moveTo>
                    <a:pt x="5022358" y="2860383"/>
                  </a:moveTo>
                  <a:lnTo>
                    <a:pt x="4826346" y="2860383"/>
                  </a:lnTo>
                  <a:lnTo>
                    <a:pt x="4826346" y="2886496"/>
                  </a:lnTo>
                  <a:lnTo>
                    <a:pt x="5022358" y="2886496"/>
                  </a:lnTo>
                  <a:lnTo>
                    <a:pt x="5022358" y="2860383"/>
                  </a:lnTo>
                  <a:close/>
                </a:path>
                <a:path w="7496809" h="2886710">
                  <a:moveTo>
                    <a:pt x="4761009" y="2860383"/>
                  </a:moveTo>
                  <a:lnTo>
                    <a:pt x="4564997" y="2860383"/>
                  </a:lnTo>
                  <a:lnTo>
                    <a:pt x="4564997" y="2886496"/>
                  </a:lnTo>
                  <a:lnTo>
                    <a:pt x="4761009" y="2886496"/>
                  </a:lnTo>
                  <a:lnTo>
                    <a:pt x="4761009" y="2860383"/>
                  </a:lnTo>
                  <a:close/>
                </a:path>
                <a:path w="7496809" h="2886710">
                  <a:moveTo>
                    <a:pt x="4499660" y="2860383"/>
                  </a:moveTo>
                  <a:lnTo>
                    <a:pt x="4303648" y="2860383"/>
                  </a:lnTo>
                  <a:lnTo>
                    <a:pt x="4303648" y="2886496"/>
                  </a:lnTo>
                  <a:lnTo>
                    <a:pt x="4499660" y="2886496"/>
                  </a:lnTo>
                  <a:lnTo>
                    <a:pt x="4499660" y="2860383"/>
                  </a:lnTo>
                  <a:close/>
                </a:path>
                <a:path w="7496809" h="2886710">
                  <a:moveTo>
                    <a:pt x="4238311" y="2860383"/>
                  </a:moveTo>
                  <a:lnTo>
                    <a:pt x="4042300" y="2860383"/>
                  </a:lnTo>
                  <a:lnTo>
                    <a:pt x="4042300" y="2886496"/>
                  </a:lnTo>
                  <a:lnTo>
                    <a:pt x="4238311" y="2886496"/>
                  </a:lnTo>
                  <a:lnTo>
                    <a:pt x="4238311" y="2860383"/>
                  </a:lnTo>
                  <a:close/>
                </a:path>
                <a:path w="7496809" h="2886710">
                  <a:moveTo>
                    <a:pt x="3976962" y="2860383"/>
                  </a:moveTo>
                  <a:lnTo>
                    <a:pt x="3780951" y="2860383"/>
                  </a:lnTo>
                  <a:lnTo>
                    <a:pt x="3780951" y="2886496"/>
                  </a:lnTo>
                  <a:lnTo>
                    <a:pt x="3976962" y="2886496"/>
                  </a:lnTo>
                  <a:lnTo>
                    <a:pt x="3976962" y="2860383"/>
                  </a:lnTo>
                  <a:close/>
                </a:path>
                <a:path w="7496809" h="2886710">
                  <a:moveTo>
                    <a:pt x="3715614" y="2860383"/>
                  </a:moveTo>
                  <a:lnTo>
                    <a:pt x="3519602" y="2860383"/>
                  </a:lnTo>
                  <a:lnTo>
                    <a:pt x="3519602" y="2886496"/>
                  </a:lnTo>
                  <a:lnTo>
                    <a:pt x="3715614" y="2886496"/>
                  </a:lnTo>
                  <a:lnTo>
                    <a:pt x="3715614" y="2860383"/>
                  </a:lnTo>
                  <a:close/>
                </a:path>
                <a:path w="7496809" h="2886710">
                  <a:moveTo>
                    <a:pt x="3454265" y="2860383"/>
                  </a:moveTo>
                  <a:lnTo>
                    <a:pt x="3258254" y="2860383"/>
                  </a:lnTo>
                  <a:lnTo>
                    <a:pt x="3258254" y="2886496"/>
                  </a:lnTo>
                  <a:lnTo>
                    <a:pt x="3454265" y="2886496"/>
                  </a:lnTo>
                  <a:lnTo>
                    <a:pt x="3454265" y="2860383"/>
                  </a:lnTo>
                  <a:close/>
                </a:path>
                <a:path w="7496809" h="2886710">
                  <a:moveTo>
                    <a:pt x="3192916" y="2860383"/>
                  </a:moveTo>
                  <a:lnTo>
                    <a:pt x="2996905" y="2860383"/>
                  </a:lnTo>
                  <a:lnTo>
                    <a:pt x="2996905" y="2886496"/>
                  </a:lnTo>
                  <a:lnTo>
                    <a:pt x="3192916" y="2886496"/>
                  </a:lnTo>
                  <a:lnTo>
                    <a:pt x="3192916" y="2860383"/>
                  </a:lnTo>
                  <a:close/>
                </a:path>
                <a:path w="7496809" h="2886710">
                  <a:moveTo>
                    <a:pt x="2931568" y="2860383"/>
                  </a:moveTo>
                  <a:lnTo>
                    <a:pt x="2735556" y="2860383"/>
                  </a:lnTo>
                  <a:lnTo>
                    <a:pt x="2735556" y="2886496"/>
                  </a:lnTo>
                  <a:lnTo>
                    <a:pt x="2931568" y="2886496"/>
                  </a:lnTo>
                  <a:lnTo>
                    <a:pt x="2931568" y="2860383"/>
                  </a:lnTo>
                  <a:close/>
                </a:path>
                <a:path w="7496809" h="2886710">
                  <a:moveTo>
                    <a:pt x="2670219" y="2860383"/>
                  </a:moveTo>
                  <a:lnTo>
                    <a:pt x="2474207" y="2860383"/>
                  </a:lnTo>
                  <a:lnTo>
                    <a:pt x="2474207" y="2886496"/>
                  </a:lnTo>
                  <a:lnTo>
                    <a:pt x="2670219" y="2886496"/>
                  </a:lnTo>
                  <a:lnTo>
                    <a:pt x="2670219" y="2860383"/>
                  </a:lnTo>
                  <a:close/>
                </a:path>
                <a:path w="7496809" h="2886710">
                  <a:moveTo>
                    <a:pt x="2408870" y="2860383"/>
                  </a:moveTo>
                  <a:lnTo>
                    <a:pt x="2212859" y="2860383"/>
                  </a:lnTo>
                  <a:lnTo>
                    <a:pt x="2212859" y="2886496"/>
                  </a:lnTo>
                  <a:lnTo>
                    <a:pt x="2408870" y="2886496"/>
                  </a:lnTo>
                  <a:lnTo>
                    <a:pt x="2408870" y="2860383"/>
                  </a:lnTo>
                  <a:close/>
                </a:path>
                <a:path w="7496809" h="2886710">
                  <a:moveTo>
                    <a:pt x="2147521" y="2860383"/>
                  </a:moveTo>
                  <a:lnTo>
                    <a:pt x="1951510" y="2860383"/>
                  </a:lnTo>
                  <a:lnTo>
                    <a:pt x="1951510" y="2886496"/>
                  </a:lnTo>
                  <a:lnTo>
                    <a:pt x="2147521" y="2886496"/>
                  </a:lnTo>
                  <a:lnTo>
                    <a:pt x="2147521" y="2860383"/>
                  </a:lnTo>
                  <a:close/>
                </a:path>
                <a:path w="7496809" h="2886710">
                  <a:moveTo>
                    <a:pt x="1886173" y="2860383"/>
                  </a:moveTo>
                  <a:lnTo>
                    <a:pt x="1690161" y="2860383"/>
                  </a:lnTo>
                  <a:lnTo>
                    <a:pt x="1690161" y="2886496"/>
                  </a:lnTo>
                  <a:lnTo>
                    <a:pt x="1886173" y="2886496"/>
                  </a:lnTo>
                  <a:lnTo>
                    <a:pt x="1886173" y="2860383"/>
                  </a:lnTo>
                  <a:close/>
                </a:path>
                <a:path w="7496809" h="2886710">
                  <a:moveTo>
                    <a:pt x="1624824" y="2860383"/>
                  </a:moveTo>
                  <a:lnTo>
                    <a:pt x="1428813" y="2860383"/>
                  </a:lnTo>
                  <a:lnTo>
                    <a:pt x="1428813" y="2886496"/>
                  </a:lnTo>
                  <a:lnTo>
                    <a:pt x="1624824" y="2886496"/>
                  </a:lnTo>
                  <a:lnTo>
                    <a:pt x="1624824" y="2860383"/>
                  </a:lnTo>
                  <a:close/>
                </a:path>
                <a:path w="7496809" h="2886710">
                  <a:moveTo>
                    <a:pt x="1363476" y="2860383"/>
                  </a:moveTo>
                  <a:lnTo>
                    <a:pt x="1167465" y="2860383"/>
                  </a:lnTo>
                  <a:lnTo>
                    <a:pt x="1167465" y="2886496"/>
                  </a:lnTo>
                  <a:lnTo>
                    <a:pt x="1363476" y="2886496"/>
                  </a:lnTo>
                  <a:lnTo>
                    <a:pt x="1363476" y="2860383"/>
                  </a:lnTo>
                  <a:close/>
                </a:path>
                <a:path w="7496809" h="2886710">
                  <a:moveTo>
                    <a:pt x="1102128" y="2860383"/>
                  </a:moveTo>
                  <a:lnTo>
                    <a:pt x="906116" y="2860383"/>
                  </a:lnTo>
                  <a:lnTo>
                    <a:pt x="906116" y="2886496"/>
                  </a:lnTo>
                  <a:lnTo>
                    <a:pt x="1102128" y="2886496"/>
                  </a:lnTo>
                  <a:lnTo>
                    <a:pt x="1102128" y="2860383"/>
                  </a:lnTo>
                  <a:close/>
                </a:path>
                <a:path w="7496809" h="2886710">
                  <a:moveTo>
                    <a:pt x="840779" y="2860383"/>
                  </a:moveTo>
                  <a:lnTo>
                    <a:pt x="644768" y="2860383"/>
                  </a:lnTo>
                  <a:lnTo>
                    <a:pt x="644768" y="2886496"/>
                  </a:lnTo>
                  <a:lnTo>
                    <a:pt x="840779" y="2886496"/>
                  </a:lnTo>
                  <a:lnTo>
                    <a:pt x="840779" y="2860383"/>
                  </a:lnTo>
                  <a:close/>
                </a:path>
                <a:path w="7496809" h="2886710">
                  <a:moveTo>
                    <a:pt x="579431" y="2860383"/>
                  </a:moveTo>
                  <a:lnTo>
                    <a:pt x="383419" y="2860383"/>
                  </a:lnTo>
                  <a:lnTo>
                    <a:pt x="383419" y="2886496"/>
                  </a:lnTo>
                  <a:lnTo>
                    <a:pt x="579431" y="2886496"/>
                  </a:lnTo>
                  <a:lnTo>
                    <a:pt x="579431" y="2860383"/>
                  </a:lnTo>
                  <a:close/>
                </a:path>
              </a:pathLst>
            </a:custGeom>
            <a:solidFill>
              <a:srgbClr val="E6E2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902276" y="3457889"/>
              <a:ext cx="6633845" cy="249554"/>
            </a:xfrm>
            <a:custGeom>
              <a:avLst/>
              <a:gdLst/>
              <a:ahLst/>
              <a:cxnLst/>
              <a:rect l="l" t="t" r="r" b="b"/>
              <a:pathLst>
                <a:path w="6633844" h="249554">
                  <a:moveTo>
                    <a:pt x="6633282" y="0"/>
                  </a:moveTo>
                  <a:lnTo>
                    <a:pt x="0" y="0"/>
                  </a:lnTo>
                  <a:lnTo>
                    <a:pt x="0" y="249031"/>
                  </a:lnTo>
                  <a:lnTo>
                    <a:pt x="6633282" y="249031"/>
                  </a:lnTo>
                  <a:lnTo>
                    <a:pt x="66332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94671" y="3473590"/>
              <a:ext cx="6424710" cy="277374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6596657" y="6763215"/>
            <a:ext cx="7496809" cy="3599815"/>
            <a:chOff x="6596657" y="6763215"/>
            <a:chExt cx="7496809" cy="3599815"/>
          </a:xfrm>
        </p:grpSpPr>
        <p:sp>
          <p:nvSpPr>
            <p:cNvPr id="15" name="object 15" descr=""/>
            <p:cNvSpPr/>
            <p:nvPr/>
          </p:nvSpPr>
          <p:spPr>
            <a:xfrm>
              <a:off x="6596657" y="6876411"/>
              <a:ext cx="7496809" cy="3486785"/>
            </a:xfrm>
            <a:custGeom>
              <a:avLst/>
              <a:gdLst/>
              <a:ahLst/>
              <a:cxnLst/>
              <a:rect l="l" t="t" r="r" b="b"/>
              <a:pathLst>
                <a:path w="7496809" h="3486784">
                  <a:moveTo>
                    <a:pt x="105061" y="3438517"/>
                  </a:moveTo>
                  <a:lnTo>
                    <a:pt x="97839" y="3449290"/>
                  </a:lnTo>
                  <a:lnTo>
                    <a:pt x="134411" y="3469140"/>
                  </a:lnTo>
                  <a:lnTo>
                    <a:pt x="175721" y="3481964"/>
                  </a:lnTo>
                  <a:lnTo>
                    <a:pt x="220074" y="3486435"/>
                  </a:lnTo>
                  <a:lnTo>
                    <a:pt x="220074" y="3473378"/>
                  </a:lnTo>
                  <a:lnTo>
                    <a:pt x="188764" y="3471027"/>
                  </a:lnTo>
                  <a:lnTo>
                    <a:pt x="158933" y="3464205"/>
                  </a:lnTo>
                  <a:lnTo>
                    <a:pt x="130919" y="3453253"/>
                  </a:lnTo>
                  <a:lnTo>
                    <a:pt x="105061" y="3438517"/>
                  </a:lnTo>
                  <a:close/>
                </a:path>
                <a:path w="7496809" h="3486784">
                  <a:moveTo>
                    <a:pt x="318082" y="3460321"/>
                  </a:moveTo>
                  <a:lnTo>
                    <a:pt x="220074" y="3460321"/>
                  </a:lnTo>
                  <a:lnTo>
                    <a:pt x="220074" y="3486435"/>
                  </a:lnTo>
                  <a:lnTo>
                    <a:pt x="318082" y="3486435"/>
                  </a:lnTo>
                  <a:lnTo>
                    <a:pt x="318082" y="3460321"/>
                  </a:lnTo>
                  <a:close/>
                </a:path>
                <a:path w="7496809" h="3486784">
                  <a:moveTo>
                    <a:pt x="112325" y="3427667"/>
                  </a:moveTo>
                  <a:lnTo>
                    <a:pt x="158933" y="3464205"/>
                  </a:lnTo>
                  <a:lnTo>
                    <a:pt x="220074" y="3473378"/>
                  </a:lnTo>
                  <a:lnTo>
                    <a:pt x="220074" y="3460321"/>
                  </a:lnTo>
                  <a:lnTo>
                    <a:pt x="190731" y="3458119"/>
                  </a:lnTo>
                  <a:lnTo>
                    <a:pt x="162784" y="3451729"/>
                  </a:lnTo>
                  <a:lnTo>
                    <a:pt x="136545" y="3441471"/>
                  </a:lnTo>
                  <a:lnTo>
                    <a:pt x="112325" y="3427667"/>
                  </a:lnTo>
                  <a:close/>
                </a:path>
                <a:path w="7496809" h="3486784">
                  <a:moveTo>
                    <a:pt x="13056" y="3171164"/>
                  </a:moveTo>
                  <a:lnTo>
                    <a:pt x="0" y="3171164"/>
                  </a:lnTo>
                  <a:lnTo>
                    <a:pt x="0" y="3266361"/>
                  </a:lnTo>
                  <a:lnTo>
                    <a:pt x="4471" y="3310714"/>
                  </a:lnTo>
                  <a:lnTo>
                    <a:pt x="17294" y="3352024"/>
                  </a:lnTo>
                  <a:lnTo>
                    <a:pt x="37145" y="3388596"/>
                  </a:lnTo>
                  <a:lnTo>
                    <a:pt x="47912" y="3381377"/>
                  </a:lnTo>
                  <a:lnTo>
                    <a:pt x="33181" y="3355515"/>
                  </a:lnTo>
                  <a:lnTo>
                    <a:pt x="22230" y="3327501"/>
                  </a:lnTo>
                  <a:lnTo>
                    <a:pt x="15407" y="3297670"/>
                  </a:lnTo>
                  <a:lnTo>
                    <a:pt x="13056" y="3266361"/>
                  </a:lnTo>
                  <a:lnTo>
                    <a:pt x="13056" y="3171164"/>
                  </a:lnTo>
                  <a:close/>
                </a:path>
                <a:path w="7496809" h="3486784">
                  <a:moveTo>
                    <a:pt x="26113" y="3171164"/>
                  </a:moveTo>
                  <a:lnTo>
                    <a:pt x="13056" y="3171164"/>
                  </a:lnTo>
                  <a:lnTo>
                    <a:pt x="13056" y="3266361"/>
                  </a:lnTo>
                  <a:lnTo>
                    <a:pt x="15407" y="3297670"/>
                  </a:lnTo>
                  <a:lnTo>
                    <a:pt x="22230" y="3327501"/>
                  </a:lnTo>
                  <a:lnTo>
                    <a:pt x="33181" y="3355515"/>
                  </a:lnTo>
                  <a:lnTo>
                    <a:pt x="47920" y="3381377"/>
                  </a:lnTo>
                  <a:lnTo>
                    <a:pt x="58767" y="3374110"/>
                  </a:lnTo>
                  <a:lnTo>
                    <a:pt x="44964" y="3349890"/>
                  </a:lnTo>
                  <a:lnTo>
                    <a:pt x="34706" y="3323651"/>
                  </a:lnTo>
                  <a:lnTo>
                    <a:pt x="28315" y="3295703"/>
                  </a:lnTo>
                  <a:lnTo>
                    <a:pt x="26113" y="3266361"/>
                  </a:lnTo>
                  <a:lnTo>
                    <a:pt x="26113" y="3171164"/>
                  </a:lnTo>
                  <a:close/>
                </a:path>
                <a:path w="7496809" h="3486784">
                  <a:moveTo>
                    <a:pt x="13056" y="2917307"/>
                  </a:moveTo>
                  <a:lnTo>
                    <a:pt x="0" y="2917307"/>
                  </a:lnTo>
                  <a:lnTo>
                    <a:pt x="0" y="3107700"/>
                  </a:lnTo>
                  <a:lnTo>
                    <a:pt x="13056" y="3107700"/>
                  </a:lnTo>
                  <a:lnTo>
                    <a:pt x="13056" y="2917307"/>
                  </a:lnTo>
                  <a:close/>
                </a:path>
                <a:path w="7496809" h="3486784">
                  <a:moveTo>
                    <a:pt x="26113" y="2917307"/>
                  </a:moveTo>
                  <a:lnTo>
                    <a:pt x="13056" y="2917307"/>
                  </a:lnTo>
                  <a:lnTo>
                    <a:pt x="13056" y="3107700"/>
                  </a:lnTo>
                  <a:lnTo>
                    <a:pt x="26113" y="3107700"/>
                  </a:lnTo>
                  <a:lnTo>
                    <a:pt x="26113" y="2917307"/>
                  </a:lnTo>
                  <a:close/>
                </a:path>
                <a:path w="7496809" h="3486784">
                  <a:moveTo>
                    <a:pt x="13056" y="2663450"/>
                  </a:moveTo>
                  <a:lnTo>
                    <a:pt x="0" y="2663450"/>
                  </a:lnTo>
                  <a:lnTo>
                    <a:pt x="0" y="2853843"/>
                  </a:lnTo>
                  <a:lnTo>
                    <a:pt x="13056" y="2853843"/>
                  </a:lnTo>
                  <a:lnTo>
                    <a:pt x="13056" y="2663450"/>
                  </a:lnTo>
                  <a:close/>
                </a:path>
                <a:path w="7496809" h="3486784">
                  <a:moveTo>
                    <a:pt x="26113" y="2663450"/>
                  </a:moveTo>
                  <a:lnTo>
                    <a:pt x="13056" y="2663450"/>
                  </a:lnTo>
                  <a:lnTo>
                    <a:pt x="13056" y="2853843"/>
                  </a:lnTo>
                  <a:lnTo>
                    <a:pt x="26113" y="2853843"/>
                  </a:lnTo>
                  <a:lnTo>
                    <a:pt x="26113" y="2663450"/>
                  </a:lnTo>
                  <a:close/>
                </a:path>
                <a:path w="7496809" h="3486784">
                  <a:moveTo>
                    <a:pt x="13056" y="2409593"/>
                  </a:moveTo>
                  <a:lnTo>
                    <a:pt x="0" y="2409593"/>
                  </a:lnTo>
                  <a:lnTo>
                    <a:pt x="0" y="2599986"/>
                  </a:lnTo>
                  <a:lnTo>
                    <a:pt x="13056" y="2599986"/>
                  </a:lnTo>
                  <a:lnTo>
                    <a:pt x="13056" y="2409593"/>
                  </a:lnTo>
                  <a:close/>
                </a:path>
                <a:path w="7496809" h="3486784">
                  <a:moveTo>
                    <a:pt x="26113" y="2409593"/>
                  </a:moveTo>
                  <a:lnTo>
                    <a:pt x="13056" y="2409593"/>
                  </a:lnTo>
                  <a:lnTo>
                    <a:pt x="13056" y="2599986"/>
                  </a:lnTo>
                  <a:lnTo>
                    <a:pt x="26113" y="2599986"/>
                  </a:lnTo>
                  <a:lnTo>
                    <a:pt x="26113" y="2409593"/>
                  </a:lnTo>
                  <a:close/>
                </a:path>
                <a:path w="7496809" h="3486784">
                  <a:moveTo>
                    <a:pt x="13056" y="2155735"/>
                  </a:moveTo>
                  <a:lnTo>
                    <a:pt x="0" y="2155735"/>
                  </a:lnTo>
                  <a:lnTo>
                    <a:pt x="0" y="2346128"/>
                  </a:lnTo>
                  <a:lnTo>
                    <a:pt x="13056" y="2346128"/>
                  </a:lnTo>
                  <a:lnTo>
                    <a:pt x="13056" y="2155735"/>
                  </a:lnTo>
                  <a:close/>
                </a:path>
                <a:path w="7496809" h="3486784">
                  <a:moveTo>
                    <a:pt x="26113" y="2155735"/>
                  </a:moveTo>
                  <a:lnTo>
                    <a:pt x="13056" y="2155735"/>
                  </a:lnTo>
                  <a:lnTo>
                    <a:pt x="13056" y="2346128"/>
                  </a:lnTo>
                  <a:lnTo>
                    <a:pt x="26113" y="2346128"/>
                  </a:lnTo>
                  <a:lnTo>
                    <a:pt x="26113" y="2155735"/>
                  </a:lnTo>
                  <a:close/>
                </a:path>
                <a:path w="7496809" h="3486784">
                  <a:moveTo>
                    <a:pt x="13056" y="1901878"/>
                  </a:moveTo>
                  <a:lnTo>
                    <a:pt x="0" y="1901878"/>
                  </a:lnTo>
                  <a:lnTo>
                    <a:pt x="0" y="2092271"/>
                  </a:lnTo>
                  <a:lnTo>
                    <a:pt x="13056" y="2092271"/>
                  </a:lnTo>
                  <a:lnTo>
                    <a:pt x="13056" y="1901878"/>
                  </a:lnTo>
                  <a:close/>
                </a:path>
                <a:path w="7496809" h="3486784">
                  <a:moveTo>
                    <a:pt x="26113" y="1901878"/>
                  </a:moveTo>
                  <a:lnTo>
                    <a:pt x="13056" y="1901878"/>
                  </a:lnTo>
                  <a:lnTo>
                    <a:pt x="13056" y="2092271"/>
                  </a:lnTo>
                  <a:lnTo>
                    <a:pt x="26113" y="2092271"/>
                  </a:lnTo>
                  <a:lnTo>
                    <a:pt x="26113" y="1901878"/>
                  </a:lnTo>
                  <a:close/>
                </a:path>
                <a:path w="7496809" h="3486784">
                  <a:moveTo>
                    <a:pt x="13056" y="1648021"/>
                  </a:moveTo>
                  <a:lnTo>
                    <a:pt x="0" y="1648021"/>
                  </a:lnTo>
                  <a:lnTo>
                    <a:pt x="0" y="1838414"/>
                  </a:lnTo>
                  <a:lnTo>
                    <a:pt x="13056" y="1838414"/>
                  </a:lnTo>
                  <a:lnTo>
                    <a:pt x="13056" y="1648021"/>
                  </a:lnTo>
                  <a:close/>
                </a:path>
                <a:path w="7496809" h="3486784">
                  <a:moveTo>
                    <a:pt x="26113" y="1648021"/>
                  </a:moveTo>
                  <a:lnTo>
                    <a:pt x="13056" y="1648021"/>
                  </a:lnTo>
                  <a:lnTo>
                    <a:pt x="13056" y="1838414"/>
                  </a:lnTo>
                  <a:lnTo>
                    <a:pt x="26113" y="1838414"/>
                  </a:lnTo>
                  <a:lnTo>
                    <a:pt x="26113" y="1648021"/>
                  </a:lnTo>
                  <a:close/>
                </a:path>
                <a:path w="7496809" h="3486784">
                  <a:moveTo>
                    <a:pt x="13056" y="1394164"/>
                  </a:moveTo>
                  <a:lnTo>
                    <a:pt x="0" y="1394164"/>
                  </a:lnTo>
                  <a:lnTo>
                    <a:pt x="0" y="1584556"/>
                  </a:lnTo>
                  <a:lnTo>
                    <a:pt x="13056" y="1584556"/>
                  </a:lnTo>
                  <a:lnTo>
                    <a:pt x="13056" y="1394164"/>
                  </a:lnTo>
                  <a:close/>
                </a:path>
                <a:path w="7496809" h="3486784">
                  <a:moveTo>
                    <a:pt x="26113" y="1394164"/>
                  </a:moveTo>
                  <a:lnTo>
                    <a:pt x="13056" y="1394164"/>
                  </a:lnTo>
                  <a:lnTo>
                    <a:pt x="13056" y="1584556"/>
                  </a:lnTo>
                  <a:lnTo>
                    <a:pt x="26113" y="1584556"/>
                  </a:lnTo>
                  <a:lnTo>
                    <a:pt x="26113" y="1394164"/>
                  </a:lnTo>
                  <a:close/>
                </a:path>
                <a:path w="7496809" h="3486784">
                  <a:moveTo>
                    <a:pt x="13056" y="1140306"/>
                  </a:moveTo>
                  <a:lnTo>
                    <a:pt x="0" y="1140306"/>
                  </a:lnTo>
                  <a:lnTo>
                    <a:pt x="0" y="1330699"/>
                  </a:lnTo>
                  <a:lnTo>
                    <a:pt x="13056" y="1330699"/>
                  </a:lnTo>
                  <a:lnTo>
                    <a:pt x="13056" y="1140306"/>
                  </a:lnTo>
                  <a:close/>
                </a:path>
                <a:path w="7496809" h="3486784">
                  <a:moveTo>
                    <a:pt x="26113" y="1140306"/>
                  </a:moveTo>
                  <a:lnTo>
                    <a:pt x="13056" y="1140306"/>
                  </a:lnTo>
                  <a:lnTo>
                    <a:pt x="13056" y="1330699"/>
                  </a:lnTo>
                  <a:lnTo>
                    <a:pt x="26113" y="1330699"/>
                  </a:lnTo>
                  <a:lnTo>
                    <a:pt x="26113" y="1140306"/>
                  </a:lnTo>
                  <a:close/>
                </a:path>
                <a:path w="7496809" h="3486784">
                  <a:moveTo>
                    <a:pt x="13056" y="886449"/>
                  </a:moveTo>
                  <a:lnTo>
                    <a:pt x="0" y="886449"/>
                  </a:lnTo>
                  <a:lnTo>
                    <a:pt x="0" y="1076842"/>
                  </a:lnTo>
                  <a:lnTo>
                    <a:pt x="13056" y="1076842"/>
                  </a:lnTo>
                  <a:lnTo>
                    <a:pt x="13056" y="886449"/>
                  </a:lnTo>
                  <a:close/>
                </a:path>
                <a:path w="7496809" h="3486784">
                  <a:moveTo>
                    <a:pt x="26113" y="886449"/>
                  </a:moveTo>
                  <a:lnTo>
                    <a:pt x="13056" y="886449"/>
                  </a:lnTo>
                  <a:lnTo>
                    <a:pt x="13056" y="1076842"/>
                  </a:lnTo>
                  <a:lnTo>
                    <a:pt x="26113" y="1076842"/>
                  </a:lnTo>
                  <a:lnTo>
                    <a:pt x="26113" y="886449"/>
                  </a:lnTo>
                  <a:close/>
                </a:path>
                <a:path w="7496809" h="3486784">
                  <a:moveTo>
                    <a:pt x="13056" y="632592"/>
                  </a:moveTo>
                  <a:lnTo>
                    <a:pt x="0" y="632592"/>
                  </a:lnTo>
                  <a:lnTo>
                    <a:pt x="0" y="822984"/>
                  </a:lnTo>
                  <a:lnTo>
                    <a:pt x="13056" y="822984"/>
                  </a:lnTo>
                  <a:lnTo>
                    <a:pt x="13056" y="632592"/>
                  </a:lnTo>
                  <a:close/>
                </a:path>
                <a:path w="7496809" h="3486784">
                  <a:moveTo>
                    <a:pt x="26113" y="632592"/>
                  </a:moveTo>
                  <a:lnTo>
                    <a:pt x="13056" y="632592"/>
                  </a:lnTo>
                  <a:lnTo>
                    <a:pt x="13056" y="822984"/>
                  </a:lnTo>
                  <a:lnTo>
                    <a:pt x="26113" y="822984"/>
                  </a:lnTo>
                  <a:lnTo>
                    <a:pt x="26113" y="632592"/>
                  </a:lnTo>
                  <a:close/>
                </a:path>
                <a:path w="7496809" h="3486784">
                  <a:moveTo>
                    <a:pt x="13056" y="378734"/>
                  </a:moveTo>
                  <a:lnTo>
                    <a:pt x="0" y="378734"/>
                  </a:lnTo>
                  <a:lnTo>
                    <a:pt x="0" y="569127"/>
                  </a:lnTo>
                  <a:lnTo>
                    <a:pt x="13056" y="569127"/>
                  </a:lnTo>
                  <a:lnTo>
                    <a:pt x="13056" y="378734"/>
                  </a:lnTo>
                  <a:close/>
                </a:path>
                <a:path w="7496809" h="3486784">
                  <a:moveTo>
                    <a:pt x="26113" y="378734"/>
                  </a:moveTo>
                  <a:lnTo>
                    <a:pt x="13056" y="378734"/>
                  </a:lnTo>
                  <a:lnTo>
                    <a:pt x="13056" y="569127"/>
                  </a:lnTo>
                  <a:lnTo>
                    <a:pt x="26113" y="569127"/>
                  </a:lnTo>
                  <a:lnTo>
                    <a:pt x="26113" y="378734"/>
                  </a:lnTo>
                  <a:close/>
                </a:path>
                <a:path w="7496809" h="3486784">
                  <a:moveTo>
                    <a:pt x="37145" y="97839"/>
                  </a:moveTo>
                  <a:lnTo>
                    <a:pt x="17294" y="134411"/>
                  </a:lnTo>
                  <a:lnTo>
                    <a:pt x="4471" y="175721"/>
                  </a:lnTo>
                  <a:lnTo>
                    <a:pt x="0" y="220073"/>
                  </a:lnTo>
                  <a:lnTo>
                    <a:pt x="0" y="315270"/>
                  </a:lnTo>
                  <a:lnTo>
                    <a:pt x="13056" y="315270"/>
                  </a:lnTo>
                  <a:lnTo>
                    <a:pt x="13056" y="220073"/>
                  </a:lnTo>
                  <a:lnTo>
                    <a:pt x="15407" y="188764"/>
                  </a:lnTo>
                  <a:lnTo>
                    <a:pt x="22230" y="158933"/>
                  </a:lnTo>
                  <a:lnTo>
                    <a:pt x="33181" y="130919"/>
                  </a:lnTo>
                  <a:lnTo>
                    <a:pt x="47917" y="105060"/>
                  </a:lnTo>
                  <a:lnTo>
                    <a:pt x="37145" y="97839"/>
                  </a:lnTo>
                  <a:close/>
                </a:path>
                <a:path w="7496809" h="3486784">
                  <a:moveTo>
                    <a:pt x="47925" y="105060"/>
                  </a:moveTo>
                  <a:lnTo>
                    <a:pt x="33181" y="130919"/>
                  </a:lnTo>
                  <a:lnTo>
                    <a:pt x="22230" y="158933"/>
                  </a:lnTo>
                  <a:lnTo>
                    <a:pt x="15407" y="188764"/>
                  </a:lnTo>
                  <a:lnTo>
                    <a:pt x="13056" y="220073"/>
                  </a:lnTo>
                  <a:lnTo>
                    <a:pt x="13056" y="315270"/>
                  </a:lnTo>
                  <a:lnTo>
                    <a:pt x="26113" y="315270"/>
                  </a:lnTo>
                  <a:lnTo>
                    <a:pt x="26113" y="220073"/>
                  </a:lnTo>
                  <a:lnTo>
                    <a:pt x="28315" y="190731"/>
                  </a:lnTo>
                  <a:lnTo>
                    <a:pt x="34706" y="162784"/>
                  </a:lnTo>
                  <a:lnTo>
                    <a:pt x="44964" y="136544"/>
                  </a:lnTo>
                  <a:lnTo>
                    <a:pt x="58767" y="112324"/>
                  </a:lnTo>
                  <a:lnTo>
                    <a:pt x="47925" y="105060"/>
                  </a:lnTo>
                  <a:close/>
                </a:path>
                <a:path w="7496809" h="3486784">
                  <a:moveTo>
                    <a:pt x="220074" y="13056"/>
                  </a:moveTo>
                  <a:lnTo>
                    <a:pt x="188764" y="15407"/>
                  </a:lnTo>
                  <a:lnTo>
                    <a:pt x="158933" y="22230"/>
                  </a:lnTo>
                  <a:lnTo>
                    <a:pt x="130919" y="33181"/>
                  </a:lnTo>
                  <a:lnTo>
                    <a:pt x="105057" y="47919"/>
                  </a:lnTo>
                  <a:lnTo>
                    <a:pt x="112325" y="58767"/>
                  </a:lnTo>
                  <a:lnTo>
                    <a:pt x="136544" y="44964"/>
                  </a:lnTo>
                  <a:lnTo>
                    <a:pt x="162784" y="34706"/>
                  </a:lnTo>
                  <a:lnTo>
                    <a:pt x="190731" y="28315"/>
                  </a:lnTo>
                  <a:lnTo>
                    <a:pt x="220074" y="26113"/>
                  </a:lnTo>
                  <a:lnTo>
                    <a:pt x="220074" y="13056"/>
                  </a:lnTo>
                  <a:close/>
                </a:path>
                <a:path w="7496809" h="3486784">
                  <a:moveTo>
                    <a:pt x="220074" y="0"/>
                  </a:moveTo>
                  <a:lnTo>
                    <a:pt x="175721" y="4471"/>
                  </a:lnTo>
                  <a:lnTo>
                    <a:pt x="134411" y="17294"/>
                  </a:lnTo>
                  <a:lnTo>
                    <a:pt x="97839" y="37145"/>
                  </a:lnTo>
                  <a:lnTo>
                    <a:pt x="105062" y="47919"/>
                  </a:lnTo>
                  <a:lnTo>
                    <a:pt x="130919" y="33181"/>
                  </a:lnTo>
                  <a:lnTo>
                    <a:pt x="158933" y="22230"/>
                  </a:lnTo>
                  <a:lnTo>
                    <a:pt x="188764" y="15407"/>
                  </a:lnTo>
                  <a:lnTo>
                    <a:pt x="220074" y="13056"/>
                  </a:lnTo>
                  <a:lnTo>
                    <a:pt x="220074" y="0"/>
                  </a:lnTo>
                  <a:close/>
                </a:path>
                <a:path w="7496809" h="3486784">
                  <a:moveTo>
                    <a:pt x="318079" y="0"/>
                  </a:moveTo>
                  <a:lnTo>
                    <a:pt x="220074" y="0"/>
                  </a:lnTo>
                  <a:lnTo>
                    <a:pt x="220074" y="26113"/>
                  </a:lnTo>
                  <a:lnTo>
                    <a:pt x="318079" y="26113"/>
                  </a:lnTo>
                  <a:lnTo>
                    <a:pt x="318079" y="0"/>
                  </a:lnTo>
                  <a:close/>
                </a:path>
                <a:path w="7496809" h="3486784">
                  <a:moveTo>
                    <a:pt x="579428" y="0"/>
                  </a:moveTo>
                  <a:lnTo>
                    <a:pt x="383416" y="0"/>
                  </a:lnTo>
                  <a:lnTo>
                    <a:pt x="383416" y="26113"/>
                  </a:lnTo>
                  <a:lnTo>
                    <a:pt x="579428" y="26113"/>
                  </a:lnTo>
                  <a:lnTo>
                    <a:pt x="579428" y="0"/>
                  </a:lnTo>
                  <a:close/>
                </a:path>
                <a:path w="7496809" h="3486784">
                  <a:moveTo>
                    <a:pt x="840777" y="0"/>
                  </a:moveTo>
                  <a:lnTo>
                    <a:pt x="644765" y="0"/>
                  </a:lnTo>
                  <a:lnTo>
                    <a:pt x="644765" y="26113"/>
                  </a:lnTo>
                  <a:lnTo>
                    <a:pt x="840777" y="26113"/>
                  </a:lnTo>
                  <a:lnTo>
                    <a:pt x="840777" y="0"/>
                  </a:lnTo>
                  <a:close/>
                </a:path>
                <a:path w="7496809" h="3486784">
                  <a:moveTo>
                    <a:pt x="1102126" y="0"/>
                  </a:moveTo>
                  <a:lnTo>
                    <a:pt x="906114" y="0"/>
                  </a:lnTo>
                  <a:lnTo>
                    <a:pt x="906114" y="26113"/>
                  </a:lnTo>
                  <a:lnTo>
                    <a:pt x="1102126" y="26113"/>
                  </a:lnTo>
                  <a:lnTo>
                    <a:pt x="1102126" y="0"/>
                  </a:lnTo>
                  <a:close/>
                </a:path>
                <a:path w="7496809" h="3486784">
                  <a:moveTo>
                    <a:pt x="1363474" y="0"/>
                  </a:moveTo>
                  <a:lnTo>
                    <a:pt x="1167463" y="0"/>
                  </a:lnTo>
                  <a:lnTo>
                    <a:pt x="1167463" y="26113"/>
                  </a:lnTo>
                  <a:lnTo>
                    <a:pt x="1363474" y="26113"/>
                  </a:lnTo>
                  <a:lnTo>
                    <a:pt x="1363474" y="0"/>
                  </a:lnTo>
                  <a:close/>
                </a:path>
                <a:path w="7496809" h="3486784">
                  <a:moveTo>
                    <a:pt x="1624823" y="0"/>
                  </a:moveTo>
                  <a:lnTo>
                    <a:pt x="1428812" y="0"/>
                  </a:lnTo>
                  <a:lnTo>
                    <a:pt x="1428812" y="26113"/>
                  </a:lnTo>
                  <a:lnTo>
                    <a:pt x="1624823" y="26113"/>
                  </a:lnTo>
                  <a:lnTo>
                    <a:pt x="1624823" y="0"/>
                  </a:lnTo>
                  <a:close/>
                </a:path>
                <a:path w="7496809" h="3486784">
                  <a:moveTo>
                    <a:pt x="1886172" y="0"/>
                  </a:moveTo>
                  <a:lnTo>
                    <a:pt x="1690161" y="0"/>
                  </a:lnTo>
                  <a:lnTo>
                    <a:pt x="1690161" y="26113"/>
                  </a:lnTo>
                  <a:lnTo>
                    <a:pt x="1886172" y="26113"/>
                  </a:lnTo>
                  <a:lnTo>
                    <a:pt x="1886172" y="0"/>
                  </a:lnTo>
                  <a:close/>
                </a:path>
                <a:path w="7496809" h="3486784">
                  <a:moveTo>
                    <a:pt x="2147521" y="0"/>
                  </a:moveTo>
                  <a:lnTo>
                    <a:pt x="1951510" y="0"/>
                  </a:lnTo>
                  <a:lnTo>
                    <a:pt x="1951510" y="26113"/>
                  </a:lnTo>
                  <a:lnTo>
                    <a:pt x="2147521" y="26113"/>
                  </a:lnTo>
                  <a:lnTo>
                    <a:pt x="2147521" y="0"/>
                  </a:lnTo>
                  <a:close/>
                </a:path>
                <a:path w="7496809" h="3486784">
                  <a:moveTo>
                    <a:pt x="2408870" y="0"/>
                  </a:moveTo>
                  <a:lnTo>
                    <a:pt x="2212858" y="0"/>
                  </a:lnTo>
                  <a:lnTo>
                    <a:pt x="2212858" y="26113"/>
                  </a:lnTo>
                  <a:lnTo>
                    <a:pt x="2408870" y="26113"/>
                  </a:lnTo>
                  <a:lnTo>
                    <a:pt x="2408870" y="0"/>
                  </a:lnTo>
                  <a:close/>
                </a:path>
                <a:path w="7496809" h="3486784">
                  <a:moveTo>
                    <a:pt x="2670219" y="0"/>
                  </a:moveTo>
                  <a:lnTo>
                    <a:pt x="2474207" y="0"/>
                  </a:lnTo>
                  <a:lnTo>
                    <a:pt x="2474207" y="26113"/>
                  </a:lnTo>
                  <a:lnTo>
                    <a:pt x="2670219" y="26113"/>
                  </a:lnTo>
                  <a:lnTo>
                    <a:pt x="2670219" y="0"/>
                  </a:lnTo>
                  <a:close/>
                </a:path>
                <a:path w="7496809" h="3486784">
                  <a:moveTo>
                    <a:pt x="2931568" y="0"/>
                  </a:moveTo>
                  <a:lnTo>
                    <a:pt x="2735556" y="0"/>
                  </a:lnTo>
                  <a:lnTo>
                    <a:pt x="2735556" y="26113"/>
                  </a:lnTo>
                  <a:lnTo>
                    <a:pt x="2931568" y="26113"/>
                  </a:lnTo>
                  <a:lnTo>
                    <a:pt x="2931568" y="0"/>
                  </a:lnTo>
                  <a:close/>
                </a:path>
                <a:path w="7496809" h="3486784">
                  <a:moveTo>
                    <a:pt x="3192917" y="0"/>
                  </a:moveTo>
                  <a:lnTo>
                    <a:pt x="2996905" y="0"/>
                  </a:lnTo>
                  <a:lnTo>
                    <a:pt x="2996905" y="26113"/>
                  </a:lnTo>
                  <a:lnTo>
                    <a:pt x="3192917" y="26113"/>
                  </a:lnTo>
                  <a:lnTo>
                    <a:pt x="3192917" y="0"/>
                  </a:lnTo>
                  <a:close/>
                </a:path>
                <a:path w="7496809" h="3486784">
                  <a:moveTo>
                    <a:pt x="3454265" y="0"/>
                  </a:moveTo>
                  <a:lnTo>
                    <a:pt x="3258254" y="0"/>
                  </a:lnTo>
                  <a:lnTo>
                    <a:pt x="3258254" y="26113"/>
                  </a:lnTo>
                  <a:lnTo>
                    <a:pt x="3454265" y="26113"/>
                  </a:lnTo>
                  <a:lnTo>
                    <a:pt x="3454265" y="0"/>
                  </a:lnTo>
                  <a:close/>
                </a:path>
                <a:path w="7496809" h="3486784">
                  <a:moveTo>
                    <a:pt x="3715614" y="0"/>
                  </a:moveTo>
                  <a:lnTo>
                    <a:pt x="3519603" y="0"/>
                  </a:lnTo>
                  <a:lnTo>
                    <a:pt x="3519603" y="26113"/>
                  </a:lnTo>
                  <a:lnTo>
                    <a:pt x="3715614" y="26113"/>
                  </a:lnTo>
                  <a:lnTo>
                    <a:pt x="3715614" y="0"/>
                  </a:lnTo>
                  <a:close/>
                </a:path>
                <a:path w="7496809" h="3486784">
                  <a:moveTo>
                    <a:pt x="3976963" y="0"/>
                  </a:moveTo>
                  <a:lnTo>
                    <a:pt x="3780951" y="0"/>
                  </a:lnTo>
                  <a:lnTo>
                    <a:pt x="3780951" y="26113"/>
                  </a:lnTo>
                  <a:lnTo>
                    <a:pt x="3976963" y="26113"/>
                  </a:lnTo>
                  <a:lnTo>
                    <a:pt x="3976963" y="0"/>
                  </a:lnTo>
                  <a:close/>
                </a:path>
                <a:path w="7496809" h="3486784">
                  <a:moveTo>
                    <a:pt x="4238311" y="0"/>
                  </a:moveTo>
                  <a:lnTo>
                    <a:pt x="4042300" y="0"/>
                  </a:lnTo>
                  <a:lnTo>
                    <a:pt x="4042300" y="26113"/>
                  </a:lnTo>
                  <a:lnTo>
                    <a:pt x="4238311" y="26113"/>
                  </a:lnTo>
                  <a:lnTo>
                    <a:pt x="4238311" y="0"/>
                  </a:lnTo>
                  <a:close/>
                </a:path>
                <a:path w="7496809" h="3486784">
                  <a:moveTo>
                    <a:pt x="4499660" y="0"/>
                  </a:moveTo>
                  <a:lnTo>
                    <a:pt x="4303649" y="0"/>
                  </a:lnTo>
                  <a:lnTo>
                    <a:pt x="4303649" y="26113"/>
                  </a:lnTo>
                  <a:lnTo>
                    <a:pt x="4499660" y="26113"/>
                  </a:lnTo>
                  <a:lnTo>
                    <a:pt x="4499660" y="0"/>
                  </a:lnTo>
                  <a:close/>
                </a:path>
                <a:path w="7496809" h="3486784">
                  <a:moveTo>
                    <a:pt x="4761009" y="0"/>
                  </a:moveTo>
                  <a:lnTo>
                    <a:pt x="4564997" y="0"/>
                  </a:lnTo>
                  <a:lnTo>
                    <a:pt x="4564997" y="26113"/>
                  </a:lnTo>
                  <a:lnTo>
                    <a:pt x="4761009" y="26113"/>
                  </a:lnTo>
                  <a:lnTo>
                    <a:pt x="4761009" y="0"/>
                  </a:lnTo>
                  <a:close/>
                </a:path>
                <a:path w="7496809" h="3486784">
                  <a:moveTo>
                    <a:pt x="5022358" y="0"/>
                  </a:moveTo>
                  <a:lnTo>
                    <a:pt x="4826346" y="0"/>
                  </a:lnTo>
                  <a:lnTo>
                    <a:pt x="4826346" y="26113"/>
                  </a:lnTo>
                  <a:lnTo>
                    <a:pt x="5022358" y="26113"/>
                  </a:lnTo>
                  <a:lnTo>
                    <a:pt x="5022358" y="0"/>
                  </a:lnTo>
                  <a:close/>
                </a:path>
                <a:path w="7496809" h="3486784">
                  <a:moveTo>
                    <a:pt x="5283706" y="0"/>
                  </a:moveTo>
                  <a:lnTo>
                    <a:pt x="5087695" y="0"/>
                  </a:lnTo>
                  <a:lnTo>
                    <a:pt x="5087695" y="26113"/>
                  </a:lnTo>
                  <a:lnTo>
                    <a:pt x="5283706" y="26113"/>
                  </a:lnTo>
                  <a:lnTo>
                    <a:pt x="5283706" y="0"/>
                  </a:lnTo>
                  <a:close/>
                </a:path>
                <a:path w="7496809" h="3486784">
                  <a:moveTo>
                    <a:pt x="5545055" y="0"/>
                  </a:moveTo>
                  <a:lnTo>
                    <a:pt x="5349044" y="0"/>
                  </a:lnTo>
                  <a:lnTo>
                    <a:pt x="5349044" y="26113"/>
                  </a:lnTo>
                  <a:lnTo>
                    <a:pt x="5545055" y="26113"/>
                  </a:lnTo>
                  <a:lnTo>
                    <a:pt x="5545055" y="0"/>
                  </a:lnTo>
                  <a:close/>
                </a:path>
                <a:path w="7496809" h="3486784">
                  <a:moveTo>
                    <a:pt x="5806404" y="0"/>
                  </a:moveTo>
                  <a:lnTo>
                    <a:pt x="5610392" y="0"/>
                  </a:lnTo>
                  <a:lnTo>
                    <a:pt x="5610392" y="26113"/>
                  </a:lnTo>
                  <a:lnTo>
                    <a:pt x="5806404" y="26113"/>
                  </a:lnTo>
                  <a:lnTo>
                    <a:pt x="5806404" y="0"/>
                  </a:lnTo>
                  <a:close/>
                </a:path>
                <a:path w="7496809" h="3486784">
                  <a:moveTo>
                    <a:pt x="6067752" y="0"/>
                  </a:moveTo>
                  <a:lnTo>
                    <a:pt x="5871741" y="0"/>
                  </a:lnTo>
                  <a:lnTo>
                    <a:pt x="5871741" y="26113"/>
                  </a:lnTo>
                  <a:lnTo>
                    <a:pt x="6067752" y="26113"/>
                  </a:lnTo>
                  <a:lnTo>
                    <a:pt x="6067752" y="0"/>
                  </a:lnTo>
                  <a:close/>
                </a:path>
                <a:path w="7496809" h="3486784">
                  <a:moveTo>
                    <a:pt x="6329101" y="0"/>
                  </a:moveTo>
                  <a:lnTo>
                    <a:pt x="6133089" y="0"/>
                  </a:lnTo>
                  <a:lnTo>
                    <a:pt x="6133089" y="26113"/>
                  </a:lnTo>
                  <a:lnTo>
                    <a:pt x="6329101" y="26113"/>
                  </a:lnTo>
                  <a:lnTo>
                    <a:pt x="6329101" y="0"/>
                  </a:lnTo>
                  <a:close/>
                </a:path>
                <a:path w="7496809" h="3486784">
                  <a:moveTo>
                    <a:pt x="6590449" y="0"/>
                  </a:moveTo>
                  <a:lnTo>
                    <a:pt x="6394438" y="0"/>
                  </a:lnTo>
                  <a:lnTo>
                    <a:pt x="6394438" y="26113"/>
                  </a:lnTo>
                  <a:lnTo>
                    <a:pt x="6590449" y="26113"/>
                  </a:lnTo>
                  <a:lnTo>
                    <a:pt x="6590449" y="0"/>
                  </a:lnTo>
                  <a:close/>
                </a:path>
                <a:path w="7496809" h="3486784">
                  <a:moveTo>
                    <a:pt x="6851798" y="0"/>
                  </a:moveTo>
                  <a:lnTo>
                    <a:pt x="6655786" y="0"/>
                  </a:lnTo>
                  <a:lnTo>
                    <a:pt x="6655786" y="26113"/>
                  </a:lnTo>
                  <a:lnTo>
                    <a:pt x="6851798" y="26113"/>
                  </a:lnTo>
                  <a:lnTo>
                    <a:pt x="6851798" y="0"/>
                  </a:lnTo>
                  <a:close/>
                </a:path>
                <a:path w="7496809" h="3486784">
                  <a:moveTo>
                    <a:pt x="7113145" y="0"/>
                  </a:moveTo>
                  <a:lnTo>
                    <a:pt x="6917135" y="0"/>
                  </a:lnTo>
                  <a:lnTo>
                    <a:pt x="6917135" y="26113"/>
                  </a:lnTo>
                  <a:lnTo>
                    <a:pt x="7113145" y="26113"/>
                  </a:lnTo>
                  <a:lnTo>
                    <a:pt x="7113145" y="0"/>
                  </a:lnTo>
                  <a:close/>
                </a:path>
                <a:path w="7496809" h="3486784">
                  <a:moveTo>
                    <a:pt x="7276492" y="13056"/>
                  </a:moveTo>
                  <a:lnTo>
                    <a:pt x="7276492" y="26113"/>
                  </a:lnTo>
                  <a:lnTo>
                    <a:pt x="7305834" y="28315"/>
                  </a:lnTo>
                  <a:lnTo>
                    <a:pt x="7333781" y="34706"/>
                  </a:lnTo>
                  <a:lnTo>
                    <a:pt x="7360021" y="44964"/>
                  </a:lnTo>
                  <a:lnTo>
                    <a:pt x="7384241" y="58767"/>
                  </a:lnTo>
                  <a:lnTo>
                    <a:pt x="7391508" y="47919"/>
                  </a:lnTo>
                  <a:lnTo>
                    <a:pt x="7365646" y="33181"/>
                  </a:lnTo>
                  <a:lnTo>
                    <a:pt x="7337632" y="22230"/>
                  </a:lnTo>
                  <a:lnTo>
                    <a:pt x="7307801" y="15407"/>
                  </a:lnTo>
                  <a:lnTo>
                    <a:pt x="7276492" y="13056"/>
                  </a:lnTo>
                  <a:close/>
                </a:path>
                <a:path w="7496809" h="3486784">
                  <a:moveTo>
                    <a:pt x="7276492" y="0"/>
                  </a:moveTo>
                  <a:lnTo>
                    <a:pt x="7276492" y="13056"/>
                  </a:lnTo>
                  <a:lnTo>
                    <a:pt x="7307801" y="15407"/>
                  </a:lnTo>
                  <a:lnTo>
                    <a:pt x="7337632" y="22230"/>
                  </a:lnTo>
                  <a:lnTo>
                    <a:pt x="7365646" y="33181"/>
                  </a:lnTo>
                  <a:lnTo>
                    <a:pt x="7391508" y="47919"/>
                  </a:lnTo>
                  <a:lnTo>
                    <a:pt x="7398726" y="37144"/>
                  </a:lnTo>
                  <a:lnTo>
                    <a:pt x="7362154" y="17294"/>
                  </a:lnTo>
                  <a:lnTo>
                    <a:pt x="7320844" y="4471"/>
                  </a:lnTo>
                  <a:lnTo>
                    <a:pt x="7276492" y="0"/>
                  </a:lnTo>
                  <a:close/>
                </a:path>
                <a:path w="7496809" h="3486784">
                  <a:moveTo>
                    <a:pt x="7276492" y="0"/>
                  </a:moveTo>
                  <a:lnTo>
                    <a:pt x="7178482" y="0"/>
                  </a:lnTo>
                  <a:lnTo>
                    <a:pt x="7178482" y="26113"/>
                  </a:lnTo>
                  <a:lnTo>
                    <a:pt x="7276492" y="26113"/>
                  </a:lnTo>
                  <a:lnTo>
                    <a:pt x="7276492" y="0"/>
                  </a:lnTo>
                  <a:close/>
                </a:path>
                <a:path w="7496809" h="3486784">
                  <a:moveTo>
                    <a:pt x="7448648" y="105061"/>
                  </a:moveTo>
                  <a:lnTo>
                    <a:pt x="7437798" y="112324"/>
                  </a:lnTo>
                  <a:lnTo>
                    <a:pt x="7451601" y="136544"/>
                  </a:lnTo>
                  <a:lnTo>
                    <a:pt x="7461859" y="162784"/>
                  </a:lnTo>
                  <a:lnTo>
                    <a:pt x="7468250" y="190731"/>
                  </a:lnTo>
                  <a:lnTo>
                    <a:pt x="7470452" y="220073"/>
                  </a:lnTo>
                  <a:lnTo>
                    <a:pt x="7470452" y="315270"/>
                  </a:lnTo>
                  <a:lnTo>
                    <a:pt x="7483509" y="315270"/>
                  </a:lnTo>
                  <a:lnTo>
                    <a:pt x="7483509" y="220073"/>
                  </a:lnTo>
                  <a:lnTo>
                    <a:pt x="7481158" y="188764"/>
                  </a:lnTo>
                  <a:lnTo>
                    <a:pt x="7474335" y="158933"/>
                  </a:lnTo>
                  <a:lnTo>
                    <a:pt x="7463384" y="130919"/>
                  </a:lnTo>
                  <a:lnTo>
                    <a:pt x="7448648" y="105061"/>
                  </a:lnTo>
                  <a:close/>
                </a:path>
                <a:path w="7496809" h="3486784">
                  <a:moveTo>
                    <a:pt x="7459420" y="97839"/>
                  </a:moveTo>
                  <a:lnTo>
                    <a:pt x="7448648" y="105061"/>
                  </a:lnTo>
                  <a:lnTo>
                    <a:pt x="7463384" y="130919"/>
                  </a:lnTo>
                  <a:lnTo>
                    <a:pt x="7474335" y="158933"/>
                  </a:lnTo>
                  <a:lnTo>
                    <a:pt x="7481158" y="188764"/>
                  </a:lnTo>
                  <a:lnTo>
                    <a:pt x="7483509" y="220073"/>
                  </a:lnTo>
                  <a:lnTo>
                    <a:pt x="7483509" y="315270"/>
                  </a:lnTo>
                  <a:lnTo>
                    <a:pt x="7496565" y="315270"/>
                  </a:lnTo>
                  <a:lnTo>
                    <a:pt x="7496565" y="220073"/>
                  </a:lnTo>
                  <a:lnTo>
                    <a:pt x="7492094" y="175721"/>
                  </a:lnTo>
                  <a:lnTo>
                    <a:pt x="7479271" y="134411"/>
                  </a:lnTo>
                  <a:lnTo>
                    <a:pt x="7459420" y="97839"/>
                  </a:lnTo>
                  <a:close/>
                </a:path>
                <a:path w="7496809" h="3486784">
                  <a:moveTo>
                    <a:pt x="7483509" y="378734"/>
                  </a:moveTo>
                  <a:lnTo>
                    <a:pt x="7470452" y="378734"/>
                  </a:lnTo>
                  <a:lnTo>
                    <a:pt x="7470452" y="569127"/>
                  </a:lnTo>
                  <a:lnTo>
                    <a:pt x="7483509" y="569127"/>
                  </a:lnTo>
                  <a:lnTo>
                    <a:pt x="7483509" y="378734"/>
                  </a:lnTo>
                  <a:close/>
                </a:path>
                <a:path w="7496809" h="3486784">
                  <a:moveTo>
                    <a:pt x="7496565" y="378734"/>
                  </a:moveTo>
                  <a:lnTo>
                    <a:pt x="7483509" y="378734"/>
                  </a:lnTo>
                  <a:lnTo>
                    <a:pt x="7483509" y="569127"/>
                  </a:lnTo>
                  <a:lnTo>
                    <a:pt x="7496565" y="569127"/>
                  </a:lnTo>
                  <a:lnTo>
                    <a:pt x="7496565" y="378734"/>
                  </a:lnTo>
                  <a:close/>
                </a:path>
                <a:path w="7496809" h="3486784">
                  <a:moveTo>
                    <a:pt x="7483509" y="632592"/>
                  </a:moveTo>
                  <a:lnTo>
                    <a:pt x="7470452" y="632592"/>
                  </a:lnTo>
                  <a:lnTo>
                    <a:pt x="7470452" y="822985"/>
                  </a:lnTo>
                  <a:lnTo>
                    <a:pt x="7483509" y="822985"/>
                  </a:lnTo>
                  <a:lnTo>
                    <a:pt x="7483509" y="632592"/>
                  </a:lnTo>
                  <a:close/>
                </a:path>
                <a:path w="7496809" h="3486784">
                  <a:moveTo>
                    <a:pt x="7496565" y="632592"/>
                  </a:moveTo>
                  <a:lnTo>
                    <a:pt x="7483509" y="632592"/>
                  </a:lnTo>
                  <a:lnTo>
                    <a:pt x="7483509" y="822985"/>
                  </a:lnTo>
                  <a:lnTo>
                    <a:pt x="7496565" y="822985"/>
                  </a:lnTo>
                  <a:lnTo>
                    <a:pt x="7496565" y="632592"/>
                  </a:lnTo>
                  <a:close/>
                </a:path>
                <a:path w="7496809" h="3486784">
                  <a:moveTo>
                    <a:pt x="7483509" y="886449"/>
                  </a:moveTo>
                  <a:lnTo>
                    <a:pt x="7470452" y="886449"/>
                  </a:lnTo>
                  <a:lnTo>
                    <a:pt x="7470452" y="1076842"/>
                  </a:lnTo>
                  <a:lnTo>
                    <a:pt x="7483509" y="1076842"/>
                  </a:lnTo>
                  <a:lnTo>
                    <a:pt x="7483509" y="886449"/>
                  </a:lnTo>
                  <a:close/>
                </a:path>
                <a:path w="7496809" h="3486784">
                  <a:moveTo>
                    <a:pt x="7496565" y="886449"/>
                  </a:moveTo>
                  <a:lnTo>
                    <a:pt x="7483509" y="886449"/>
                  </a:lnTo>
                  <a:lnTo>
                    <a:pt x="7483509" y="1076842"/>
                  </a:lnTo>
                  <a:lnTo>
                    <a:pt x="7496565" y="1076842"/>
                  </a:lnTo>
                  <a:lnTo>
                    <a:pt x="7496565" y="886449"/>
                  </a:lnTo>
                  <a:close/>
                </a:path>
                <a:path w="7496809" h="3486784">
                  <a:moveTo>
                    <a:pt x="7483509" y="1140306"/>
                  </a:moveTo>
                  <a:lnTo>
                    <a:pt x="7470452" y="1140306"/>
                  </a:lnTo>
                  <a:lnTo>
                    <a:pt x="7470452" y="1330699"/>
                  </a:lnTo>
                  <a:lnTo>
                    <a:pt x="7483509" y="1330699"/>
                  </a:lnTo>
                  <a:lnTo>
                    <a:pt x="7483509" y="1140306"/>
                  </a:lnTo>
                  <a:close/>
                </a:path>
                <a:path w="7496809" h="3486784">
                  <a:moveTo>
                    <a:pt x="7496565" y="1140306"/>
                  </a:moveTo>
                  <a:lnTo>
                    <a:pt x="7483509" y="1140306"/>
                  </a:lnTo>
                  <a:lnTo>
                    <a:pt x="7483509" y="1330699"/>
                  </a:lnTo>
                  <a:lnTo>
                    <a:pt x="7496565" y="1330699"/>
                  </a:lnTo>
                  <a:lnTo>
                    <a:pt x="7496565" y="1140306"/>
                  </a:lnTo>
                  <a:close/>
                </a:path>
                <a:path w="7496809" h="3486784">
                  <a:moveTo>
                    <a:pt x="7483509" y="1394163"/>
                  </a:moveTo>
                  <a:lnTo>
                    <a:pt x="7470452" y="1394163"/>
                  </a:lnTo>
                  <a:lnTo>
                    <a:pt x="7470452" y="1584557"/>
                  </a:lnTo>
                  <a:lnTo>
                    <a:pt x="7483509" y="1584557"/>
                  </a:lnTo>
                  <a:lnTo>
                    <a:pt x="7483509" y="1394163"/>
                  </a:lnTo>
                  <a:close/>
                </a:path>
                <a:path w="7496809" h="3486784">
                  <a:moveTo>
                    <a:pt x="7496565" y="1394163"/>
                  </a:moveTo>
                  <a:lnTo>
                    <a:pt x="7483509" y="1394163"/>
                  </a:lnTo>
                  <a:lnTo>
                    <a:pt x="7483509" y="1584557"/>
                  </a:lnTo>
                  <a:lnTo>
                    <a:pt x="7496565" y="1584557"/>
                  </a:lnTo>
                  <a:lnTo>
                    <a:pt x="7496565" y="1394163"/>
                  </a:lnTo>
                  <a:close/>
                </a:path>
                <a:path w="7496809" h="3486784">
                  <a:moveTo>
                    <a:pt x="7483509" y="1648021"/>
                  </a:moveTo>
                  <a:lnTo>
                    <a:pt x="7470452" y="1648021"/>
                  </a:lnTo>
                  <a:lnTo>
                    <a:pt x="7470452" y="1838414"/>
                  </a:lnTo>
                  <a:lnTo>
                    <a:pt x="7483509" y="1838414"/>
                  </a:lnTo>
                  <a:lnTo>
                    <a:pt x="7483509" y="1648021"/>
                  </a:lnTo>
                  <a:close/>
                </a:path>
                <a:path w="7496809" h="3486784">
                  <a:moveTo>
                    <a:pt x="7496565" y="1648021"/>
                  </a:moveTo>
                  <a:lnTo>
                    <a:pt x="7483509" y="1648021"/>
                  </a:lnTo>
                  <a:lnTo>
                    <a:pt x="7483509" y="1838414"/>
                  </a:lnTo>
                  <a:lnTo>
                    <a:pt x="7496565" y="1838414"/>
                  </a:lnTo>
                  <a:lnTo>
                    <a:pt x="7496565" y="1648021"/>
                  </a:lnTo>
                  <a:close/>
                </a:path>
                <a:path w="7496809" h="3486784">
                  <a:moveTo>
                    <a:pt x="7483509" y="1901878"/>
                  </a:moveTo>
                  <a:lnTo>
                    <a:pt x="7470452" y="1901878"/>
                  </a:lnTo>
                  <a:lnTo>
                    <a:pt x="7470452" y="2092271"/>
                  </a:lnTo>
                  <a:lnTo>
                    <a:pt x="7483509" y="2092271"/>
                  </a:lnTo>
                  <a:lnTo>
                    <a:pt x="7483509" y="1901878"/>
                  </a:lnTo>
                  <a:close/>
                </a:path>
                <a:path w="7496809" h="3486784">
                  <a:moveTo>
                    <a:pt x="7496565" y="1901878"/>
                  </a:moveTo>
                  <a:lnTo>
                    <a:pt x="7483509" y="1901878"/>
                  </a:lnTo>
                  <a:lnTo>
                    <a:pt x="7483509" y="2092271"/>
                  </a:lnTo>
                  <a:lnTo>
                    <a:pt x="7496565" y="2092271"/>
                  </a:lnTo>
                  <a:lnTo>
                    <a:pt x="7496565" y="1901878"/>
                  </a:lnTo>
                  <a:close/>
                </a:path>
                <a:path w="7496809" h="3486784">
                  <a:moveTo>
                    <a:pt x="7483509" y="2155735"/>
                  </a:moveTo>
                  <a:lnTo>
                    <a:pt x="7470452" y="2155735"/>
                  </a:lnTo>
                  <a:lnTo>
                    <a:pt x="7470452" y="2346128"/>
                  </a:lnTo>
                  <a:lnTo>
                    <a:pt x="7483509" y="2346128"/>
                  </a:lnTo>
                  <a:lnTo>
                    <a:pt x="7483509" y="2155735"/>
                  </a:lnTo>
                  <a:close/>
                </a:path>
                <a:path w="7496809" h="3486784">
                  <a:moveTo>
                    <a:pt x="7496565" y="2155735"/>
                  </a:moveTo>
                  <a:lnTo>
                    <a:pt x="7483509" y="2155735"/>
                  </a:lnTo>
                  <a:lnTo>
                    <a:pt x="7483509" y="2346128"/>
                  </a:lnTo>
                  <a:lnTo>
                    <a:pt x="7496565" y="2346128"/>
                  </a:lnTo>
                  <a:lnTo>
                    <a:pt x="7496565" y="2155735"/>
                  </a:lnTo>
                  <a:close/>
                </a:path>
                <a:path w="7496809" h="3486784">
                  <a:moveTo>
                    <a:pt x="7483509" y="2409593"/>
                  </a:moveTo>
                  <a:lnTo>
                    <a:pt x="7470452" y="2409593"/>
                  </a:lnTo>
                  <a:lnTo>
                    <a:pt x="7470452" y="2599986"/>
                  </a:lnTo>
                  <a:lnTo>
                    <a:pt x="7483509" y="2599986"/>
                  </a:lnTo>
                  <a:lnTo>
                    <a:pt x="7483509" y="2409593"/>
                  </a:lnTo>
                  <a:close/>
                </a:path>
                <a:path w="7496809" h="3486784">
                  <a:moveTo>
                    <a:pt x="7496565" y="2409593"/>
                  </a:moveTo>
                  <a:lnTo>
                    <a:pt x="7483509" y="2409593"/>
                  </a:lnTo>
                  <a:lnTo>
                    <a:pt x="7483509" y="2599986"/>
                  </a:lnTo>
                  <a:lnTo>
                    <a:pt x="7496565" y="2599986"/>
                  </a:lnTo>
                  <a:lnTo>
                    <a:pt x="7496565" y="2409593"/>
                  </a:lnTo>
                  <a:close/>
                </a:path>
                <a:path w="7496809" h="3486784">
                  <a:moveTo>
                    <a:pt x="7483509" y="2663450"/>
                  </a:moveTo>
                  <a:lnTo>
                    <a:pt x="7470452" y="2663450"/>
                  </a:lnTo>
                  <a:lnTo>
                    <a:pt x="7470452" y="2853843"/>
                  </a:lnTo>
                  <a:lnTo>
                    <a:pt x="7483509" y="2853843"/>
                  </a:lnTo>
                  <a:lnTo>
                    <a:pt x="7483509" y="2663450"/>
                  </a:lnTo>
                  <a:close/>
                </a:path>
                <a:path w="7496809" h="3486784">
                  <a:moveTo>
                    <a:pt x="7496565" y="2663450"/>
                  </a:moveTo>
                  <a:lnTo>
                    <a:pt x="7483509" y="2663450"/>
                  </a:lnTo>
                  <a:lnTo>
                    <a:pt x="7483509" y="2853843"/>
                  </a:lnTo>
                  <a:lnTo>
                    <a:pt x="7496565" y="2853843"/>
                  </a:lnTo>
                  <a:lnTo>
                    <a:pt x="7496565" y="2663450"/>
                  </a:lnTo>
                  <a:close/>
                </a:path>
                <a:path w="7496809" h="3486784">
                  <a:moveTo>
                    <a:pt x="7483509" y="2917307"/>
                  </a:moveTo>
                  <a:lnTo>
                    <a:pt x="7470452" y="2917307"/>
                  </a:lnTo>
                  <a:lnTo>
                    <a:pt x="7470452" y="3107700"/>
                  </a:lnTo>
                  <a:lnTo>
                    <a:pt x="7483509" y="3107700"/>
                  </a:lnTo>
                  <a:lnTo>
                    <a:pt x="7483509" y="2917307"/>
                  </a:lnTo>
                  <a:close/>
                </a:path>
                <a:path w="7496809" h="3486784">
                  <a:moveTo>
                    <a:pt x="7496565" y="2917307"/>
                  </a:moveTo>
                  <a:lnTo>
                    <a:pt x="7483509" y="2917307"/>
                  </a:lnTo>
                  <a:lnTo>
                    <a:pt x="7483509" y="3107700"/>
                  </a:lnTo>
                  <a:lnTo>
                    <a:pt x="7496565" y="3107700"/>
                  </a:lnTo>
                  <a:lnTo>
                    <a:pt x="7496565" y="2917307"/>
                  </a:lnTo>
                  <a:close/>
                </a:path>
                <a:path w="7496809" h="3486784">
                  <a:moveTo>
                    <a:pt x="7496565" y="3171164"/>
                  </a:moveTo>
                  <a:lnTo>
                    <a:pt x="7483509" y="3171164"/>
                  </a:lnTo>
                  <a:lnTo>
                    <a:pt x="7483509" y="3266361"/>
                  </a:lnTo>
                  <a:lnTo>
                    <a:pt x="7481158" y="3297670"/>
                  </a:lnTo>
                  <a:lnTo>
                    <a:pt x="7474335" y="3327501"/>
                  </a:lnTo>
                  <a:lnTo>
                    <a:pt x="7463384" y="3355516"/>
                  </a:lnTo>
                  <a:lnTo>
                    <a:pt x="7448646" y="3381377"/>
                  </a:lnTo>
                  <a:lnTo>
                    <a:pt x="7459420" y="3388596"/>
                  </a:lnTo>
                  <a:lnTo>
                    <a:pt x="7479271" y="3352024"/>
                  </a:lnTo>
                  <a:lnTo>
                    <a:pt x="7492094" y="3310714"/>
                  </a:lnTo>
                  <a:lnTo>
                    <a:pt x="7496565" y="3266361"/>
                  </a:lnTo>
                  <a:lnTo>
                    <a:pt x="7496565" y="3171164"/>
                  </a:lnTo>
                  <a:close/>
                </a:path>
                <a:path w="7496809" h="3486784">
                  <a:moveTo>
                    <a:pt x="7483509" y="3171164"/>
                  </a:moveTo>
                  <a:lnTo>
                    <a:pt x="7470452" y="3171164"/>
                  </a:lnTo>
                  <a:lnTo>
                    <a:pt x="7470452" y="3266361"/>
                  </a:lnTo>
                  <a:lnTo>
                    <a:pt x="7468250" y="3295703"/>
                  </a:lnTo>
                  <a:lnTo>
                    <a:pt x="7461859" y="3323651"/>
                  </a:lnTo>
                  <a:lnTo>
                    <a:pt x="7451601" y="3349890"/>
                  </a:lnTo>
                  <a:lnTo>
                    <a:pt x="7437798" y="3374110"/>
                  </a:lnTo>
                  <a:lnTo>
                    <a:pt x="7448646" y="3381377"/>
                  </a:lnTo>
                  <a:lnTo>
                    <a:pt x="7463384" y="3355516"/>
                  </a:lnTo>
                  <a:lnTo>
                    <a:pt x="7474335" y="3327501"/>
                  </a:lnTo>
                  <a:lnTo>
                    <a:pt x="7481158" y="3297670"/>
                  </a:lnTo>
                  <a:lnTo>
                    <a:pt x="7483509" y="3266361"/>
                  </a:lnTo>
                  <a:lnTo>
                    <a:pt x="7483509" y="3171164"/>
                  </a:lnTo>
                  <a:close/>
                </a:path>
                <a:path w="7496809" h="3486784">
                  <a:moveTo>
                    <a:pt x="7276492" y="3460321"/>
                  </a:moveTo>
                  <a:lnTo>
                    <a:pt x="7178486" y="3460321"/>
                  </a:lnTo>
                  <a:lnTo>
                    <a:pt x="7178486" y="3486435"/>
                  </a:lnTo>
                  <a:lnTo>
                    <a:pt x="7276492" y="3486435"/>
                  </a:lnTo>
                  <a:lnTo>
                    <a:pt x="7276492" y="3460321"/>
                  </a:lnTo>
                  <a:close/>
                </a:path>
                <a:path w="7496809" h="3486784">
                  <a:moveTo>
                    <a:pt x="7391504" y="3438517"/>
                  </a:moveTo>
                  <a:lnTo>
                    <a:pt x="7365646" y="3453253"/>
                  </a:lnTo>
                  <a:lnTo>
                    <a:pt x="7337632" y="3464205"/>
                  </a:lnTo>
                  <a:lnTo>
                    <a:pt x="7307801" y="3471027"/>
                  </a:lnTo>
                  <a:lnTo>
                    <a:pt x="7276492" y="3473378"/>
                  </a:lnTo>
                  <a:lnTo>
                    <a:pt x="7276492" y="3486435"/>
                  </a:lnTo>
                  <a:lnTo>
                    <a:pt x="7320844" y="3481964"/>
                  </a:lnTo>
                  <a:lnTo>
                    <a:pt x="7362154" y="3469140"/>
                  </a:lnTo>
                  <a:lnTo>
                    <a:pt x="7398726" y="3449290"/>
                  </a:lnTo>
                  <a:lnTo>
                    <a:pt x="7391504" y="3438517"/>
                  </a:lnTo>
                  <a:close/>
                </a:path>
                <a:path w="7496809" h="3486784">
                  <a:moveTo>
                    <a:pt x="7384241" y="3427667"/>
                  </a:moveTo>
                  <a:lnTo>
                    <a:pt x="7360021" y="3441471"/>
                  </a:lnTo>
                  <a:lnTo>
                    <a:pt x="7333781" y="3451729"/>
                  </a:lnTo>
                  <a:lnTo>
                    <a:pt x="7305834" y="3458119"/>
                  </a:lnTo>
                  <a:lnTo>
                    <a:pt x="7276492" y="3460321"/>
                  </a:lnTo>
                  <a:lnTo>
                    <a:pt x="7276492" y="3473378"/>
                  </a:lnTo>
                  <a:lnTo>
                    <a:pt x="7307801" y="3471027"/>
                  </a:lnTo>
                  <a:lnTo>
                    <a:pt x="7337632" y="3464205"/>
                  </a:lnTo>
                  <a:lnTo>
                    <a:pt x="7365646" y="3453253"/>
                  </a:lnTo>
                  <a:lnTo>
                    <a:pt x="7391504" y="3438517"/>
                  </a:lnTo>
                  <a:lnTo>
                    <a:pt x="7384241" y="3427667"/>
                  </a:lnTo>
                  <a:close/>
                </a:path>
                <a:path w="7496809" h="3486784">
                  <a:moveTo>
                    <a:pt x="7113149" y="3460321"/>
                  </a:moveTo>
                  <a:lnTo>
                    <a:pt x="6917137" y="3460321"/>
                  </a:lnTo>
                  <a:lnTo>
                    <a:pt x="6917137" y="3486435"/>
                  </a:lnTo>
                  <a:lnTo>
                    <a:pt x="7113149" y="3486435"/>
                  </a:lnTo>
                  <a:lnTo>
                    <a:pt x="7113149" y="3460321"/>
                  </a:lnTo>
                  <a:close/>
                </a:path>
                <a:path w="7496809" h="3486784">
                  <a:moveTo>
                    <a:pt x="6851800" y="3460321"/>
                  </a:moveTo>
                  <a:lnTo>
                    <a:pt x="6655788" y="3460321"/>
                  </a:lnTo>
                  <a:lnTo>
                    <a:pt x="6655788" y="3486435"/>
                  </a:lnTo>
                  <a:lnTo>
                    <a:pt x="6851800" y="3486435"/>
                  </a:lnTo>
                  <a:lnTo>
                    <a:pt x="6851800" y="3460321"/>
                  </a:lnTo>
                  <a:close/>
                </a:path>
                <a:path w="7496809" h="3486784">
                  <a:moveTo>
                    <a:pt x="6590451" y="3460321"/>
                  </a:moveTo>
                  <a:lnTo>
                    <a:pt x="6394439" y="3460321"/>
                  </a:lnTo>
                  <a:lnTo>
                    <a:pt x="6394439" y="3486435"/>
                  </a:lnTo>
                  <a:lnTo>
                    <a:pt x="6590451" y="3486435"/>
                  </a:lnTo>
                  <a:lnTo>
                    <a:pt x="6590451" y="3460321"/>
                  </a:lnTo>
                  <a:close/>
                </a:path>
                <a:path w="7496809" h="3486784">
                  <a:moveTo>
                    <a:pt x="6329102" y="3460321"/>
                  </a:moveTo>
                  <a:lnTo>
                    <a:pt x="6133091" y="3460321"/>
                  </a:lnTo>
                  <a:lnTo>
                    <a:pt x="6133091" y="3486435"/>
                  </a:lnTo>
                  <a:lnTo>
                    <a:pt x="6329102" y="3486435"/>
                  </a:lnTo>
                  <a:lnTo>
                    <a:pt x="6329102" y="3460321"/>
                  </a:lnTo>
                  <a:close/>
                </a:path>
                <a:path w="7496809" h="3486784">
                  <a:moveTo>
                    <a:pt x="6067753" y="3460321"/>
                  </a:moveTo>
                  <a:lnTo>
                    <a:pt x="5871742" y="3460321"/>
                  </a:lnTo>
                  <a:lnTo>
                    <a:pt x="5871742" y="3486435"/>
                  </a:lnTo>
                  <a:lnTo>
                    <a:pt x="6067753" y="3486435"/>
                  </a:lnTo>
                  <a:lnTo>
                    <a:pt x="6067753" y="3460321"/>
                  </a:lnTo>
                  <a:close/>
                </a:path>
                <a:path w="7496809" h="3486784">
                  <a:moveTo>
                    <a:pt x="5806405" y="3460321"/>
                  </a:moveTo>
                  <a:lnTo>
                    <a:pt x="5610393" y="3460321"/>
                  </a:lnTo>
                  <a:lnTo>
                    <a:pt x="5610393" y="3486435"/>
                  </a:lnTo>
                  <a:lnTo>
                    <a:pt x="5806405" y="3486435"/>
                  </a:lnTo>
                  <a:lnTo>
                    <a:pt x="5806405" y="3460321"/>
                  </a:lnTo>
                  <a:close/>
                </a:path>
                <a:path w="7496809" h="3486784">
                  <a:moveTo>
                    <a:pt x="5545056" y="3460321"/>
                  </a:moveTo>
                  <a:lnTo>
                    <a:pt x="5349044" y="3460321"/>
                  </a:lnTo>
                  <a:lnTo>
                    <a:pt x="5349044" y="3486435"/>
                  </a:lnTo>
                  <a:lnTo>
                    <a:pt x="5545056" y="3486435"/>
                  </a:lnTo>
                  <a:lnTo>
                    <a:pt x="5545056" y="3460321"/>
                  </a:lnTo>
                  <a:close/>
                </a:path>
                <a:path w="7496809" h="3486784">
                  <a:moveTo>
                    <a:pt x="5283707" y="3460321"/>
                  </a:moveTo>
                  <a:lnTo>
                    <a:pt x="5087695" y="3460321"/>
                  </a:lnTo>
                  <a:lnTo>
                    <a:pt x="5087695" y="3486435"/>
                  </a:lnTo>
                  <a:lnTo>
                    <a:pt x="5283707" y="3486435"/>
                  </a:lnTo>
                  <a:lnTo>
                    <a:pt x="5283707" y="3460321"/>
                  </a:lnTo>
                  <a:close/>
                </a:path>
                <a:path w="7496809" h="3486784">
                  <a:moveTo>
                    <a:pt x="5022358" y="3460321"/>
                  </a:moveTo>
                  <a:lnTo>
                    <a:pt x="4826346" y="3460321"/>
                  </a:lnTo>
                  <a:lnTo>
                    <a:pt x="4826346" y="3486435"/>
                  </a:lnTo>
                  <a:lnTo>
                    <a:pt x="5022358" y="3486435"/>
                  </a:lnTo>
                  <a:lnTo>
                    <a:pt x="5022358" y="3460321"/>
                  </a:lnTo>
                  <a:close/>
                </a:path>
                <a:path w="7496809" h="3486784">
                  <a:moveTo>
                    <a:pt x="4761009" y="3460321"/>
                  </a:moveTo>
                  <a:lnTo>
                    <a:pt x="4564997" y="3460321"/>
                  </a:lnTo>
                  <a:lnTo>
                    <a:pt x="4564997" y="3486435"/>
                  </a:lnTo>
                  <a:lnTo>
                    <a:pt x="4761009" y="3486435"/>
                  </a:lnTo>
                  <a:lnTo>
                    <a:pt x="4761009" y="3460321"/>
                  </a:lnTo>
                  <a:close/>
                </a:path>
                <a:path w="7496809" h="3486784">
                  <a:moveTo>
                    <a:pt x="4499660" y="3460321"/>
                  </a:moveTo>
                  <a:lnTo>
                    <a:pt x="4303648" y="3460321"/>
                  </a:lnTo>
                  <a:lnTo>
                    <a:pt x="4303648" y="3486435"/>
                  </a:lnTo>
                  <a:lnTo>
                    <a:pt x="4499660" y="3486435"/>
                  </a:lnTo>
                  <a:lnTo>
                    <a:pt x="4499660" y="3460321"/>
                  </a:lnTo>
                  <a:close/>
                </a:path>
                <a:path w="7496809" h="3486784">
                  <a:moveTo>
                    <a:pt x="4238311" y="3460321"/>
                  </a:moveTo>
                  <a:lnTo>
                    <a:pt x="4042300" y="3460321"/>
                  </a:lnTo>
                  <a:lnTo>
                    <a:pt x="4042300" y="3486435"/>
                  </a:lnTo>
                  <a:lnTo>
                    <a:pt x="4238311" y="3486435"/>
                  </a:lnTo>
                  <a:lnTo>
                    <a:pt x="4238311" y="3460321"/>
                  </a:lnTo>
                  <a:close/>
                </a:path>
                <a:path w="7496809" h="3486784">
                  <a:moveTo>
                    <a:pt x="3976962" y="3460321"/>
                  </a:moveTo>
                  <a:lnTo>
                    <a:pt x="3780951" y="3460321"/>
                  </a:lnTo>
                  <a:lnTo>
                    <a:pt x="3780951" y="3486435"/>
                  </a:lnTo>
                  <a:lnTo>
                    <a:pt x="3976962" y="3486435"/>
                  </a:lnTo>
                  <a:lnTo>
                    <a:pt x="3976962" y="3460321"/>
                  </a:lnTo>
                  <a:close/>
                </a:path>
                <a:path w="7496809" h="3486784">
                  <a:moveTo>
                    <a:pt x="3715614" y="3460321"/>
                  </a:moveTo>
                  <a:lnTo>
                    <a:pt x="3519602" y="3460321"/>
                  </a:lnTo>
                  <a:lnTo>
                    <a:pt x="3519602" y="3486435"/>
                  </a:lnTo>
                  <a:lnTo>
                    <a:pt x="3715614" y="3486435"/>
                  </a:lnTo>
                  <a:lnTo>
                    <a:pt x="3715614" y="3460321"/>
                  </a:lnTo>
                  <a:close/>
                </a:path>
                <a:path w="7496809" h="3486784">
                  <a:moveTo>
                    <a:pt x="3454265" y="3460321"/>
                  </a:moveTo>
                  <a:lnTo>
                    <a:pt x="3258254" y="3460321"/>
                  </a:lnTo>
                  <a:lnTo>
                    <a:pt x="3258254" y="3486435"/>
                  </a:lnTo>
                  <a:lnTo>
                    <a:pt x="3454265" y="3486435"/>
                  </a:lnTo>
                  <a:lnTo>
                    <a:pt x="3454265" y="3460321"/>
                  </a:lnTo>
                  <a:close/>
                </a:path>
                <a:path w="7496809" h="3486784">
                  <a:moveTo>
                    <a:pt x="3192916" y="3460321"/>
                  </a:moveTo>
                  <a:lnTo>
                    <a:pt x="2996905" y="3460321"/>
                  </a:lnTo>
                  <a:lnTo>
                    <a:pt x="2996905" y="3486435"/>
                  </a:lnTo>
                  <a:lnTo>
                    <a:pt x="3192916" y="3486435"/>
                  </a:lnTo>
                  <a:lnTo>
                    <a:pt x="3192916" y="3460321"/>
                  </a:lnTo>
                  <a:close/>
                </a:path>
                <a:path w="7496809" h="3486784">
                  <a:moveTo>
                    <a:pt x="2931568" y="3460321"/>
                  </a:moveTo>
                  <a:lnTo>
                    <a:pt x="2735556" y="3460321"/>
                  </a:lnTo>
                  <a:lnTo>
                    <a:pt x="2735556" y="3486435"/>
                  </a:lnTo>
                  <a:lnTo>
                    <a:pt x="2931568" y="3486435"/>
                  </a:lnTo>
                  <a:lnTo>
                    <a:pt x="2931568" y="3460321"/>
                  </a:lnTo>
                  <a:close/>
                </a:path>
                <a:path w="7496809" h="3486784">
                  <a:moveTo>
                    <a:pt x="2670219" y="3460321"/>
                  </a:moveTo>
                  <a:lnTo>
                    <a:pt x="2474207" y="3460321"/>
                  </a:lnTo>
                  <a:lnTo>
                    <a:pt x="2474207" y="3486435"/>
                  </a:lnTo>
                  <a:lnTo>
                    <a:pt x="2670219" y="3486435"/>
                  </a:lnTo>
                  <a:lnTo>
                    <a:pt x="2670219" y="3460321"/>
                  </a:lnTo>
                  <a:close/>
                </a:path>
                <a:path w="7496809" h="3486784">
                  <a:moveTo>
                    <a:pt x="2408870" y="3460321"/>
                  </a:moveTo>
                  <a:lnTo>
                    <a:pt x="2212859" y="3460321"/>
                  </a:lnTo>
                  <a:lnTo>
                    <a:pt x="2212859" y="3486435"/>
                  </a:lnTo>
                  <a:lnTo>
                    <a:pt x="2408870" y="3486435"/>
                  </a:lnTo>
                  <a:lnTo>
                    <a:pt x="2408870" y="3460321"/>
                  </a:lnTo>
                  <a:close/>
                </a:path>
                <a:path w="7496809" h="3486784">
                  <a:moveTo>
                    <a:pt x="2147521" y="3460321"/>
                  </a:moveTo>
                  <a:lnTo>
                    <a:pt x="1951510" y="3460321"/>
                  </a:lnTo>
                  <a:lnTo>
                    <a:pt x="1951510" y="3486435"/>
                  </a:lnTo>
                  <a:lnTo>
                    <a:pt x="2147521" y="3486435"/>
                  </a:lnTo>
                  <a:lnTo>
                    <a:pt x="2147521" y="3460321"/>
                  </a:lnTo>
                  <a:close/>
                </a:path>
                <a:path w="7496809" h="3486784">
                  <a:moveTo>
                    <a:pt x="1886173" y="3460321"/>
                  </a:moveTo>
                  <a:lnTo>
                    <a:pt x="1690161" y="3460321"/>
                  </a:lnTo>
                  <a:lnTo>
                    <a:pt x="1690161" y="3486435"/>
                  </a:lnTo>
                  <a:lnTo>
                    <a:pt x="1886173" y="3486435"/>
                  </a:lnTo>
                  <a:lnTo>
                    <a:pt x="1886173" y="3460321"/>
                  </a:lnTo>
                  <a:close/>
                </a:path>
                <a:path w="7496809" h="3486784">
                  <a:moveTo>
                    <a:pt x="1624824" y="3460321"/>
                  </a:moveTo>
                  <a:lnTo>
                    <a:pt x="1428813" y="3460321"/>
                  </a:lnTo>
                  <a:lnTo>
                    <a:pt x="1428813" y="3486435"/>
                  </a:lnTo>
                  <a:lnTo>
                    <a:pt x="1624824" y="3486435"/>
                  </a:lnTo>
                  <a:lnTo>
                    <a:pt x="1624824" y="3460321"/>
                  </a:lnTo>
                  <a:close/>
                </a:path>
                <a:path w="7496809" h="3486784">
                  <a:moveTo>
                    <a:pt x="1363476" y="3460321"/>
                  </a:moveTo>
                  <a:lnTo>
                    <a:pt x="1167465" y="3460321"/>
                  </a:lnTo>
                  <a:lnTo>
                    <a:pt x="1167465" y="3486435"/>
                  </a:lnTo>
                  <a:lnTo>
                    <a:pt x="1363476" y="3486435"/>
                  </a:lnTo>
                  <a:lnTo>
                    <a:pt x="1363476" y="3460321"/>
                  </a:lnTo>
                  <a:close/>
                </a:path>
                <a:path w="7496809" h="3486784">
                  <a:moveTo>
                    <a:pt x="1102128" y="3460321"/>
                  </a:moveTo>
                  <a:lnTo>
                    <a:pt x="906116" y="3460321"/>
                  </a:lnTo>
                  <a:lnTo>
                    <a:pt x="906116" y="3486435"/>
                  </a:lnTo>
                  <a:lnTo>
                    <a:pt x="1102128" y="3486435"/>
                  </a:lnTo>
                  <a:lnTo>
                    <a:pt x="1102128" y="3460321"/>
                  </a:lnTo>
                  <a:close/>
                </a:path>
                <a:path w="7496809" h="3486784">
                  <a:moveTo>
                    <a:pt x="840779" y="3460321"/>
                  </a:moveTo>
                  <a:lnTo>
                    <a:pt x="644768" y="3460321"/>
                  </a:lnTo>
                  <a:lnTo>
                    <a:pt x="644768" y="3486435"/>
                  </a:lnTo>
                  <a:lnTo>
                    <a:pt x="840779" y="3486435"/>
                  </a:lnTo>
                  <a:lnTo>
                    <a:pt x="840779" y="3460321"/>
                  </a:lnTo>
                  <a:close/>
                </a:path>
                <a:path w="7496809" h="3486784">
                  <a:moveTo>
                    <a:pt x="579431" y="3460321"/>
                  </a:moveTo>
                  <a:lnTo>
                    <a:pt x="383419" y="3460321"/>
                  </a:lnTo>
                  <a:lnTo>
                    <a:pt x="383419" y="3486435"/>
                  </a:lnTo>
                  <a:lnTo>
                    <a:pt x="579431" y="3486435"/>
                  </a:lnTo>
                  <a:lnTo>
                    <a:pt x="579431" y="3460321"/>
                  </a:lnTo>
                  <a:close/>
                </a:path>
              </a:pathLst>
            </a:custGeom>
            <a:solidFill>
              <a:srgbClr val="E6E2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902276" y="6763215"/>
              <a:ext cx="3090545" cy="249554"/>
            </a:xfrm>
            <a:custGeom>
              <a:avLst/>
              <a:gdLst/>
              <a:ahLst/>
              <a:cxnLst/>
              <a:rect l="l" t="t" r="r" b="b"/>
              <a:pathLst>
                <a:path w="3090545" h="249554">
                  <a:moveTo>
                    <a:pt x="3090249" y="0"/>
                  </a:moveTo>
                  <a:lnTo>
                    <a:pt x="0" y="0"/>
                  </a:lnTo>
                  <a:lnTo>
                    <a:pt x="0" y="249031"/>
                  </a:lnTo>
                  <a:lnTo>
                    <a:pt x="3090249" y="249031"/>
                  </a:lnTo>
                  <a:lnTo>
                    <a:pt x="3090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94671" y="6778916"/>
              <a:ext cx="2887292" cy="277374"/>
            </a:xfrm>
            <a:prstGeom prst="rect">
              <a:avLst/>
            </a:prstGeom>
          </p:spPr>
        </p:pic>
      </p:grpSp>
      <p:sp>
        <p:nvSpPr>
          <p:cNvPr id="18" name="object 18" descr=""/>
          <p:cNvSpPr/>
          <p:nvPr/>
        </p:nvSpPr>
        <p:spPr>
          <a:xfrm>
            <a:off x="7108994" y="5506732"/>
            <a:ext cx="577850" cy="588645"/>
          </a:xfrm>
          <a:custGeom>
            <a:avLst/>
            <a:gdLst/>
            <a:ahLst/>
            <a:cxnLst/>
            <a:rect l="l" t="t" r="r" b="b"/>
            <a:pathLst>
              <a:path w="577850" h="588645">
                <a:moveTo>
                  <a:pt x="288704" y="0"/>
                </a:moveTo>
                <a:lnTo>
                  <a:pt x="241982" y="3864"/>
                </a:lnTo>
                <a:lnTo>
                  <a:pt x="197621" y="15050"/>
                </a:lnTo>
                <a:lnTo>
                  <a:pt x="156223" y="32941"/>
                </a:lnTo>
                <a:lnTo>
                  <a:pt x="118390" y="56925"/>
                </a:lnTo>
                <a:lnTo>
                  <a:pt x="84725" y="86386"/>
                </a:lnTo>
                <a:lnTo>
                  <a:pt x="55830" y="120712"/>
                </a:lnTo>
                <a:lnTo>
                  <a:pt x="32308" y="159286"/>
                </a:lnTo>
                <a:lnTo>
                  <a:pt x="14760" y="201496"/>
                </a:lnTo>
                <a:lnTo>
                  <a:pt x="3790" y="246727"/>
                </a:lnTo>
                <a:lnTo>
                  <a:pt x="0" y="294365"/>
                </a:lnTo>
                <a:lnTo>
                  <a:pt x="3790" y="341990"/>
                </a:lnTo>
                <a:lnTo>
                  <a:pt x="14760" y="387208"/>
                </a:lnTo>
                <a:lnTo>
                  <a:pt x="32308" y="429403"/>
                </a:lnTo>
                <a:lnTo>
                  <a:pt x="55830" y="467963"/>
                </a:lnTo>
                <a:lnTo>
                  <a:pt x="84725" y="502273"/>
                </a:lnTo>
                <a:lnTo>
                  <a:pt x="118390" y="531721"/>
                </a:lnTo>
                <a:lnTo>
                  <a:pt x="156223" y="555694"/>
                </a:lnTo>
                <a:lnTo>
                  <a:pt x="197621" y="573576"/>
                </a:lnTo>
                <a:lnTo>
                  <a:pt x="241982" y="584756"/>
                </a:lnTo>
                <a:lnTo>
                  <a:pt x="288704" y="588618"/>
                </a:lnTo>
                <a:lnTo>
                  <a:pt x="335414" y="584756"/>
                </a:lnTo>
                <a:lnTo>
                  <a:pt x="379761" y="573576"/>
                </a:lnTo>
                <a:lnTo>
                  <a:pt x="421145" y="555694"/>
                </a:lnTo>
                <a:lnTo>
                  <a:pt x="458963" y="531721"/>
                </a:lnTo>
                <a:lnTo>
                  <a:pt x="492614" y="502273"/>
                </a:lnTo>
                <a:lnTo>
                  <a:pt x="521496" y="467963"/>
                </a:lnTo>
                <a:lnTo>
                  <a:pt x="545007" y="429403"/>
                </a:lnTo>
                <a:lnTo>
                  <a:pt x="562546" y="387208"/>
                </a:lnTo>
                <a:lnTo>
                  <a:pt x="573510" y="341990"/>
                </a:lnTo>
                <a:lnTo>
                  <a:pt x="577299" y="294365"/>
                </a:lnTo>
                <a:lnTo>
                  <a:pt x="573510" y="246727"/>
                </a:lnTo>
                <a:lnTo>
                  <a:pt x="562546" y="201496"/>
                </a:lnTo>
                <a:lnTo>
                  <a:pt x="545007" y="159286"/>
                </a:lnTo>
                <a:lnTo>
                  <a:pt x="521496" y="120712"/>
                </a:lnTo>
                <a:lnTo>
                  <a:pt x="492614" y="86386"/>
                </a:lnTo>
                <a:lnTo>
                  <a:pt x="458963" y="56925"/>
                </a:lnTo>
                <a:lnTo>
                  <a:pt x="421145" y="32941"/>
                </a:lnTo>
                <a:lnTo>
                  <a:pt x="379761" y="15050"/>
                </a:lnTo>
                <a:lnTo>
                  <a:pt x="335414" y="3864"/>
                </a:lnTo>
                <a:lnTo>
                  <a:pt x="288704" y="0"/>
                </a:lnTo>
                <a:close/>
              </a:path>
            </a:pathLst>
          </a:custGeom>
          <a:solidFill>
            <a:srgbClr val="C1B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7108994" y="4057825"/>
            <a:ext cx="577850" cy="600075"/>
          </a:xfrm>
          <a:custGeom>
            <a:avLst/>
            <a:gdLst/>
            <a:ahLst/>
            <a:cxnLst/>
            <a:rect l="l" t="t" r="r" b="b"/>
            <a:pathLst>
              <a:path w="577850" h="600075">
                <a:moveTo>
                  <a:pt x="288704" y="0"/>
                </a:moveTo>
                <a:lnTo>
                  <a:pt x="241982" y="3939"/>
                </a:lnTo>
                <a:lnTo>
                  <a:pt x="197621" y="15339"/>
                </a:lnTo>
                <a:lnTo>
                  <a:pt x="156223" y="33575"/>
                </a:lnTo>
                <a:lnTo>
                  <a:pt x="118390" y="58020"/>
                </a:lnTo>
                <a:lnTo>
                  <a:pt x="84725" y="88048"/>
                </a:lnTo>
                <a:lnTo>
                  <a:pt x="55830" y="123033"/>
                </a:lnTo>
                <a:lnTo>
                  <a:pt x="32308" y="162349"/>
                </a:lnTo>
                <a:lnTo>
                  <a:pt x="14760" y="205371"/>
                </a:lnTo>
                <a:lnTo>
                  <a:pt x="3790" y="251472"/>
                </a:lnTo>
                <a:lnTo>
                  <a:pt x="0" y="300026"/>
                </a:lnTo>
                <a:lnTo>
                  <a:pt x="3790" y="348567"/>
                </a:lnTo>
                <a:lnTo>
                  <a:pt x="14760" y="394654"/>
                </a:lnTo>
                <a:lnTo>
                  <a:pt x="32308" y="437661"/>
                </a:lnTo>
                <a:lnTo>
                  <a:pt x="55830" y="476962"/>
                </a:lnTo>
                <a:lnTo>
                  <a:pt x="84725" y="511932"/>
                </a:lnTo>
                <a:lnTo>
                  <a:pt x="118390" y="541947"/>
                </a:lnTo>
                <a:lnTo>
                  <a:pt x="156223" y="566380"/>
                </a:lnTo>
                <a:lnTo>
                  <a:pt x="197621" y="584606"/>
                </a:lnTo>
                <a:lnTo>
                  <a:pt x="241982" y="596001"/>
                </a:lnTo>
                <a:lnTo>
                  <a:pt x="288704" y="599938"/>
                </a:lnTo>
                <a:lnTo>
                  <a:pt x="335414" y="596001"/>
                </a:lnTo>
                <a:lnTo>
                  <a:pt x="379761" y="584606"/>
                </a:lnTo>
                <a:lnTo>
                  <a:pt x="421145" y="566380"/>
                </a:lnTo>
                <a:lnTo>
                  <a:pt x="458963" y="541947"/>
                </a:lnTo>
                <a:lnTo>
                  <a:pt x="492614" y="511932"/>
                </a:lnTo>
                <a:lnTo>
                  <a:pt x="521496" y="476962"/>
                </a:lnTo>
                <a:lnTo>
                  <a:pt x="545007" y="437661"/>
                </a:lnTo>
                <a:lnTo>
                  <a:pt x="562546" y="394654"/>
                </a:lnTo>
                <a:lnTo>
                  <a:pt x="573510" y="348567"/>
                </a:lnTo>
                <a:lnTo>
                  <a:pt x="577299" y="300026"/>
                </a:lnTo>
                <a:lnTo>
                  <a:pt x="573510" y="251472"/>
                </a:lnTo>
                <a:lnTo>
                  <a:pt x="562546" y="205371"/>
                </a:lnTo>
                <a:lnTo>
                  <a:pt x="545007" y="162349"/>
                </a:lnTo>
                <a:lnTo>
                  <a:pt x="521496" y="123033"/>
                </a:lnTo>
                <a:lnTo>
                  <a:pt x="492614" y="88048"/>
                </a:lnTo>
                <a:lnTo>
                  <a:pt x="458963" y="58020"/>
                </a:lnTo>
                <a:lnTo>
                  <a:pt x="421145" y="33575"/>
                </a:lnTo>
                <a:lnTo>
                  <a:pt x="379761" y="15339"/>
                </a:lnTo>
                <a:lnTo>
                  <a:pt x="335414" y="3939"/>
                </a:lnTo>
                <a:lnTo>
                  <a:pt x="288704" y="0"/>
                </a:lnTo>
                <a:close/>
              </a:path>
            </a:pathLst>
          </a:custGeom>
          <a:solidFill>
            <a:srgbClr val="C1B7B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object 2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90108" y="5619933"/>
            <a:ext cx="226391" cy="328263"/>
          </a:xfrm>
          <a:prstGeom prst="rect">
            <a:avLst/>
          </a:prstGeom>
        </p:spPr>
      </p:pic>
      <p:sp>
        <p:nvSpPr>
          <p:cNvPr id="21" name="object 21" descr=""/>
          <p:cNvSpPr/>
          <p:nvPr/>
        </p:nvSpPr>
        <p:spPr>
          <a:xfrm>
            <a:off x="7240026" y="4160403"/>
            <a:ext cx="45720" cy="361950"/>
          </a:xfrm>
          <a:custGeom>
            <a:avLst/>
            <a:gdLst/>
            <a:ahLst/>
            <a:cxnLst/>
            <a:rect l="l" t="t" r="r" b="b"/>
            <a:pathLst>
              <a:path w="45720" h="361950">
                <a:moveTo>
                  <a:pt x="45209" y="0"/>
                </a:moveTo>
                <a:lnTo>
                  <a:pt x="27607" y="3551"/>
                </a:lnTo>
                <a:lnTo>
                  <a:pt x="13237" y="13237"/>
                </a:lnTo>
                <a:lnTo>
                  <a:pt x="3551" y="27607"/>
                </a:lnTo>
                <a:lnTo>
                  <a:pt x="0" y="45209"/>
                </a:lnTo>
                <a:lnTo>
                  <a:pt x="0" y="316464"/>
                </a:lnTo>
                <a:lnTo>
                  <a:pt x="3551" y="334065"/>
                </a:lnTo>
                <a:lnTo>
                  <a:pt x="13237" y="348435"/>
                </a:lnTo>
                <a:lnTo>
                  <a:pt x="27607" y="358122"/>
                </a:lnTo>
                <a:lnTo>
                  <a:pt x="45209" y="361673"/>
                </a:lnTo>
                <a:lnTo>
                  <a:pt x="452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2" name="object 22" descr=""/>
          <p:cNvGrpSpPr/>
          <p:nvPr/>
        </p:nvGrpSpPr>
        <p:grpSpPr>
          <a:xfrm>
            <a:off x="7307956" y="4160403"/>
            <a:ext cx="226060" cy="361950"/>
            <a:chOff x="7307956" y="4160403"/>
            <a:chExt cx="226060" cy="361950"/>
          </a:xfrm>
        </p:grpSpPr>
        <p:pic>
          <p:nvPicPr>
            <p:cNvPr id="23" name="object 2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87012" y="4262123"/>
              <a:ext cx="67813" cy="67813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7307956" y="4160403"/>
              <a:ext cx="226060" cy="361950"/>
            </a:xfrm>
            <a:custGeom>
              <a:avLst/>
              <a:gdLst/>
              <a:ahLst/>
              <a:cxnLst/>
              <a:rect l="l" t="t" r="r" b="b"/>
              <a:pathLst>
                <a:path w="226059" h="361950">
                  <a:moveTo>
                    <a:pt x="192139" y="0"/>
                  </a:moveTo>
                  <a:lnTo>
                    <a:pt x="0" y="0"/>
                  </a:lnTo>
                  <a:lnTo>
                    <a:pt x="0" y="361673"/>
                  </a:lnTo>
                  <a:lnTo>
                    <a:pt x="192139" y="361673"/>
                  </a:lnTo>
                  <a:lnTo>
                    <a:pt x="205304" y="358998"/>
                  </a:lnTo>
                  <a:lnTo>
                    <a:pt x="216085" y="351713"/>
                  </a:lnTo>
                  <a:lnTo>
                    <a:pt x="223370" y="340932"/>
                  </a:lnTo>
                  <a:lnTo>
                    <a:pt x="226045" y="327766"/>
                  </a:lnTo>
                  <a:lnTo>
                    <a:pt x="226045" y="305162"/>
                  </a:lnTo>
                  <a:lnTo>
                    <a:pt x="50270" y="305162"/>
                  </a:lnTo>
                  <a:lnTo>
                    <a:pt x="45209" y="300100"/>
                  </a:lnTo>
                  <a:lnTo>
                    <a:pt x="45209" y="287618"/>
                  </a:lnTo>
                  <a:lnTo>
                    <a:pt x="50270" y="282557"/>
                  </a:lnTo>
                  <a:lnTo>
                    <a:pt x="226045" y="282557"/>
                  </a:lnTo>
                  <a:lnTo>
                    <a:pt x="226045" y="259952"/>
                  </a:lnTo>
                  <a:lnTo>
                    <a:pt x="38968" y="259952"/>
                  </a:lnTo>
                  <a:lnTo>
                    <a:pt x="33906" y="254891"/>
                  </a:lnTo>
                  <a:lnTo>
                    <a:pt x="33906" y="242409"/>
                  </a:lnTo>
                  <a:lnTo>
                    <a:pt x="38968" y="237348"/>
                  </a:lnTo>
                  <a:lnTo>
                    <a:pt x="226045" y="237348"/>
                  </a:lnTo>
                  <a:lnTo>
                    <a:pt x="226045" y="214743"/>
                  </a:lnTo>
                  <a:lnTo>
                    <a:pt x="106776" y="214743"/>
                  </a:lnTo>
                  <a:lnTo>
                    <a:pt x="101720" y="209682"/>
                  </a:lnTo>
                  <a:lnTo>
                    <a:pt x="101720" y="194882"/>
                  </a:lnTo>
                  <a:lnTo>
                    <a:pt x="62180" y="194882"/>
                  </a:lnTo>
                  <a:lnTo>
                    <a:pt x="59288" y="193777"/>
                  </a:lnTo>
                  <a:lnTo>
                    <a:pt x="52666" y="187155"/>
                  </a:lnTo>
                  <a:lnTo>
                    <a:pt x="52666" y="180003"/>
                  </a:lnTo>
                  <a:lnTo>
                    <a:pt x="65924" y="166745"/>
                  </a:lnTo>
                  <a:lnTo>
                    <a:pt x="62000" y="160817"/>
                  </a:lnTo>
                  <a:lnTo>
                    <a:pt x="59123" y="154132"/>
                  </a:lnTo>
                  <a:lnTo>
                    <a:pt x="57655" y="146929"/>
                  </a:lnTo>
                  <a:lnTo>
                    <a:pt x="38969" y="146929"/>
                  </a:lnTo>
                  <a:lnTo>
                    <a:pt x="33908" y="141868"/>
                  </a:lnTo>
                  <a:lnTo>
                    <a:pt x="33908" y="129386"/>
                  </a:lnTo>
                  <a:lnTo>
                    <a:pt x="38969" y="124325"/>
                  </a:lnTo>
                  <a:lnTo>
                    <a:pt x="57655" y="124325"/>
                  </a:lnTo>
                  <a:lnTo>
                    <a:pt x="59123" y="117124"/>
                  </a:lnTo>
                  <a:lnTo>
                    <a:pt x="61998" y="110440"/>
                  </a:lnTo>
                  <a:lnTo>
                    <a:pt x="65927" y="104513"/>
                  </a:lnTo>
                  <a:lnTo>
                    <a:pt x="52666" y="91252"/>
                  </a:lnTo>
                  <a:lnTo>
                    <a:pt x="52666" y="84100"/>
                  </a:lnTo>
                  <a:lnTo>
                    <a:pt x="61494" y="75269"/>
                  </a:lnTo>
                  <a:lnTo>
                    <a:pt x="101721" y="75269"/>
                  </a:lnTo>
                  <a:lnTo>
                    <a:pt x="101721" y="61572"/>
                  </a:lnTo>
                  <a:lnTo>
                    <a:pt x="106777" y="56511"/>
                  </a:lnTo>
                  <a:lnTo>
                    <a:pt x="226045" y="56511"/>
                  </a:lnTo>
                  <a:lnTo>
                    <a:pt x="226045" y="33906"/>
                  </a:lnTo>
                  <a:lnTo>
                    <a:pt x="223370" y="20741"/>
                  </a:lnTo>
                  <a:lnTo>
                    <a:pt x="216085" y="9960"/>
                  </a:lnTo>
                  <a:lnTo>
                    <a:pt x="205304" y="2675"/>
                  </a:lnTo>
                  <a:lnTo>
                    <a:pt x="192139" y="0"/>
                  </a:lnTo>
                  <a:close/>
                </a:path>
                <a:path w="226059" h="361950">
                  <a:moveTo>
                    <a:pt x="226045" y="282557"/>
                  </a:moveTo>
                  <a:lnTo>
                    <a:pt x="175781" y="282557"/>
                  </a:lnTo>
                  <a:lnTo>
                    <a:pt x="180836" y="287618"/>
                  </a:lnTo>
                  <a:lnTo>
                    <a:pt x="180836" y="300100"/>
                  </a:lnTo>
                  <a:lnTo>
                    <a:pt x="175781" y="305162"/>
                  </a:lnTo>
                  <a:lnTo>
                    <a:pt x="226045" y="305162"/>
                  </a:lnTo>
                  <a:lnTo>
                    <a:pt x="226045" y="282557"/>
                  </a:lnTo>
                  <a:close/>
                </a:path>
                <a:path w="226059" h="361950">
                  <a:moveTo>
                    <a:pt x="226045" y="237348"/>
                  </a:moveTo>
                  <a:lnTo>
                    <a:pt x="187083" y="237348"/>
                  </a:lnTo>
                  <a:lnTo>
                    <a:pt x="192139" y="242409"/>
                  </a:lnTo>
                  <a:lnTo>
                    <a:pt x="192139" y="254891"/>
                  </a:lnTo>
                  <a:lnTo>
                    <a:pt x="187083" y="259952"/>
                  </a:lnTo>
                  <a:lnTo>
                    <a:pt x="226045" y="259952"/>
                  </a:lnTo>
                  <a:lnTo>
                    <a:pt x="226045" y="237348"/>
                  </a:lnTo>
                  <a:close/>
                </a:path>
                <a:path w="226059" h="361950">
                  <a:moveTo>
                    <a:pt x="144133" y="182725"/>
                  </a:moveTo>
                  <a:lnTo>
                    <a:pt x="138206" y="186652"/>
                  </a:lnTo>
                  <a:lnTo>
                    <a:pt x="131525" y="189528"/>
                  </a:lnTo>
                  <a:lnTo>
                    <a:pt x="124325" y="190996"/>
                  </a:lnTo>
                  <a:lnTo>
                    <a:pt x="124325" y="209682"/>
                  </a:lnTo>
                  <a:lnTo>
                    <a:pt x="119269" y="214743"/>
                  </a:lnTo>
                  <a:lnTo>
                    <a:pt x="226045" y="214743"/>
                  </a:lnTo>
                  <a:lnTo>
                    <a:pt x="226045" y="194882"/>
                  </a:lnTo>
                  <a:lnTo>
                    <a:pt x="158078" y="194882"/>
                  </a:lnTo>
                  <a:lnTo>
                    <a:pt x="155186" y="193777"/>
                  </a:lnTo>
                  <a:lnTo>
                    <a:pt x="144133" y="182725"/>
                  </a:lnTo>
                  <a:close/>
                </a:path>
                <a:path w="226059" h="361950">
                  <a:moveTo>
                    <a:pt x="81910" y="182725"/>
                  </a:moveTo>
                  <a:lnTo>
                    <a:pt x="70855" y="193777"/>
                  </a:lnTo>
                  <a:lnTo>
                    <a:pt x="67962" y="194882"/>
                  </a:lnTo>
                  <a:lnTo>
                    <a:pt x="101720" y="194882"/>
                  </a:lnTo>
                  <a:lnTo>
                    <a:pt x="101720" y="190996"/>
                  </a:lnTo>
                  <a:lnTo>
                    <a:pt x="94520" y="189528"/>
                  </a:lnTo>
                  <a:lnTo>
                    <a:pt x="87835" y="186652"/>
                  </a:lnTo>
                  <a:lnTo>
                    <a:pt x="81910" y="182725"/>
                  </a:lnTo>
                  <a:close/>
                </a:path>
                <a:path w="226059" h="361950">
                  <a:moveTo>
                    <a:pt x="226045" y="75269"/>
                  </a:moveTo>
                  <a:lnTo>
                    <a:pt x="164546" y="75269"/>
                  </a:lnTo>
                  <a:lnTo>
                    <a:pt x="173378" y="84100"/>
                  </a:lnTo>
                  <a:lnTo>
                    <a:pt x="173376" y="91252"/>
                  </a:lnTo>
                  <a:lnTo>
                    <a:pt x="160121" y="104513"/>
                  </a:lnTo>
                  <a:lnTo>
                    <a:pt x="164050" y="110440"/>
                  </a:lnTo>
                  <a:lnTo>
                    <a:pt x="166926" y="117124"/>
                  </a:lnTo>
                  <a:lnTo>
                    <a:pt x="168394" y="124325"/>
                  </a:lnTo>
                  <a:lnTo>
                    <a:pt x="187085" y="124325"/>
                  </a:lnTo>
                  <a:lnTo>
                    <a:pt x="192141" y="129386"/>
                  </a:lnTo>
                  <a:lnTo>
                    <a:pt x="192141" y="141868"/>
                  </a:lnTo>
                  <a:lnTo>
                    <a:pt x="187083" y="146929"/>
                  </a:lnTo>
                  <a:lnTo>
                    <a:pt x="168391" y="146929"/>
                  </a:lnTo>
                  <a:lnTo>
                    <a:pt x="166923" y="154132"/>
                  </a:lnTo>
                  <a:lnTo>
                    <a:pt x="164047" y="160817"/>
                  </a:lnTo>
                  <a:lnTo>
                    <a:pt x="160117" y="166745"/>
                  </a:lnTo>
                  <a:lnTo>
                    <a:pt x="173375" y="180003"/>
                  </a:lnTo>
                  <a:lnTo>
                    <a:pt x="173373" y="187155"/>
                  </a:lnTo>
                  <a:lnTo>
                    <a:pt x="166752" y="193777"/>
                  </a:lnTo>
                  <a:lnTo>
                    <a:pt x="163860" y="194882"/>
                  </a:lnTo>
                  <a:lnTo>
                    <a:pt x="226045" y="194882"/>
                  </a:lnTo>
                  <a:lnTo>
                    <a:pt x="226045" y="75269"/>
                  </a:lnTo>
                  <a:close/>
                </a:path>
                <a:path w="226059" h="361950">
                  <a:moveTo>
                    <a:pt x="101721" y="75269"/>
                  </a:moveTo>
                  <a:lnTo>
                    <a:pt x="68647" y="75269"/>
                  </a:lnTo>
                  <a:lnTo>
                    <a:pt x="81910" y="88530"/>
                  </a:lnTo>
                  <a:lnTo>
                    <a:pt x="87836" y="84602"/>
                  </a:lnTo>
                  <a:lnTo>
                    <a:pt x="94518" y="81726"/>
                  </a:lnTo>
                  <a:lnTo>
                    <a:pt x="101721" y="80258"/>
                  </a:lnTo>
                  <a:lnTo>
                    <a:pt x="101721" y="75269"/>
                  </a:lnTo>
                  <a:close/>
                </a:path>
                <a:path w="226059" h="361950">
                  <a:moveTo>
                    <a:pt x="226045" y="56511"/>
                  </a:moveTo>
                  <a:lnTo>
                    <a:pt x="119270" y="56511"/>
                  </a:lnTo>
                  <a:lnTo>
                    <a:pt x="124326" y="61572"/>
                  </a:lnTo>
                  <a:lnTo>
                    <a:pt x="124326" y="80258"/>
                  </a:lnTo>
                  <a:lnTo>
                    <a:pt x="131525" y="81726"/>
                  </a:lnTo>
                  <a:lnTo>
                    <a:pt x="138207" y="84602"/>
                  </a:lnTo>
                  <a:lnTo>
                    <a:pt x="144136" y="88530"/>
                  </a:lnTo>
                  <a:lnTo>
                    <a:pt x="157394" y="75269"/>
                  </a:lnTo>
                  <a:lnTo>
                    <a:pt x="226045" y="75269"/>
                  </a:lnTo>
                  <a:lnTo>
                    <a:pt x="226045" y="565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 descr=""/>
          <p:cNvGrpSpPr/>
          <p:nvPr/>
        </p:nvGrpSpPr>
        <p:grpSpPr>
          <a:xfrm>
            <a:off x="7108994" y="4759641"/>
            <a:ext cx="588645" cy="588645"/>
            <a:chOff x="7108994" y="4759641"/>
            <a:chExt cx="588645" cy="588645"/>
          </a:xfrm>
        </p:grpSpPr>
        <p:sp>
          <p:nvSpPr>
            <p:cNvPr id="26" name="object 26" descr=""/>
            <p:cNvSpPr/>
            <p:nvPr/>
          </p:nvSpPr>
          <p:spPr>
            <a:xfrm>
              <a:off x="7108994" y="4759641"/>
              <a:ext cx="588645" cy="588645"/>
            </a:xfrm>
            <a:custGeom>
              <a:avLst/>
              <a:gdLst/>
              <a:ahLst/>
              <a:cxnLst/>
              <a:rect l="l" t="t" r="r" b="b"/>
              <a:pathLst>
                <a:path w="588645" h="588645">
                  <a:moveTo>
                    <a:pt x="294309" y="0"/>
                  </a:moveTo>
                  <a:lnTo>
                    <a:pt x="246676" y="3865"/>
                  </a:lnTo>
                  <a:lnTo>
                    <a:pt x="201452" y="15053"/>
                  </a:lnTo>
                  <a:lnTo>
                    <a:pt x="159249" y="32947"/>
                  </a:lnTo>
                  <a:lnTo>
                    <a:pt x="120682" y="56934"/>
                  </a:lnTo>
                  <a:lnTo>
                    <a:pt x="86364" y="86398"/>
                  </a:lnTo>
                  <a:lnTo>
                    <a:pt x="56910" y="120724"/>
                  </a:lnTo>
                  <a:lnTo>
                    <a:pt x="32932" y="159298"/>
                  </a:lnTo>
                  <a:lnTo>
                    <a:pt x="15045" y="201504"/>
                  </a:lnTo>
                  <a:lnTo>
                    <a:pt x="3863" y="246729"/>
                  </a:lnTo>
                  <a:lnTo>
                    <a:pt x="0" y="294356"/>
                  </a:lnTo>
                  <a:lnTo>
                    <a:pt x="3863" y="341958"/>
                  </a:lnTo>
                  <a:lnTo>
                    <a:pt x="15045" y="387162"/>
                  </a:lnTo>
                  <a:lnTo>
                    <a:pt x="32932" y="429353"/>
                  </a:lnTo>
                  <a:lnTo>
                    <a:pt x="56910" y="467915"/>
                  </a:lnTo>
                  <a:lnTo>
                    <a:pt x="86364" y="502232"/>
                  </a:lnTo>
                  <a:lnTo>
                    <a:pt x="120682" y="531690"/>
                  </a:lnTo>
                  <a:lnTo>
                    <a:pt x="159249" y="555673"/>
                  </a:lnTo>
                  <a:lnTo>
                    <a:pt x="201452" y="573566"/>
                  </a:lnTo>
                  <a:lnTo>
                    <a:pt x="246676" y="584753"/>
                  </a:lnTo>
                  <a:lnTo>
                    <a:pt x="294309" y="588618"/>
                  </a:lnTo>
                  <a:lnTo>
                    <a:pt x="341942" y="584753"/>
                  </a:lnTo>
                  <a:lnTo>
                    <a:pt x="387166" y="573566"/>
                  </a:lnTo>
                  <a:lnTo>
                    <a:pt x="429369" y="555673"/>
                  </a:lnTo>
                  <a:lnTo>
                    <a:pt x="467936" y="531690"/>
                  </a:lnTo>
                  <a:lnTo>
                    <a:pt x="502254" y="502232"/>
                  </a:lnTo>
                  <a:lnTo>
                    <a:pt x="531708" y="467915"/>
                  </a:lnTo>
                  <a:lnTo>
                    <a:pt x="555686" y="429353"/>
                  </a:lnTo>
                  <a:lnTo>
                    <a:pt x="573573" y="387162"/>
                  </a:lnTo>
                  <a:lnTo>
                    <a:pt x="584755" y="341958"/>
                  </a:lnTo>
                  <a:lnTo>
                    <a:pt x="588618" y="294356"/>
                  </a:lnTo>
                  <a:lnTo>
                    <a:pt x="584755" y="246729"/>
                  </a:lnTo>
                  <a:lnTo>
                    <a:pt x="573573" y="201504"/>
                  </a:lnTo>
                  <a:lnTo>
                    <a:pt x="555686" y="159298"/>
                  </a:lnTo>
                  <a:lnTo>
                    <a:pt x="531708" y="120724"/>
                  </a:lnTo>
                  <a:lnTo>
                    <a:pt x="502254" y="86398"/>
                  </a:lnTo>
                  <a:lnTo>
                    <a:pt x="467936" y="56934"/>
                  </a:lnTo>
                  <a:lnTo>
                    <a:pt x="429369" y="32947"/>
                  </a:lnTo>
                  <a:lnTo>
                    <a:pt x="387166" y="15053"/>
                  </a:lnTo>
                  <a:lnTo>
                    <a:pt x="341942" y="3865"/>
                  </a:lnTo>
                  <a:lnTo>
                    <a:pt x="294309" y="0"/>
                  </a:lnTo>
                  <a:close/>
                </a:path>
              </a:pathLst>
            </a:custGeom>
            <a:solidFill>
              <a:srgbClr val="C1B7B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22130" y="4918115"/>
              <a:ext cx="362183" cy="260353"/>
            </a:xfrm>
            <a:prstGeom prst="rect">
              <a:avLst/>
            </a:prstGeom>
          </p:spPr>
        </p:pic>
      </p:grpSp>
      <p:grpSp>
        <p:nvGrpSpPr>
          <p:cNvPr id="28" name="object 28" descr=""/>
          <p:cNvGrpSpPr/>
          <p:nvPr/>
        </p:nvGrpSpPr>
        <p:grpSpPr>
          <a:xfrm>
            <a:off x="14603694" y="3479294"/>
            <a:ext cx="4465955" cy="6884034"/>
            <a:chOff x="14603694" y="3479294"/>
            <a:chExt cx="4465955" cy="6884034"/>
          </a:xfrm>
        </p:grpSpPr>
        <p:sp>
          <p:nvSpPr>
            <p:cNvPr id="29" name="object 29" descr=""/>
            <p:cNvSpPr/>
            <p:nvPr/>
          </p:nvSpPr>
          <p:spPr>
            <a:xfrm>
              <a:off x="14603694" y="3571088"/>
              <a:ext cx="4465955" cy="6791959"/>
            </a:xfrm>
            <a:custGeom>
              <a:avLst/>
              <a:gdLst/>
              <a:ahLst/>
              <a:cxnLst/>
              <a:rect l="l" t="t" r="r" b="b"/>
              <a:pathLst>
                <a:path w="4465955" h="6791959">
                  <a:moveTo>
                    <a:pt x="105061" y="6743838"/>
                  </a:moveTo>
                  <a:lnTo>
                    <a:pt x="97839" y="6754611"/>
                  </a:lnTo>
                  <a:lnTo>
                    <a:pt x="134411" y="6774462"/>
                  </a:lnTo>
                  <a:lnTo>
                    <a:pt x="175721" y="6787285"/>
                  </a:lnTo>
                  <a:lnTo>
                    <a:pt x="220073" y="6791756"/>
                  </a:lnTo>
                  <a:lnTo>
                    <a:pt x="220073" y="6778699"/>
                  </a:lnTo>
                  <a:lnTo>
                    <a:pt x="188764" y="6776349"/>
                  </a:lnTo>
                  <a:lnTo>
                    <a:pt x="158933" y="6769526"/>
                  </a:lnTo>
                  <a:lnTo>
                    <a:pt x="130919" y="6758575"/>
                  </a:lnTo>
                  <a:lnTo>
                    <a:pt x="105061" y="6743838"/>
                  </a:lnTo>
                  <a:close/>
                </a:path>
                <a:path w="4465955" h="6791959">
                  <a:moveTo>
                    <a:pt x="320711" y="6765642"/>
                  </a:moveTo>
                  <a:lnTo>
                    <a:pt x="220073" y="6765642"/>
                  </a:lnTo>
                  <a:lnTo>
                    <a:pt x="220073" y="6791756"/>
                  </a:lnTo>
                  <a:lnTo>
                    <a:pt x="320711" y="6791756"/>
                  </a:lnTo>
                  <a:lnTo>
                    <a:pt x="320711" y="6765642"/>
                  </a:lnTo>
                  <a:close/>
                </a:path>
                <a:path w="4465955" h="6791959">
                  <a:moveTo>
                    <a:pt x="112324" y="6732988"/>
                  </a:moveTo>
                  <a:lnTo>
                    <a:pt x="158933" y="6769526"/>
                  </a:lnTo>
                  <a:lnTo>
                    <a:pt x="220073" y="6778699"/>
                  </a:lnTo>
                  <a:lnTo>
                    <a:pt x="220073" y="6765642"/>
                  </a:lnTo>
                  <a:lnTo>
                    <a:pt x="190731" y="6763440"/>
                  </a:lnTo>
                  <a:lnTo>
                    <a:pt x="162784" y="6757050"/>
                  </a:lnTo>
                  <a:lnTo>
                    <a:pt x="136544" y="6746792"/>
                  </a:lnTo>
                  <a:lnTo>
                    <a:pt x="112324" y="6732988"/>
                  </a:lnTo>
                  <a:close/>
                </a:path>
                <a:path w="4465955" h="6791959">
                  <a:moveTo>
                    <a:pt x="13056" y="6472438"/>
                  </a:moveTo>
                  <a:lnTo>
                    <a:pt x="0" y="6472438"/>
                  </a:lnTo>
                  <a:lnTo>
                    <a:pt x="0" y="6571682"/>
                  </a:lnTo>
                  <a:lnTo>
                    <a:pt x="4471" y="6616035"/>
                  </a:lnTo>
                  <a:lnTo>
                    <a:pt x="17294" y="6657345"/>
                  </a:lnTo>
                  <a:lnTo>
                    <a:pt x="37145" y="6693917"/>
                  </a:lnTo>
                  <a:lnTo>
                    <a:pt x="47912" y="6686698"/>
                  </a:lnTo>
                  <a:lnTo>
                    <a:pt x="33181" y="6660837"/>
                  </a:lnTo>
                  <a:lnTo>
                    <a:pt x="22230" y="6632823"/>
                  </a:lnTo>
                  <a:lnTo>
                    <a:pt x="15407" y="6602992"/>
                  </a:lnTo>
                  <a:lnTo>
                    <a:pt x="13056" y="6571682"/>
                  </a:lnTo>
                  <a:lnTo>
                    <a:pt x="13056" y="6472438"/>
                  </a:lnTo>
                  <a:close/>
                </a:path>
                <a:path w="4465955" h="6791959">
                  <a:moveTo>
                    <a:pt x="26113" y="6472438"/>
                  </a:moveTo>
                  <a:lnTo>
                    <a:pt x="13056" y="6472438"/>
                  </a:lnTo>
                  <a:lnTo>
                    <a:pt x="13056" y="6571682"/>
                  </a:lnTo>
                  <a:lnTo>
                    <a:pt x="15407" y="6602992"/>
                  </a:lnTo>
                  <a:lnTo>
                    <a:pt x="22230" y="6632823"/>
                  </a:lnTo>
                  <a:lnTo>
                    <a:pt x="33181" y="6660837"/>
                  </a:lnTo>
                  <a:lnTo>
                    <a:pt x="47919" y="6686698"/>
                  </a:lnTo>
                  <a:lnTo>
                    <a:pt x="58767" y="6679431"/>
                  </a:lnTo>
                  <a:lnTo>
                    <a:pt x="44964" y="6655211"/>
                  </a:lnTo>
                  <a:lnTo>
                    <a:pt x="34706" y="6628972"/>
                  </a:lnTo>
                  <a:lnTo>
                    <a:pt x="28315" y="6601025"/>
                  </a:lnTo>
                  <a:lnTo>
                    <a:pt x="26113" y="6571682"/>
                  </a:lnTo>
                  <a:lnTo>
                    <a:pt x="26113" y="6472438"/>
                  </a:lnTo>
                  <a:close/>
                </a:path>
                <a:path w="4465955" h="6791959">
                  <a:moveTo>
                    <a:pt x="13056" y="6207788"/>
                  </a:moveTo>
                  <a:lnTo>
                    <a:pt x="0" y="6207788"/>
                  </a:lnTo>
                  <a:lnTo>
                    <a:pt x="0" y="6406276"/>
                  </a:lnTo>
                  <a:lnTo>
                    <a:pt x="13056" y="6406276"/>
                  </a:lnTo>
                  <a:lnTo>
                    <a:pt x="13056" y="6207788"/>
                  </a:lnTo>
                  <a:close/>
                </a:path>
                <a:path w="4465955" h="6791959">
                  <a:moveTo>
                    <a:pt x="26113" y="6207788"/>
                  </a:moveTo>
                  <a:lnTo>
                    <a:pt x="13056" y="6207788"/>
                  </a:lnTo>
                  <a:lnTo>
                    <a:pt x="13056" y="6406276"/>
                  </a:lnTo>
                  <a:lnTo>
                    <a:pt x="26113" y="6406276"/>
                  </a:lnTo>
                  <a:lnTo>
                    <a:pt x="26113" y="6207788"/>
                  </a:lnTo>
                  <a:close/>
                </a:path>
                <a:path w="4465955" h="6791959">
                  <a:moveTo>
                    <a:pt x="13056" y="5943138"/>
                  </a:moveTo>
                  <a:lnTo>
                    <a:pt x="0" y="5943138"/>
                  </a:lnTo>
                  <a:lnTo>
                    <a:pt x="0" y="6141626"/>
                  </a:lnTo>
                  <a:lnTo>
                    <a:pt x="13056" y="6141626"/>
                  </a:lnTo>
                  <a:lnTo>
                    <a:pt x="13056" y="5943138"/>
                  </a:lnTo>
                  <a:close/>
                </a:path>
                <a:path w="4465955" h="6791959">
                  <a:moveTo>
                    <a:pt x="26113" y="5943138"/>
                  </a:moveTo>
                  <a:lnTo>
                    <a:pt x="13056" y="5943138"/>
                  </a:lnTo>
                  <a:lnTo>
                    <a:pt x="13056" y="6141626"/>
                  </a:lnTo>
                  <a:lnTo>
                    <a:pt x="26113" y="6141626"/>
                  </a:lnTo>
                  <a:lnTo>
                    <a:pt x="26113" y="5943138"/>
                  </a:lnTo>
                  <a:close/>
                </a:path>
                <a:path w="4465955" h="6791959">
                  <a:moveTo>
                    <a:pt x="13056" y="5678487"/>
                  </a:moveTo>
                  <a:lnTo>
                    <a:pt x="0" y="5678487"/>
                  </a:lnTo>
                  <a:lnTo>
                    <a:pt x="0" y="5876975"/>
                  </a:lnTo>
                  <a:lnTo>
                    <a:pt x="13056" y="5876975"/>
                  </a:lnTo>
                  <a:lnTo>
                    <a:pt x="13056" y="5678487"/>
                  </a:lnTo>
                  <a:close/>
                </a:path>
                <a:path w="4465955" h="6791959">
                  <a:moveTo>
                    <a:pt x="26113" y="5678487"/>
                  </a:moveTo>
                  <a:lnTo>
                    <a:pt x="13056" y="5678487"/>
                  </a:lnTo>
                  <a:lnTo>
                    <a:pt x="13056" y="5876975"/>
                  </a:lnTo>
                  <a:lnTo>
                    <a:pt x="26113" y="5876975"/>
                  </a:lnTo>
                  <a:lnTo>
                    <a:pt x="26113" y="5678487"/>
                  </a:lnTo>
                  <a:close/>
                </a:path>
                <a:path w="4465955" h="6791959">
                  <a:moveTo>
                    <a:pt x="13056" y="5413836"/>
                  </a:moveTo>
                  <a:lnTo>
                    <a:pt x="0" y="5413836"/>
                  </a:lnTo>
                  <a:lnTo>
                    <a:pt x="0" y="5612324"/>
                  </a:lnTo>
                  <a:lnTo>
                    <a:pt x="13056" y="5612324"/>
                  </a:lnTo>
                  <a:lnTo>
                    <a:pt x="13056" y="5413836"/>
                  </a:lnTo>
                  <a:close/>
                </a:path>
                <a:path w="4465955" h="6791959">
                  <a:moveTo>
                    <a:pt x="26113" y="5413836"/>
                  </a:moveTo>
                  <a:lnTo>
                    <a:pt x="13056" y="5413836"/>
                  </a:lnTo>
                  <a:lnTo>
                    <a:pt x="13056" y="5612324"/>
                  </a:lnTo>
                  <a:lnTo>
                    <a:pt x="26113" y="5612324"/>
                  </a:lnTo>
                  <a:lnTo>
                    <a:pt x="26113" y="5413836"/>
                  </a:lnTo>
                  <a:close/>
                </a:path>
                <a:path w="4465955" h="6791959">
                  <a:moveTo>
                    <a:pt x="13056" y="5149186"/>
                  </a:moveTo>
                  <a:lnTo>
                    <a:pt x="0" y="5149186"/>
                  </a:lnTo>
                  <a:lnTo>
                    <a:pt x="0" y="5347674"/>
                  </a:lnTo>
                  <a:lnTo>
                    <a:pt x="13056" y="5347674"/>
                  </a:lnTo>
                  <a:lnTo>
                    <a:pt x="13056" y="5149186"/>
                  </a:lnTo>
                  <a:close/>
                </a:path>
                <a:path w="4465955" h="6791959">
                  <a:moveTo>
                    <a:pt x="26113" y="5149186"/>
                  </a:moveTo>
                  <a:lnTo>
                    <a:pt x="13056" y="5149186"/>
                  </a:lnTo>
                  <a:lnTo>
                    <a:pt x="13056" y="5347674"/>
                  </a:lnTo>
                  <a:lnTo>
                    <a:pt x="26113" y="5347674"/>
                  </a:lnTo>
                  <a:lnTo>
                    <a:pt x="26113" y="5149186"/>
                  </a:lnTo>
                  <a:close/>
                </a:path>
                <a:path w="4465955" h="6791959">
                  <a:moveTo>
                    <a:pt x="13056" y="4884536"/>
                  </a:moveTo>
                  <a:lnTo>
                    <a:pt x="0" y="4884536"/>
                  </a:lnTo>
                  <a:lnTo>
                    <a:pt x="0" y="5083024"/>
                  </a:lnTo>
                  <a:lnTo>
                    <a:pt x="13056" y="5083024"/>
                  </a:lnTo>
                  <a:lnTo>
                    <a:pt x="13056" y="4884536"/>
                  </a:lnTo>
                  <a:close/>
                </a:path>
                <a:path w="4465955" h="6791959">
                  <a:moveTo>
                    <a:pt x="26113" y="4884536"/>
                  </a:moveTo>
                  <a:lnTo>
                    <a:pt x="13056" y="4884536"/>
                  </a:lnTo>
                  <a:lnTo>
                    <a:pt x="13056" y="5083024"/>
                  </a:lnTo>
                  <a:lnTo>
                    <a:pt x="26113" y="5083024"/>
                  </a:lnTo>
                  <a:lnTo>
                    <a:pt x="26113" y="4884536"/>
                  </a:lnTo>
                  <a:close/>
                </a:path>
                <a:path w="4465955" h="6791959">
                  <a:moveTo>
                    <a:pt x="13056" y="4619886"/>
                  </a:moveTo>
                  <a:lnTo>
                    <a:pt x="0" y="4619886"/>
                  </a:lnTo>
                  <a:lnTo>
                    <a:pt x="0" y="4818373"/>
                  </a:lnTo>
                  <a:lnTo>
                    <a:pt x="13056" y="4818373"/>
                  </a:lnTo>
                  <a:lnTo>
                    <a:pt x="13056" y="4619886"/>
                  </a:lnTo>
                  <a:close/>
                </a:path>
                <a:path w="4465955" h="6791959">
                  <a:moveTo>
                    <a:pt x="26113" y="4619886"/>
                  </a:moveTo>
                  <a:lnTo>
                    <a:pt x="13056" y="4619886"/>
                  </a:lnTo>
                  <a:lnTo>
                    <a:pt x="13056" y="4818373"/>
                  </a:lnTo>
                  <a:lnTo>
                    <a:pt x="26113" y="4818373"/>
                  </a:lnTo>
                  <a:lnTo>
                    <a:pt x="26113" y="4619886"/>
                  </a:lnTo>
                  <a:close/>
                </a:path>
                <a:path w="4465955" h="6791959">
                  <a:moveTo>
                    <a:pt x="13056" y="4355235"/>
                  </a:moveTo>
                  <a:lnTo>
                    <a:pt x="0" y="4355235"/>
                  </a:lnTo>
                  <a:lnTo>
                    <a:pt x="0" y="4553723"/>
                  </a:lnTo>
                  <a:lnTo>
                    <a:pt x="13056" y="4553723"/>
                  </a:lnTo>
                  <a:lnTo>
                    <a:pt x="13056" y="4355235"/>
                  </a:lnTo>
                  <a:close/>
                </a:path>
                <a:path w="4465955" h="6791959">
                  <a:moveTo>
                    <a:pt x="26113" y="4355235"/>
                  </a:moveTo>
                  <a:lnTo>
                    <a:pt x="13056" y="4355235"/>
                  </a:lnTo>
                  <a:lnTo>
                    <a:pt x="13056" y="4553723"/>
                  </a:lnTo>
                  <a:lnTo>
                    <a:pt x="26113" y="4553723"/>
                  </a:lnTo>
                  <a:lnTo>
                    <a:pt x="26113" y="4355235"/>
                  </a:lnTo>
                  <a:close/>
                </a:path>
                <a:path w="4465955" h="6791959">
                  <a:moveTo>
                    <a:pt x="13056" y="4090584"/>
                  </a:moveTo>
                  <a:lnTo>
                    <a:pt x="0" y="4090584"/>
                  </a:lnTo>
                  <a:lnTo>
                    <a:pt x="0" y="4289072"/>
                  </a:lnTo>
                  <a:lnTo>
                    <a:pt x="13056" y="4289072"/>
                  </a:lnTo>
                  <a:lnTo>
                    <a:pt x="13056" y="4090584"/>
                  </a:lnTo>
                  <a:close/>
                </a:path>
                <a:path w="4465955" h="6791959">
                  <a:moveTo>
                    <a:pt x="26113" y="4090584"/>
                  </a:moveTo>
                  <a:lnTo>
                    <a:pt x="13056" y="4090584"/>
                  </a:lnTo>
                  <a:lnTo>
                    <a:pt x="13056" y="4289072"/>
                  </a:lnTo>
                  <a:lnTo>
                    <a:pt x="26113" y="4289072"/>
                  </a:lnTo>
                  <a:lnTo>
                    <a:pt x="26113" y="4090584"/>
                  </a:lnTo>
                  <a:close/>
                </a:path>
                <a:path w="4465955" h="6791959">
                  <a:moveTo>
                    <a:pt x="13056" y="3825934"/>
                  </a:moveTo>
                  <a:lnTo>
                    <a:pt x="0" y="3825934"/>
                  </a:lnTo>
                  <a:lnTo>
                    <a:pt x="0" y="4024422"/>
                  </a:lnTo>
                  <a:lnTo>
                    <a:pt x="13056" y="4024422"/>
                  </a:lnTo>
                  <a:lnTo>
                    <a:pt x="13056" y="3825934"/>
                  </a:lnTo>
                  <a:close/>
                </a:path>
                <a:path w="4465955" h="6791959">
                  <a:moveTo>
                    <a:pt x="26113" y="3825934"/>
                  </a:moveTo>
                  <a:lnTo>
                    <a:pt x="13056" y="3825934"/>
                  </a:lnTo>
                  <a:lnTo>
                    <a:pt x="13056" y="4024422"/>
                  </a:lnTo>
                  <a:lnTo>
                    <a:pt x="26113" y="4024422"/>
                  </a:lnTo>
                  <a:lnTo>
                    <a:pt x="26113" y="3825934"/>
                  </a:lnTo>
                  <a:close/>
                </a:path>
                <a:path w="4465955" h="6791959">
                  <a:moveTo>
                    <a:pt x="13056" y="3561284"/>
                  </a:moveTo>
                  <a:lnTo>
                    <a:pt x="0" y="3561284"/>
                  </a:lnTo>
                  <a:lnTo>
                    <a:pt x="0" y="3759772"/>
                  </a:lnTo>
                  <a:lnTo>
                    <a:pt x="13056" y="3759772"/>
                  </a:lnTo>
                  <a:lnTo>
                    <a:pt x="13056" y="3561284"/>
                  </a:lnTo>
                  <a:close/>
                </a:path>
                <a:path w="4465955" h="6791959">
                  <a:moveTo>
                    <a:pt x="26113" y="3561284"/>
                  </a:moveTo>
                  <a:lnTo>
                    <a:pt x="13056" y="3561284"/>
                  </a:lnTo>
                  <a:lnTo>
                    <a:pt x="13056" y="3759772"/>
                  </a:lnTo>
                  <a:lnTo>
                    <a:pt x="26113" y="3759772"/>
                  </a:lnTo>
                  <a:lnTo>
                    <a:pt x="26113" y="3561284"/>
                  </a:lnTo>
                  <a:close/>
                </a:path>
                <a:path w="4465955" h="6791959">
                  <a:moveTo>
                    <a:pt x="13056" y="3296634"/>
                  </a:moveTo>
                  <a:lnTo>
                    <a:pt x="0" y="3296634"/>
                  </a:lnTo>
                  <a:lnTo>
                    <a:pt x="0" y="3495121"/>
                  </a:lnTo>
                  <a:lnTo>
                    <a:pt x="13056" y="3495121"/>
                  </a:lnTo>
                  <a:lnTo>
                    <a:pt x="13056" y="3296634"/>
                  </a:lnTo>
                  <a:close/>
                </a:path>
                <a:path w="4465955" h="6791959">
                  <a:moveTo>
                    <a:pt x="26113" y="3296634"/>
                  </a:moveTo>
                  <a:lnTo>
                    <a:pt x="13056" y="3296634"/>
                  </a:lnTo>
                  <a:lnTo>
                    <a:pt x="13056" y="3495121"/>
                  </a:lnTo>
                  <a:lnTo>
                    <a:pt x="26113" y="3495121"/>
                  </a:lnTo>
                  <a:lnTo>
                    <a:pt x="26113" y="3296634"/>
                  </a:lnTo>
                  <a:close/>
                </a:path>
                <a:path w="4465955" h="6791959">
                  <a:moveTo>
                    <a:pt x="13056" y="3031983"/>
                  </a:moveTo>
                  <a:lnTo>
                    <a:pt x="0" y="3031983"/>
                  </a:lnTo>
                  <a:lnTo>
                    <a:pt x="0" y="3230471"/>
                  </a:lnTo>
                  <a:lnTo>
                    <a:pt x="13056" y="3230471"/>
                  </a:lnTo>
                  <a:lnTo>
                    <a:pt x="13056" y="3031983"/>
                  </a:lnTo>
                  <a:close/>
                </a:path>
                <a:path w="4465955" h="6791959">
                  <a:moveTo>
                    <a:pt x="26113" y="3031983"/>
                  </a:moveTo>
                  <a:lnTo>
                    <a:pt x="13056" y="3031983"/>
                  </a:lnTo>
                  <a:lnTo>
                    <a:pt x="13056" y="3230471"/>
                  </a:lnTo>
                  <a:lnTo>
                    <a:pt x="26113" y="3230471"/>
                  </a:lnTo>
                  <a:lnTo>
                    <a:pt x="26113" y="3031983"/>
                  </a:lnTo>
                  <a:close/>
                </a:path>
                <a:path w="4465955" h="6791959">
                  <a:moveTo>
                    <a:pt x="13056" y="2767333"/>
                  </a:moveTo>
                  <a:lnTo>
                    <a:pt x="0" y="2767333"/>
                  </a:lnTo>
                  <a:lnTo>
                    <a:pt x="0" y="2965821"/>
                  </a:lnTo>
                  <a:lnTo>
                    <a:pt x="13056" y="2965821"/>
                  </a:lnTo>
                  <a:lnTo>
                    <a:pt x="13056" y="2767333"/>
                  </a:lnTo>
                  <a:close/>
                </a:path>
                <a:path w="4465955" h="6791959">
                  <a:moveTo>
                    <a:pt x="26113" y="2767333"/>
                  </a:moveTo>
                  <a:lnTo>
                    <a:pt x="13056" y="2767333"/>
                  </a:lnTo>
                  <a:lnTo>
                    <a:pt x="13056" y="2965821"/>
                  </a:lnTo>
                  <a:lnTo>
                    <a:pt x="26113" y="2965821"/>
                  </a:lnTo>
                  <a:lnTo>
                    <a:pt x="26113" y="2767333"/>
                  </a:lnTo>
                  <a:close/>
                </a:path>
                <a:path w="4465955" h="6791959">
                  <a:moveTo>
                    <a:pt x="13056" y="2502683"/>
                  </a:moveTo>
                  <a:lnTo>
                    <a:pt x="0" y="2502683"/>
                  </a:lnTo>
                  <a:lnTo>
                    <a:pt x="0" y="2701170"/>
                  </a:lnTo>
                  <a:lnTo>
                    <a:pt x="13056" y="2701170"/>
                  </a:lnTo>
                  <a:lnTo>
                    <a:pt x="13056" y="2502683"/>
                  </a:lnTo>
                  <a:close/>
                </a:path>
                <a:path w="4465955" h="6791959">
                  <a:moveTo>
                    <a:pt x="26113" y="2502683"/>
                  </a:moveTo>
                  <a:lnTo>
                    <a:pt x="13056" y="2502683"/>
                  </a:lnTo>
                  <a:lnTo>
                    <a:pt x="13056" y="2701170"/>
                  </a:lnTo>
                  <a:lnTo>
                    <a:pt x="26113" y="2701170"/>
                  </a:lnTo>
                  <a:lnTo>
                    <a:pt x="26113" y="2502683"/>
                  </a:lnTo>
                  <a:close/>
                </a:path>
                <a:path w="4465955" h="6791959">
                  <a:moveTo>
                    <a:pt x="13056" y="2238032"/>
                  </a:moveTo>
                  <a:lnTo>
                    <a:pt x="0" y="2238032"/>
                  </a:lnTo>
                  <a:lnTo>
                    <a:pt x="0" y="2436520"/>
                  </a:lnTo>
                  <a:lnTo>
                    <a:pt x="13056" y="2436520"/>
                  </a:lnTo>
                  <a:lnTo>
                    <a:pt x="13056" y="2238032"/>
                  </a:lnTo>
                  <a:close/>
                </a:path>
                <a:path w="4465955" h="6791959">
                  <a:moveTo>
                    <a:pt x="26113" y="2238032"/>
                  </a:moveTo>
                  <a:lnTo>
                    <a:pt x="13056" y="2238032"/>
                  </a:lnTo>
                  <a:lnTo>
                    <a:pt x="13056" y="2436520"/>
                  </a:lnTo>
                  <a:lnTo>
                    <a:pt x="26113" y="2436520"/>
                  </a:lnTo>
                  <a:lnTo>
                    <a:pt x="26113" y="2238032"/>
                  </a:lnTo>
                  <a:close/>
                </a:path>
                <a:path w="4465955" h="6791959">
                  <a:moveTo>
                    <a:pt x="13056" y="1973382"/>
                  </a:moveTo>
                  <a:lnTo>
                    <a:pt x="0" y="1973382"/>
                  </a:lnTo>
                  <a:lnTo>
                    <a:pt x="0" y="2171870"/>
                  </a:lnTo>
                  <a:lnTo>
                    <a:pt x="13056" y="2171870"/>
                  </a:lnTo>
                  <a:lnTo>
                    <a:pt x="13056" y="1973382"/>
                  </a:lnTo>
                  <a:close/>
                </a:path>
                <a:path w="4465955" h="6791959">
                  <a:moveTo>
                    <a:pt x="26113" y="1973382"/>
                  </a:moveTo>
                  <a:lnTo>
                    <a:pt x="13056" y="1973382"/>
                  </a:lnTo>
                  <a:lnTo>
                    <a:pt x="13056" y="2171870"/>
                  </a:lnTo>
                  <a:lnTo>
                    <a:pt x="26113" y="2171870"/>
                  </a:lnTo>
                  <a:lnTo>
                    <a:pt x="26113" y="1973382"/>
                  </a:lnTo>
                  <a:close/>
                </a:path>
                <a:path w="4465955" h="6791959">
                  <a:moveTo>
                    <a:pt x="13056" y="1708732"/>
                  </a:moveTo>
                  <a:lnTo>
                    <a:pt x="0" y="1708732"/>
                  </a:lnTo>
                  <a:lnTo>
                    <a:pt x="0" y="1907220"/>
                  </a:lnTo>
                  <a:lnTo>
                    <a:pt x="13056" y="1907220"/>
                  </a:lnTo>
                  <a:lnTo>
                    <a:pt x="13056" y="1708732"/>
                  </a:lnTo>
                  <a:close/>
                </a:path>
                <a:path w="4465955" h="6791959">
                  <a:moveTo>
                    <a:pt x="26113" y="1708732"/>
                  </a:moveTo>
                  <a:lnTo>
                    <a:pt x="13056" y="1708732"/>
                  </a:lnTo>
                  <a:lnTo>
                    <a:pt x="13056" y="1907220"/>
                  </a:lnTo>
                  <a:lnTo>
                    <a:pt x="26113" y="1907220"/>
                  </a:lnTo>
                  <a:lnTo>
                    <a:pt x="26113" y="1708732"/>
                  </a:lnTo>
                  <a:close/>
                </a:path>
                <a:path w="4465955" h="6791959">
                  <a:moveTo>
                    <a:pt x="13056" y="1444082"/>
                  </a:moveTo>
                  <a:lnTo>
                    <a:pt x="0" y="1444082"/>
                  </a:lnTo>
                  <a:lnTo>
                    <a:pt x="0" y="1642569"/>
                  </a:lnTo>
                  <a:lnTo>
                    <a:pt x="13056" y="1642569"/>
                  </a:lnTo>
                  <a:lnTo>
                    <a:pt x="13056" y="1444082"/>
                  </a:lnTo>
                  <a:close/>
                </a:path>
                <a:path w="4465955" h="6791959">
                  <a:moveTo>
                    <a:pt x="26113" y="1444082"/>
                  </a:moveTo>
                  <a:lnTo>
                    <a:pt x="13056" y="1444082"/>
                  </a:lnTo>
                  <a:lnTo>
                    <a:pt x="13056" y="1642569"/>
                  </a:lnTo>
                  <a:lnTo>
                    <a:pt x="26113" y="1642569"/>
                  </a:lnTo>
                  <a:lnTo>
                    <a:pt x="26113" y="1444082"/>
                  </a:lnTo>
                  <a:close/>
                </a:path>
                <a:path w="4465955" h="6791959">
                  <a:moveTo>
                    <a:pt x="13056" y="1179431"/>
                  </a:moveTo>
                  <a:lnTo>
                    <a:pt x="0" y="1179431"/>
                  </a:lnTo>
                  <a:lnTo>
                    <a:pt x="0" y="1377919"/>
                  </a:lnTo>
                  <a:lnTo>
                    <a:pt x="13056" y="1377919"/>
                  </a:lnTo>
                  <a:lnTo>
                    <a:pt x="13056" y="1179431"/>
                  </a:lnTo>
                  <a:close/>
                </a:path>
                <a:path w="4465955" h="6791959">
                  <a:moveTo>
                    <a:pt x="26113" y="1179431"/>
                  </a:moveTo>
                  <a:lnTo>
                    <a:pt x="13056" y="1179431"/>
                  </a:lnTo>
                  <a:lnTo>
                    <a:pt x="13056" y="1377919"/>
                  </a:lnTo>
                  <a:lnTo>
                    <a:pt x="26113" y="1377919"/>
                  </a:lnTo>
                  <a:lnTo>
                    <a:pt x="26113" y="1179431"/>
                  </a:lnTo>
                  <a:close/>
                </a:path>
                <a:path w="4465955" h="6791959">
                  <a:moveTo>
                    <a:pt x="13056" y="914781"/>
                  </a:moveTo>
                  <a:lnTo>
                    <a:pt x="0" y="914781"/>
                  </a:lnTo>
                  <a:lnTo>
                    <a:pt x="0" y="1113268"/>
                  </a:lnTo>
                  <a:lnTo>
                    <a:pt x="13056" y="1113268"/>
                  </a:lnTo>
                  <a:lnTo>
                    <a:pt x="13056" y="914781"/>
                  </a:lnTo>
                  <a:close/>
                </a:path>
                <a:path w="4465955" h="6791959">
                  <a:moveTo>
                    <a:pt x="26113" y="914781"/>
                  </a:moveTo>
                  <a:lnTo>
                    <a:pt x="13056" y="914781"/>
                  </a:lnTo>
                  <a:lnTo>
                    <a:pt x="13056" y="1113268"/>
                  </a:lnTo>
                  <a:lnTo>
                    <a:pt x="26113" y="1113268"/>
                  </a:lnTo>
                  <a:lnTo>
                    <a:pt x="26113" y="914781"/>
                  </a:lnTo>
                  <a:close/>
                </a:path>
                <a:path w="4465955" h="6791959">
                  <a:moveTo>
                    <a:pt x="13056" y="650130"/>
                  </a:moveTo>
                  <a:lnTo>
                    <a:pt x="0" y="650130"/>
                  </a:lnTo>
                  <a:lnTo>
                    <a:pt x="0" y="848618"/>
                  </a:lnTo>
                  <a:lnTo>
                    <a:pt x="13056" y="848618"/>
                  </a:lnTo>
                  <a:lnTo>
                    <a:pt x="13056" y="650130"/>
                  </a:lnTo>
                  <a:close/>
                </a:path>
                <a:path w="4465955" h="6791959">
                  <a:moveTo>
                    <a:pt x="26113" y="650130"/>
                  </a:moveTo>
                  <a:lnTo>
                    <a:pt x="13056" y="650130"/>
                  </a:lnTo>
                  <a:lnTo>
                    <a:pt x="13056" y="848618"/>
                  </a:lnTo>
                  <a:lnTo>
                    <a:pt x="26113" y="848618"/>
                  </a:lnTo>
                  <a:lnTo>
                    <a:pt x="26113" y="650130"/>
                  </a:lnTo>
                  <a:close/>
                </a:path>
                <a:path w="4465955" h="6791959">
                  <a:moveTo>
                    <a:pt x="13056" y="385479"/>
                  </a:moveTo>
                  <a:lnTo>
                    <a:pt x="0" y="385479"/>
                  </a:lnTo>
                  <a:lnTo>
                    <a:pt x="0" y="583967"/>
                  </a:lnTo>
                  <a:lnTo>
                    <a:pt x="13056" y="583967"/>
                  </a:lnTo>
                  <a:lnTo>
                    <a:pt x="13056" y="385479"/>
                  </a:lnTo>
                  <a:close/>
                </a:path>
                <a:path w="4465955" h="6791959">
                  <a:moveTo>
                    <a:pt x="26113" y="385479"/>
                  </a:moveTo>
                  <a:lnTo>
                    <a:pt x="13056" y="385479"/>
                  </a:lnTo>
                  <a:lnTo>
                    <a:pt x="13056" y="583967"/>
                  </a:lnTo>
                  <a:lnTo>
                    <a:pt x="26113" y="583967"/>
                  </a:lnTo>
                  <a:lnTo>
                    <a:pt x="26113" y="385479"/>
                  </a:lnTo>
                  <a:close/>
                </a:path>
                <a:path w="4465955" h="6791959">
                  <a:moveTo>
                    <a:pt x="37145" y="97838"/>
                  </a:moveTo>
                  <a:lnTo>
                    <a:pt x="17294" y="134411"/>
                  </a:lnTo>
                  <a:lnTo>
                    <a:pt x="4471" y="175721"/>
                  </a:lnTo>
                  <a:lnTo>
                    <a:pt x="0" y="220073"/>
                  </a:lnTo>
                  <a:lnTo>
                    <a:pt x="0" y="319317"/>
                  </a:lnTo>
                  <a:lnTo>
                    <a:pt x="13056" y="319317"/>
                  </a:lnTo>
                  <a:lnTo>
                    <a:pt x="13056" y="220073"/>
                  </a:lnTo>
                  <a:lnTo>
                    <a:pt x="15407" y="188764"/>
                  </a:lnTo>
                  <a:lnTo>
                    <a:pt x="22230" y="158933"/>
                  </a:lnTo>
                  <a:lnTo>
                    <a:pt x="33181" y="130919"/>
                  </a:lnTo>
                  <a:lnTo>
                    <a:pt x="47918" y="105060"/>
                  </a:lnTo>
                  <a:lnTo>
                    <a:pt x="37145" y="97838"/>
                  </a:lnTo>
                  <a:close/>
                </a:path>
                <a:path w="4465955" h="6791959">
                  <a:moveTo>
                    <a:pt x="47925" y="105060"/>
                  </a:moveTo>
                  <a:lnTo>
                    <a:pt x="33181" y="130919"/>
                  </a:lnTo>
                  <a:lnTo>
                    <a:pt x="22230" y="158933"/>
                  </a:lnTo>
                  <a:lnTo>
                    <a:pt x="15407" y="188764"/>
                  </a:lnTo>
                  <a:lnTo>
                    <a:pt x="13056" y="220073"/>
                  </a:lnTo>
                  <a:lnTo>
                    <a:pt x="13056" y="319317"/>
                  </a:lnTo>
                  <a:lnTo>
                    <a:pt x="26113" y="319317"/>
                  </a:lnTo>
                  <a:lnTo>
                    <a:pt x="26113" y="220073"/>
                  </a:lnTo>
                  <a:lnTo>
                    <a:pt x="28315" y="190731"/>
                  </a:lnTo>
                  <a:lnTo>
                    <a:pt x="34706" y="162784"/>
                  </a:lnTo>
                  <a:lnTo>
                    <a:pt x="44964" y="136544"/>
                  </a:lnTo>
                  <a:lnTo>
                    <a:pt x="58767" y="112324"/>
                  </a:lnTo>
                  <a:lnTo>
                    <a:pt x="47925" y="105060"/>
                  </a:lnTo>
                  <a:close/>
                </a:path>
                <a:path w="4465955" h="6791959">
                  <a:moveTo>
                    <a:pt x="220074" y="13056"/>
                  </a:moveTo>
                  <a:lnTo>
                    <a:pt x="188764" y="15407"/>
                  </a:lnTo>
                  <a:lnTo>
                    <a:pt x="158933" y="22230"/>
                  </a:lnTo>
                  <a:lnTo>
                    <a:pt x="130919" y="33181"/>
                  </a:lnTo>
                  <a:lnTo>
                    <a:pt x="105057" y="47919"/>
                  </a:lnTo>
                  <a:lnTo>
                    <a:pt x="112325" y="58767"/>
                  </a:lnTo>
                  <a:lnTo>
                    <a:pt x="136545" y="44964"/>
                  </a:lnTo>
                  <a:lnTo>
                    <a:pt x="162784" y="34706"/>
                  </a:lnTo>
                  <a:lnTo>
                    <a:pt x="190731" y="28315"/>
                  </a:lnTo>
                  <a:lnTo>
                    <a:pt x="220074" y="26113"/>
                  </a:lnTo>
                  <a:lnTo>
                    <a:pt x="220074" y="13056"/>
                  </a:lnTo>
                  <a:close/>
                </a:path>
                <a:path w="4465955" h="6791959">
                  <a:moveTo>
                    <a:pt x="220074" y="0"/>
                  </a:moveTo>
                  <a:lnTo>
                    <a:pt x="175721" y="4471"/>
                  </a:lnTo>
                  <a:lnTo>
                    <a:pt x="134411" y="17294"/>
                  </a:lnTo>
                  <a:lnTo>
                    <a:pt x="97839" y="37144"/>
                  </a:lnTo>
                  <a:lnTo>
                    <a:pt x="105062" y="47919"/>
                  </a:lnTo>
                  <a:lnTo>
                    <a:pt x="130919" y="33181"/>
                  </a:lnTo>
                  <a:lnTo>
                    <a:pt x="158933" y="22230"/>
                  </a:lnTo>
                  <a:lnTo>
                    <a:pt x="188764" y="15407"/>
                  </a:lnTo>
                  <a:lnTo>
                    <a:pt x="220074" y="13056"/>
                  </a:lnTo>
                  <a:lnTo>
                    <a:pt x="220074" y="0"/>
                  </a:lnTo>
                  <a:close/>
                </a:path>
                <a:path w="4465955" h="6791959">
                  <a:moveTo>
                    <a:pt x="320710" y="0"/>
                  </a:moveTo>
                  <a:lnTo>
                    <a:pt x="220074" y="0"/>
                  </a:lnTo>
                  <a:lnTo>
                    <a:pt x="220074" y="26113"/>
                  </a:lnTo>
                  <a:lnTo>
                    <a:pt x="320710" y="26113"/>
                  </a:lnTo>
                  <a:lnTo>
                    <a:pt x="320710" y="0"/>
                  </a:lnTo>
                  <a:close/>
                </a:path>
                <a:path w="4465955" h="6791959">
                  <a:moveTo>
                    <a:pt x="589076" y="0"/>
                  </a:moveTo>
                  <a:lnTo>
                    <a:pt x="387802" y="0"/>
                  </a:lnTo>
                  <a:lnTo>
                    <a:pt x="387802" y="26113"/>
                  </a:lnTo>
                  <a:lnTo>
                    <a:pt x="589076" y="26113"/>
                  </a:lnTo>
                  <a:lnTo>
                    <a:pt x="589076" y="0"/>
                  </a:lnTo>
                  <a:close/>
                </a:path>
                <a:path w="4465955" h="6791959">
                  <a:moveTo>
                    <a:pt x="857441" y="0"/>
                  </a:moveTo>
                  <a:lnTo>
                    <a:pt x="656167" y="0"/>
                  </a:lnTo>
                  <a:lnTo>
                    <a:pt x="656167" y="26113"/>
                  </a:lnTo>
                  <a:lnTo>
                    <a:pt x="857441" y="26113"/>
                  </a:lnTo>
                  <a:lnTo>
                    <a:pt x="857441" y="0"/>
                  </a:lnTo>
                  <a:close/>
                </a:path>
                <a:path w="4465955" h="6791959">
                  <a:moveTo>
                    <a:pt x="1125806" y="0"/>
                  </a:moveTo>
                  <a:lnTo>
                    <a:pt x="924532" y="0"/>
                  </a:lnTo>
                  <a:lnTo>
                    <a:pt x="924532" y="26113"/>
                  </a:lnTo>
                  <a:lnTo>
                    <a:pt x="1125806" y="26113"/>
                  </a:lnTo>
                  <a:lnTo>
                    <a:pt x="1125806" y="0"/>
                  </a:lnTo>
                  <a:close/>
                </a:path>
                <a:path w="4465955" h="6791959">
                  <a:moveTo>
                    <a:pt x="1394171" y="0"/>
                  </a:moveTo>
                  <a:lnTo>
                    <a:pt x="1192897" y="0"/>
                  </a:lnTo>
                  <a:lnTo>
                    <a:pt x="1192897" y="26113"/>
                  </a:lnTo>
                  <a:lnTo>
                    <a:pt x="1394171" y="26113"/>
                  </a:lnTo>
                  <a:lnTo>
                    <a:pt x="1394171" y="0"/>
                  </a:lnTo>
                  <a:close/>
                </a:path>
                <a:path w="4465955" h="6791959">
                  <a:moveTo>
                    <a:pt x="1662536" y="0"/>
                  </a:moveTo>
                  <a:lnTo>
                    <a:pt x="1461262" y="0"/>
                  </a:lnTo>
                  <a:lnTo>
                    <a:pt x="1461262" y="26113"/>
                  </a:lnTo>
                  <a:lnTo>
                    <a:pt x="1662536" y="26113"/>
                  </a:lnTo>
                  <a:lnTo>
                    <a:pt x="1662536" y="0"/>
                  </a:lnTo>
                  <a:close/>
                </a:path>
                <a:path w="4465955" h="6791959">
                  <a:moveTo>
                    <a:pt x="1930901" y="0"/>
                  </a:moveTo>
                  <a:lnTo>
                    <a:pt x="1729627" y="0"/>
                  </a:lnTo>
                  <a:lnTo>
                    <a:pt x="1729627" y="26113"/>
                  </a:lnTo>
                  <a:lnTo>
                    <a:pt x="1930901" y="26113"/>
                  </a:lnTo>
                  <a:lnTo>
                    <a:pt x="1930901" y="0"/>
                  </a:lnTo>
                  <a:close/>
                </a:path>
                <a:path w="4465955" h="6791959">
                  <a:moveTo>
                    <a:pt x="2199266" y="0"/>
                  </a:moveTo>
                  <a:lnTo>
                    <a:pt x="1997992" y="0"/>
                  </a:lnTo>
                  <a:lnTo>
                    <a:pt x="1997992" y="26113"/>
                  </a:lnTo>
                  <a:lnTo>
                    <a:pt x="2199266" y="26113"/>
                  </a:lnTo>
                  <a:lnTo>
                    <a:pt x="2199266" y="0"/>
                  </a:lnTo>
                  <a:close/>
                </a:path>
                <a:path w="4465955" h="6791959">
                  <a:moveTo>
                    <a:pt x="2467632" y="0"/>
                  </a:moveTo>
                  <a:lnTo>
                    <a:pt x="2266358" y="0"/>
                  </a:lnTo>
                  <a:lnTo>
                    <a:pt x="2266358" y="26113"/>
                  </a:lnTo>
                  <a:lnTo>
                    <a:pt x="2467632" y="26113"/>
                  </a:lnTo>
                  <a:lnTo>
                    <a:pt x="2467632" y="0"/>
                  </a:lnTo>
                  <a:close/>
                </a:path>
                <a:path w="4465955" h="6791959">
                  <a:moveTo>
                    <a:pt x="2735997" y="0"/>
                  </a:moveTo>
                  <a:lnTo>
                    <a:pt x="2534723" y="0"/>
                  </a:lnTo>
                  <a:lnTo>
                    <a:pt x="2534723" y="26113"/>
                  </a:lnTo>
                  <a:lnTo>
                    <a:pt x="2735997" y="26113"/>
                  </a:lnTo>
                  <a:lnTo>
                    <a:pt x="2735997" y="0"/>
                  </a:lnTo>
                  <a:close/>
                </a:path>
                <a:path w="4465955" h="6791959">
                  <a:moveTo>
                    <a:pt x="3004362" y="0"/>
                  </a:moveTo>
                  <a:lnTo>
                    <a:pt x="2803088" y="0"/>
                  </a:lnTo>
                  <a:lnTo>
                    <a:pt x="2803088" y="26113"/>
                  </a:lnTo>
                  <a:lnTo>
                    <a:pt x="3004362" y="26113"/>
                  </a:lnTo>
                  <a:lnTo>
                    <a:pt x="3004362" y="0"/>
                  </a:lnTo>
                  <a:close/>
                </a:path>
                <a:path w="4465955" h="6791959">
                  <a:moveTo>
                    <a:pt x="3272727" y="0"/>
                  </a:moveTo>
                  <a:lnTo>
                    <a:pt x="3071453" y="0"/>
                  </a:lnTo>
                  <a:lnTo>
                    <a:pt x="3071453" y="26113"/>
                  </a:lnTo>
                  <a:lnTo>
                    <a:pt x="3272727" y="26113"/>
                  </a:lnTo>
                  <a:lnTo>
                    <a:pt x="3272727" y="0"/>
                  </a:lnTo>
                  <a:close/>
                </a:path>
                <a:path w="4465955" h="6791959">
                  <a:moveTo>
                    <a:pt x="3541092" y="0"/>
                  </a:moveTo>
                  <a:lnTo>
                    <a:pt x="3339818" y="0"/>
                  </a:lnTo>
                  <a:lnTo>
                    <a:pt x="3339818" y="26113"/>
                  </a:lnTo>
                  <a:lnTo>
                    <a:pt x="3541092" y="26113"/>
                  </a:lnTo>
                  <a:lnTo>
                    <a:pt x="3541092" y="0"/>
                  </a:lnTo>
                  <a:close/>
                </a:path>
                <a:path w="4465955" h="6791959">
                  <a:moveTo>
                    <a:pt x="3809457" y="0"/>
                  </a:moveTo>
                  <a:lnTo>
                    <a:pt x="3608183" y="0"/>
                  </a:lnTo>
                  <a:lnTo>
                    <a:pt x="3608183" y="26113"/>
                  </a:lnTo>
                  <a:lnTo>
                    <a:pt x="3809457" y="26113"/>
                  </a:lnTo>
                  <a:lnTo>
                    <a:pt x="3809457" y="0"/>
                  </a:lnTo>
                  <a:close/>
                </a:path>
                <a:path w="4465955" h="6791959">
                  <a:moveTo>
                    <a:pt x="4077822" y="0"/>
                  </a:moveTo>
                  <a:lnTo>
                    <a:pt x="3876548" y="0"/>
                  </a:lnTo>
                  <a:lnTo>
                    <a:pt x="3876548" y="26113"/>
                  </a:lnTo>
                  <a:lnTo>
                    <a:pt x="4077822" y="26113"/>
                  </a:lnTo>
                  <a:lnTo>
                    <a:pt x="4077822" y="0"/>
                  </a:lnTo>
                  <a:close/>
                </a:path>
                <a:path w="4465955" h="6791959">
                  <a:moveTo>
                    <a:pt x="4245551" y="13056"/>
                  </a:moveTo>
                  <a:lnTo>
                    <a:pt x="4245551" y="26113"/>
                  </a:lnTo>
                  <a:lnTo>
                    <a:pt x="4274893" y="28315"/>
                  </a:lnTo>
                  <a:lnTo>
                    <a:pt x="4302840" y="34706"/>
                  </a:lnTo>
                  <a:lnTo>
                    <a:pt x="4329080" y="44964"/>
                  </a:lnTo>
                  <a:lnTo>
                    <a:pt x="4353299" y="58767"/>
                  </a:lnTo>
                  <a:lnTo>
                    <a:pt x="4360567" y="47919"/>
                  </a:lnTo>
                  <a:lnTo>
                    <a:pt x="4334705" y="33181"/>
                  </a:lnTo>
                  <a:lnTo>
                    <a:pt x="4306691" y="22230"/>
                  </a:lnTo>
                  <a:lnTo>
                    <a:pt x="4276860" y="15407"/>
                  </a:lnTo>
                  <a:lnTo>
                    <a:pt x="4245551" y="13056"/>
                  </a:lnTo>
                  <a:close/>
                </a:path>
                <a:path w="4465955" h="6791959">
                  <a:moveTo>
                    <a:pt x="4245551" y="0"/>
                  </a:moveTo>
                  <a:lnTo>
                    <a:pt x="4245551" y="13056"/>
                  </a:lnTo>
                  <a:lnTo>
                    <a:pt x="4276860" y="15407"/>
                  </a:lnTo>
                  <a:lnTo>
                    <a:pt x="4306691" y="22230"/>
                  </a:lnTo>
                  <a:lnTo>
                    <a:pt x="4334705" y="33181"/>
                  </a:lnTo>
                  <a:lnTo>
                    <a:pt x="4360567" y="47919"/>
                  </a:lnTo>
                  <a:lnTo>
                    <a:pt x="4367785" y="37145"/>
                  </a:lnTo>
                  <a:lnTo>
                    <a:pt x="4331213" y="17294"/>
                  </a:lnTo>
                  <a:lnTo>
                    <a:pt x="4289903" y="4471"/>
                  </a:lnTo>
                  <a:lnTo>
                    <a:pt x="4245551" y="0"/>
                  </a:lnTo>
                  <a:close/>
                </a:path>
                <a:path w="4465955" h="6791959">
                  <a:moveTo>
                    <a:pt x="4245551" y="0"/>
                  </a:moveTo>
                  <a:lnTo>
                    <a:pt x="4144913" y="0"/>
                  </a:lnTo>
                  <a:lnTo>
                    <a:pt x="4144913" y="26113"/>
                  </a:lnTo>
                  <a:lnTo>
                    <a:pt x="4245551" y="26113"/>
                  </a:lnTo>
                  <a:lnTo>
                    <a:pt x="4245551" y="0"/>
                  </a:lnTo>
                  <a:close/>
                </a:path>
                <a:path w="4465955" h="6791959">
                  <a:moveTo>
                    <a:pt x="4417706" y="105060"/>
                  </a:moveTo>
                  <a:lnTo>
                    <a:pt x="4406856" y="112324"/>
                  </a:lnTo>
                  <a:lnTo>
                    <a:pt x="4420660" y="136544"/>
                  </a:lnTo>
                  <a:lnTo>
                    <a:pt x="4430918" y="162784"/>
                  </a:lnTo>
                  <a:lnTo>
                    <a:pt x="4437309" y="190731"/>
                  </a:lnTo>
                  <a:lnTo>
                    <a:pt x="4439510" y="220073"/>
                  </a:lnTo>
                  <a:lnTo>
                    <a:pt x="4439510" y="319317"/>
                  </a:lnTo>
                  <a:lnTo>
                    <a:pt x="4452567" y="319317"/>
                  </a:lnTo>
                  <a:lnTo>
                    <a:pt x="4452567" y="220073"/>
                  </a:lnTo>
                  <a:lnTo>
                    <a:pt x="4450217" y="188764"/>
                  </a:lnTo>
                  <a:lnTo>
                    <a:pt x="4443394" y="158933"/>
                  </a:lnTo>
                  <a:lnTo>
                    <a:pt x="4432443" y="130919"/>
                  </a:lnTo>
                  <a:lnTo>
                    <a:pt x="4417706" y="105060"/>
                  </a:lnTo>
                  <a:close/>
                </a:path>
                <a:path w="4465955" h="6791959">
                  <a:moveTo>
                    <a:pt x="4428479" y="97839"/>
                  </a:moveTo>
                  <a:lnTo>
                    <a:pt x="4417706" y="105060"/>
                  </a:lnTo>
                  <a:lnTo>
                    <a:pt x="4432443" y="130919"/>
                  </a:lnTo>
                  <a:lnTo>
                    <a:pt x="4443394" y="158933"/>
                  </a:lnTo>
                  <a:lnTo>
                    <a:pt x="4450217" y="188764"/>
                  </a:lnTo>
                  <a:lnTo>
                    <a:pt x="4452567" y="220073"/>
                  </a:lnTo>
                  <a:lnTo>
                    <a:pt x="4452567" y="319317"/>
                  </a:lnTo>
                  <a:lnTo>
                    <a:pt x="4465624" y="319317"/>
                  </a:lnTo>
                  <a:lnTo>
                    <a:pt x="4465624" y="220073"/>
                  </a:lnTo>
                  <a:lnTo>
                    <a:pt x="4461153" y="175721"/>
                  </a:lnTo>
                  <a:lnTo>
                    <a:pt x="4448329" y="134411"/>
                  </a:lnTo>
                  <a:lnTo>
                    <a:pt x="4428479" y="97839"/>
                  </a:lnTo>
                  <a:close/>
                </a:path>
                <a:path w="4465955" h="6791959">
                  <a:moveTo>
                    <a:pt x="4452567" y="385480"/>
                  </a:moveTo>
                  <a:lnTo>
                    <a:pt x="4439510" y="385480"/>
                  </a:lnTo>
                  <a:lnTo>
                    <a:pt x="4439510" y="583968"/>
                  </a:lnTo>
                  <a:lnTo>
                    <a:pt x="4452567" y="583968"/>
                  </a:lnTo>
                  <a:lnTo>
                    <a:pt x="4452567" y="385480"/>
                  </a:lnTo>
                  <a:close/>
                </a:path>
                <a:path w="4465955" h="6791959">
                  <a:moveTo>
                    <a:pt x="4465624" y="385480"/>
                  </a:moveTo>
                  <a:lnTo>
                    <a:pt x="4452567" y="385480"/>
                  </a:lnTo>
                  <a:lnTo>
                    <a:pt x="4452567" y="583968"/>
                  </a:lnTo>
                  <a:lnTo>
                    <a:pt x="4465624" y="583968"/>
                  </a:lnTo>
                  <a:lnTo>
                    <a:pt x="4465624" y="385480"/>
                  </a:lnTo>
                  <a:close/>
                </a:path>
                <a:path w="4465955" h="6791959">
                  <a:moveTo>
                    <a:pt x="4452567" y="650130"/>
                  </a:moveTo>
                  <a:lnTo>
                    <a:pt x="4439510" y="650130"/>
                  </a:lnTo>
                  <a:lnTo>
                    <a:pt x="4439510" y="848618"/>
                  </a:lnTo>
                  <a:lnTo>
                    <a:pt x="4452567" y="848618"/>
                  </a:lnTo>
                  <a:lnTo>
                    <a:pt x="4452567" y="650130"/>
                  </a:lnTo>
                  <a:close/>
                </a:path>
                <a:path w="4465955" h="6791959">
                  <a:moveTo>
                    <a:pt x="4465624" y="650130"/>
                  </a:moveTo>
                  <a:lnTo>
                    <a:pt x="4452567" y="650130"/>
                  </a:lnTo>
                  <a:lnTo>
                    <a:pt x="4452567" y="848618"/>
                  </a:lnTo>
                  <a:lnTo>
                    <a:pt x="4465624" y="848618"/>
                  </a:lnTo>
                  <a:lnTo>
                    <a:pt x="4465624" y="650130"/>
                  </a:lnTo>
                  <a:close/>
                </a:path>
                <a:path w="4465955" h="6791959">
                  <a:moveTo>
                    <a:pt x="4452567" y="914781"/>
                  </a:moveTo>
                  <a:lnTo>
                    <a:pt x="4439510" y="914781"/>
                  </a:lnTo>
                  <a:lnTo>
                    <a:pt x="4439510" y="1113269"/>
                  </a:lnTo>
                  <a:lnTo>
                    <a:pt x="4452567" y="1113269"/>
                  </a:lnTo>
                  <a:lnTo>
                    <a:pt x="4452567" y="914781"/>
                  </a:lnTo>
                  <a:close/>
                </a:path>
                <a:path w="4465955" h="6791959">
                  <a:moveTo>
                    <a:pt x="4465624" y="914781"/>
                  </a:moveTo>
                  <a:lnTo>
                    <a:pt x="4452567" y="914781"/>
                  </a:lnTo>
                  <a:lnTo>
                    <a:pt x="4452567" y="1113269"/>
                  </a:lnTo>
                  <a:lnTo>
                    <a:pt x="4465624" y="1113269"/>
                  </a:lnTo>
                  <a:lnTo>
                    <a:pt x="4465624" y="914781"/>
                  </a:lnTo>
                  <a:close/>
                </a:path>
                <a:path w="4465955" h="6791959">
                  <a:moveTo>
                    <a:pt x="4452567" y="1179431"/>
                  </a:moveTo>
                  <a:lnTo>
                    <a:pt x="4439510" y="1179431"/>
                  </a:lnTo>
                  <a:lnTo>
                    <a:pt x="4439510" y="1377919"/>
                  </a:lnTo>
                  <a:lnTo>
                    <a:pt x="4452567" y="1377919"/>
                  </a:lnTo>
                  <a:lnTo>
                    <a:pt x="4452567" y="1179431"/>
                  </a:lnTo>
                  <a:close/>
                </a:path>
                <a:path w="4465955" h="6791959">
                  <a:moveTo>
                    <a:pt x="4465624" y="1179431"/>
                  </a:moveTo>
                  <a:lnTo>
                    <a:pt x="4452567" y="1179431"/>
                  </a:lnTo>
                  <a:lnTo>
                    <a:pt x="4452567" y="1377919"/>
                  </a:lnTo>
                  <a:lnTo>
                    <a:pt x="4465624" y="1377919"/>
                  </a:lnTo>
                  <a:lnTo>
                    <a:pt x="4465624" y="1179431"/>
                  </a:lnTo>
                  <a:close/>
                </a:path>
                <a:path w="4465955" h="6791959">
                  <a:moveTo>
                    <a:pt x="4452567" y="1444082"/>
                  </a:moveTo>
                  <a:lnTo>
                    <a:pt x="4439510" y="1444082"/>
                  </a:lnTo>
                  <a:lnTo>
                    <a:pt x="4439510" y="1642569"/>
                  </a:lnTo>
                  <a:lnTo>
                    <a:pt x="4452567" y="1642569"/>
                  </a:lnTo>
                  <a:lnTo>
                    <a:pt x="4452567" y="1444082"/>
                  </a:lnTo>
                  <a:close/>
                </a:path>
                <a:path w="4465955" h="6791959">
                  <a:moveTo>
                    <a:pt x="4465624" y="1444082"/>
                  </a:moveTo>
                  <a:lnTo>
                    <a:pt x="4452567" y="1444082"/>
                  </a:lnTo>
                  <a:lnTo>
                    <a:pt x="4452567" y="1642569"/>
                  </a:lnTo>
                  <a:lnTo>
                    <a:pt x="4465624" y="1642569"/>
                  </a:lnTo>
                  <a:lnTo>
                    <a:pt x="4465624" y="1444082"/>
                  </a:lnTo>
                  <a:close/>
                </a:path>
                <a:path w="4465955" h="6791959">
                  <a:moveTo>
                    <a:pt x="4452567" y="1708732"/>
                  </a:moveTo>
                  <a:lnTo>
                    <a:pt x="4439510" y="1708732"/>
                  </a:lnTo>
                  <a:lnTo>
                    <a:pt x="4439510" y="1907220"/>
                  </a:lnTo>
                  <a:lnTo>
                    <a:pt x="4452567" y="1907220"/>
                  </a:lnTo>
                  <a:lnTo>
                    <a:pt x="4452567" y="1708732"/>
                  </a:lnTo>
                  <a:close/>
                </a:path>
                <a:path w="4465955" h="6791959">
                  <a:moveTo>
                    <a:pt x="4465624" y="1708732"/>
                  </a:moveTo>
                  <a:lnTo>
                    <a:pt x="4452567" y="1708732"/>
                  </a:lnTo>
                  <a:lnTo>
                    <a:pt x="4452567" y="1907220"/>
                  </a:lnTo>
                  <a:lnTo>
                    <a:pt x="4465624" y="1907220"/>
                  </a:lnTo>
                  <a:lnTo>
                    <a:pt x="4465624" y="1708732"/>
                  </a:lnTo>
                  <a:close/>
                </a:path>
                <a:path w="4465955" h="6791959">
                  <a:moveTo>
                    <a:pt x="4452567" y="1973382"/>
                  </a:moveTo>
                  <a:lnTo>
                    <a:pt x="4439510" y="1973382"/>
                  </a:lnTo>
                  <a:lnTo>
                    <a:pt x="4439510" y="2171870"/>
                  </a:lnTo>
                  <a:lnTo>
                    <a:pt x="4452567" y="2171870"/>
                  </a:lnTo>
                  <a:lnTo>
                    <a:pt x="4452567" y="1973382"/>
                  </a:lnTo>
                  <a:close/>
                </a:path>
                <a:path w="4465955" h="6791959">
                  <a:moveTo>
                    <a:pt x="4465624" y="1973382"/>
                  </a:moveTo>
                  <a:lnTo>
                    <a:pt x="4452567" y="1973382"/>
                  </a:lnTo>
                  <a:lnTo>
                    <a:pt x="4452567" y="2171870"/>
                  </a:lnTo>
                  <a:lnTo>
                    <a:pt x="4465624" y="2171870"/>
                  </a:lnTo>
                  <a:lnTo>
                    <a:pt x="4465624" y="1973382"/>
                  </a:lnTo>
                  <a:close/>
                </a:path>
                <a:path w="4465955" h="6791959">
                  <a:moveTo>
                    <a:pt x="4452567" y="2238033"/>
                  </a:moveTo>
                  <a:lnTo>
                    <a:pt x="4439510" y="2238033"/>
                  </a:lnTo>
                  <a:lnTo>
                    <a:pt x="4439510" y="2436521"/>
                  </a:lnTo>
                  <a:lnTo>
                    <a:pt x="4452567" y="2436521"/>
                  </a:lnTo>
                  <a:lnTo>
                    <a:pt x="4452567" y="2238033"/>
                  </a:lnTo>
                  <a:close/>
                </a:path>
                <a:path w="4465955" h="6791959">
                  <a:moveTo>
                    <a:pt x="4465624" y="2238033"/>
                  </a:moveTo>
                  <a:lnTo>
                    <a:pt x="4452567" y="2238033"/>
                  </a:lnTo>
                  <a:lnTo>
                    <a:pt x="4452567" y="2436521"/>
                  </a:lnTo>
                  <a:lnTo>
                    <a:pt x="4465624" y="2436521"/>
                  </a:lnTo>
                  <a:lnTo>
                    <a:pt x="4465624" y="2238033"/>
                  </a:lnTo>
                  <a:close/>
                </a:path>
                <a:path w="4465955" h="6791959">
                  <a:moveTo>
                    <a:pt x="4452567" y="2502683"/>
                  </a:moveTo>
                  <a:lnTo>
                    <a:pt x="4439510" y="2502683"/>
                  </a:lnTo>
                  <a:lnTo>
                    <a:pt x="4439510" y="2701171"/>
                  </a:lnTo>
                  <a:lnTo>
                    <a:pt x="4452567" y="2701171"/>
                  </a:lnTo>
                  <a:lnTo>
                    <a:pt x="4452567" y="2502683"/>
                  </a:lnTo>
                  <a:close/>
                </a:path>
                <a:path w="4465955" h="6791959">
                  <a:moveTo>
                    <a:pt x="4465624" y="2502683"/>
                  </a:moveTo>
                  <a:lnTo>
                    <a:pt x="4452567" y="2502683"/>
                  </a:lnTo>
                  <a:lnTo>
                    <a:pt x="4452567" y="2701171"/>
                  </a:lnTo>
                  <a:lnTo>
                    <a:pt x="4465624" y="2701171"/>
                  </a:lnTo>
                  <a:lnTo>
                    <a:pt x="4465624" y="2502683"/>
                  </a:lnTo>
                  <a:close/>
                </a:path>
                <a:path w="4465955" h="6791959">
                  <a:moveTo>
                    <a:pt x="4452567" y="2767334"/>
                  </a:moveTo>
                  <a:lnTo>
                    <a:pt x="4439510" y="2767334"/>
                  </a:lnTo>
                  <a:lnTo>
                    <a:pt x="4439510" y="2965822"/>
                  </a:lnTo>
                  <a:lnTo>
                    <a:pt x="4452567" y="2965822"/>
                  </a:lnTo>
                  <a:lnTo>
                    <a:pt x="4452567" y="2767334"/>
                  </a:lnTo>
                  <a:close/>
                </a:path>
                <a:path w="4465955" h="6791959">
                  <a:moveTo>
                    <a:pt x="4465624" y="2767334"/>
                  </a:moveTo>
                  <a:lnTo>
                    <a:pt x="4452567" y="2767334"/>
                  </a:lnTo>
                  <a:lnTo>
                    <a:pt x="4452567" y="2965822"/>
                  </a:lnTo>
                  <a:lnTo>
                    <a:pt x="4465624" y="2965822"/>
                  </a:lnTo>
                  <a:lnTo>
                    <a:pt x="4465624" y="2767334"/>
                  </a:lnTo>
                  <a:close/>
                </a:path>
                <a:path w="4465955" h="6791959">
                  <a:moveTo>
                    <a:pt x="4452567" y="3031984"/>
                  </a:moveTo>
                  <a:lnTo>
                    <a:pt x="4439510" y="3031984"/>
                  </a:lnTo>
                  <a:lnTo>
                    <a:pt x="4439510" y="3230472"/>
                  </a:lnTo>
                  <a:lnTo>
                    <a:pt x="4452567" y="3230472"/>
                  </a:lnTo>
                  <a:lnTo>
                    <a:pt x="4452567" y="3031984"/>
                  </a:lnTo>
                  <a:close/>
                </a:path>
                <a:path w="4465955" h="6791959">
                  <a:moveTo>
                    <a:pt x="4465624" y="3031984"/>
                  </a:moveTo>
                  <a:lnTo>
                    <a:pt x="4452567" y="3031984"/>
                  </a:lnTo>
                  <a:lnTo>
                    <a:pt x="4452567" y="3230472"/>
                  </a:lnTo>
                  <a:lnTo>
                    <a:pt x="4465624" y="3230472"/>
                  </a:lnTo>
                  <a:lnTo>
                    <a:pt x="4465624" y="3031984"/>
                  </a:lnTo>
                  <a:close/>
                </a:path>
                <a:path w="4465955" h="6791959">
                  <a:moveTo>
                    <a:pt x="4452567" y="3296634"/>
                  </a:moveTo>
                  <a:lnTo>
                    <a:pt x="4439510" y="3296634"/>
                  </a:lnTo>
                  <a:lnTo>
                    <a:pt x="4439510" y="3495122"/>
                  </a:lnTo>
                  <a:lnTo>
                    <a:pt x="4452567" y="3495122"/>
                  </a:lnTo>
                  <a:lnTo>
                    <a:pt x="4452567" y="3296634"/>
                  </a:lnTo>
                  <a:close/>
                </a:path>
                <a:path w="4465955" h="6791959">
                  <a:moveTo>
                    <a:pt x="4465624" y="3296634"/>
                  </a:moveTo>
                  <a:lnTo>
                    <a:pt x="4452567" y="3296634"/>
                  </a:lnTo>
                  <a:lnTo>
                    <a:pt x="4452567" y="3495122"/>
                  </a:lnTo>
                  <a:lnTo>
                    <a:pt x="4465624" y="3495122"/>
                  </a:lnTo>
                  <a:lnTo>
                    <a:pt x="4465624" y="3296634"/>
                  </a:lnTo>
                  <a:close/>
                </a:path>
                <a:path w="4465955" h="6791959">
                  <a:moveTo>
                    <a:pt x="4452567" y="3561284"/>
                  </a:moveTo>
                  <a:lnTo>
                    <a:pt x="4439510" y="3561284"/>
                  </a:lnTo>
                  <a:lnTo>
                    <a:pt x="4439510" y="3759772"/>
                  </a:lnTo>
                  <a:lnTo>
                    <a:pt x="4452567" y="3759772"/>
                  </a:lnTo>
                  <a:lnTo>
                    <a:pt x="4452567" y="3561284"/>
                  </a:lnTo>
                  <a:close/>
                </a:path>
                <a:path w="4465955" h="6791959">
                  <a:moveTo>
                    <a:pt x="4465624" y="3561284"/>
                  </a:moveTo>
                  <a:lnTo>
                    <a:pt x="4452567" y="3561284"/>
                  </a:lnTo>
                  <a:lnTo>
                    <a:pt x="4452567" y="3759772"/>
                  </a:lnTo>
                  <a:lnTo>
                    <a:pt x="4465624" y="3759772"/>
                  </a:lnTo>
                  <a:lnTo>
                    <a:pt x="4465624" y="3561284"/>
                  </a:lnTo>
                  <a:close/>
                </a:path>
                <a:path w="4465955" h="6791959">
                  <a:moveTo>
                    <a:pt x="4452567" y="3825935"/>
                  </a:moveTo>
                  <a:lnTo>
                    <a:pt x="4439510" y="3825935"/>
                  </a:lnTo>
                  <a:lnTo>
                    <a:pt x="4439510" y="4024422"/>
                  </a:lnTo>
                  <a:lnTo>
                    <a:pt x="4452567" y="4024422"/>
                  </a:lnTo>
                  <a:lnTo>
                    <a:pt x="4452567" y="3825935"/>
                  </a:lnTo>
                  <a:close/>
                </a:path>
                <a:path w="4465955" h="6791959">
                  <a:moveTo>
                    <a:pt x="4465624" y="3825935"/>
                  </a:moveTo>
                  <a:lnTo>
                    <a:pt x="4452567" y="3825935"/>
                  </a:lnTo>
                  <a:lnTo>
                    <a:pt x="4452567" y="4024422"/>
                  </a:lnTo>
                  <a:lnTo>
                    <a:pt x="4465624" y="4024422"/>
                  </a:lnTo>
                  <a:lnTo>
                    <a:pt x="4465624" y="3825935"/>
                  </a:lnTo>
                  <a:close/>
                </a:path>
                <a:path w="4465955" h="6791959">
                  <a:moveTo>
                    <a:pt x="4452567" y="4090585"/>
                  </a:moveTo>
                  <a:lnTo>
                    <a:pt x="4439510" y="4090585"/>
                  </a:lnTo>
                  <a:lnTo>
                    <a:pt x="4439510" y="4289073"/>
                  </a:lnTo>
                  <a:lnTo>
                    <a:pt x="4452567" y="4289073"/>
                  </a:lnTo>
                  <a:lnTo>
                    <a:pt x="4452567" y="4090585"/>
                  </a:lnTo>
                  <a:close/>
                </a:path>
                <a:path w="4465955" h="6791959">
                  <a:moveTo>
                    <a:pt x="4465624" y="4090585"/>
                  </a:moveTo>
                  <a:lnTo>
                    <a:pt x="4452567" y="4090585"/>
                  </a:lnTo>
                  <a:lnTo>
                    <a:pt x="4452567" y="4289073"/>
                  </a:lnTo>
                  <a:lnTo>
                    <a:pt x="4465624" y="4289073"/>
                  </a:lnTo>
                  <a:lnTo>
                    <a:pt x="4465624" y="4090585"/>
                  </a:lnTo>
                  <a:close/>
                </a:path>
                <a:path w="4465955" h="6791959">
                  <a:moveTo>
                    <a:pt x="4452567" y="4355235"/>
                  </a:moveTo>
                  <a:lnTo>
                    <a:pt x="4439510" y="4355235"/>
                  </a:lnTo>
                  <a:lnTo>
                    <a:pt x="4439510" y="4553723"/>
                  </a:lnTo>
                  <a:lnTo>
                    <a:pt x="4452567" y="4553723"/>
                  </a:lnTo>
                  <a:lnTo>
                    <a:pt x="4452567" y="4355235"/>
                  </a:lnTo>
                  <a:close/>
                </a:path>
                <a:path w="4465955" h="6791959">
                  <a:moveTo>
                    <a:pt x="4465624" y="4355235"/>
                  </a:moveTo>
                  <a:lnTo>
                    <a:pt x="4452567" y="4355235"/>
                  </a:lnTo>
                  <a:lnTo>
                    <a:pt x="4452567" y="4553723"/>
                  </a:lnTo>
                  <a:lnTo>
                    <a:pt x="4465624" y="4553723"/>
                  </a:lnTo>
                  <a:lnTo>
                    <a:pt x="4465624" y="4355235"/>
                  </a:lnTo>
                  <a:close/>
                </a:path>
                <a:path w="4465955" h="6791959">
                  <a:moveTo>
                    <a:pt x="4452567" y="4619886"/>
                  </a:moveTo>
                  <a:lnTo>
                    <a:pt x="4439510" y="4619886"/>
                  </a:lnTo>
                  <a:lnTo>
                    <a:pt x="4439510" y="4818374"/>
                  </a:lnTo>
                  <a:lnTo>
                    <a:pt x="4452567" y="4818374"/>
                  </a:lnTo>
                  <a:lnTo>
                    <a:pt x="4452567" y="4619886"/>
                  </a:lnTo>
                  <a:close/>
                </a:path>
                <a:path w="4465955" h="6791959">
                  <a:moveTo>
                    <a:pt x="4465624" y="4619886"/>
                  </a:moveTo>
                  <a:lnTo>
                    <a:pt x="4452567" y="4619886"/>
                  </a:lnTo>
                  <a:lnTo>
                    <a:pt x="4452567" y="4818374"/>
                  </a:lnTo>
                  <a:lnTo>
                    <a:pt x="4465624" y="4818374"/>
                  </a:lnTo>
                  <a:lnTo>
                    <a:pt x="4465624" y="4619886"/>
                  </a:lnTo>
                  <a:close/>
                </a:path>
                <a:path w="4465955" h="6791959">
                  <a:moveTo>
                    <a:pt x="4452567" y="4884536"/>
                  </a:moveTo>
                  <a:lnTo>
                    <a:pt x="4439510" y="4884536"/>
                  </a:lnTo>
                  <a:lnTo>
                    <a:pt x="4439510" y="5083024"/>
                  </a:lnTo>
                  <a:lnTo>
                    <a:pt x="4452567" y="5083024"/>
                  </a:lnTo>
                  <a:lnTo>
                    <a:pt x="4452567" y="4884536"/>
                  </a:lnTo>
                  <a:close/>
                </a:path>
                <a:path w="4465955" h="6791959">
                  <a:moveTo>
                    <a:pt x="4465624" y="4884536"/>
                  </a:moveTo>
                  <a:lnTo>
                    <a:pt x="4452567" y="4884536"/>
                  </a:lnTo>
                  <a:lnTo>
                    <a:pt x="4452567" y="5083024"/>
                  </a:lnTo>
                  <a:lnTo>
                    <a:pt x="4465624" y="5083024"/>
                  </a:lnTo>
                  <a:lnTo>
                    <a:pt x="4465624" y="4884536"/>
                  </a:lnTo>
                  <a:close/>
                </a:path>
                <a:path w="4465955" h="6791959">
                  <a:moveTo>
                    <a:pt x="4452567" y="5149186"/>
                  </a:moveTo>
                  <a:lnTo>
                    <a:pt x="4439510" y="5149186"/>
                  </a:lnTo>
                  <a:lnTo>
                    <a:pt x="4439510" y="5347674"/>
                  </a:lnTo>
                  <a:lnTo>
                    <a:pt x="4452567" y="5347674"/>
                  </a:lnTo>
                  <a:lnTo>
                    <a:pt x="4452567" y="5149186"/>
                  </a:lnTo>
                  <a:close/>
                </a:path>
                <a:path w="4465955" h="6791959">
                  <a:moveTo>
                    <a:pt x="4465624" y="5149186"/>
                  </a:moveTo>
                  <a:lnTo>
                    <a:pt x="4452567" y="5149186"/>
                  </a:lnTo>
                  <a:lnTo>
                    <a:pt x="4452567" y="5347674"/>
                  </a:lnTo>
                  <a:lnTo>
                    <a:pt x="4465624" y="5347674"/>
                  </a:lnTo>
                  <a:lnTo>
                    <a:pt x="4465624" y="5149186"/>
                  </a:lnTo>
                  <a:close/>
                </a:path>
                <a:path w="4465955" h="6791959">
                  <a:moveTo>
                    <a:pt x="4452567" y="5413836"/>
                  </a:moveTo>
                  <a:lnTo>
                    <a:pt x="4439510" y="5413836"/>
                  </a:lnTo>
                  <a:lnTo>
                    <a:pt x="4439510" y="5612325"/>
                  </a:lnTo>
                  <a:lnTo>
                    <a:pt x="4452567" y="5612325"/>
                  </a:lnTo>
                  <a:lnTo>
                    <a:pt x="4452567" y="5413836"/>
                  </a:lnTo>
                  <a:close/>
                </a:path>
                <a:path w="4465955" h="6791959">
                  <a:moveTo>
                    <a:pt x="4465624" y="5413836"/>
                  </a:moveTo>
                  <a:lnTo>
                    <a:pt x="4452567" y="5413836"/>
                  </a:lnTo>
                  <a:lnTo>
                    <a:pt x="4452567" y="5612325"/>
                  </a:lnTo>
                  <a:lnTo>
                    <a:pt x="4465624" y="5612325"/>
                  </a:lnTo>
                  <a:lnTo>
                    <a:pt x="4465624" y="5413836"/>
                  </a:lnTo>
                  <a:close/>
                </a:path>
                <a:path w="4465955" h="6791959">
                  <a:moveTo>
                    <a:pt x="4452567" y="5678488"/>
                  </a:moveTo>
                  <a:lnTo>
                    <a:pt x="4439510" y="5678488"/>
                  </a:lnTo>
                  <a:lnTo>
                    <a:pt x="4439510" y="5876975"/>
                  </a:lnTo>
                  <a:lnTo>
                    <a:pt x="4452567" y="5876975"/>
                  </a:lnTo>
                  <a:lnTo>
                    <a:pt x="4452567" y="5678488"/>
                  </a:lnTo>
                  <a:close/>
                </a:path>
                <a:path w="4465955" h="6791959">
                  <a:moveTo>
                    <a:pt x="4465624" y="5678488"/>
                  </a:moveTo>
                  <a:lnTo>
                    <a:pt x="4452567" y="5678488"/>
                  </a:lnTo>
                  <a:lnTo>
                    <a:pt x="4452567" y="5876975"/>
                  </a:lnTo>
                  <a:lnTo>
                    <a:pt x="4465624" y="5876975"/>
                  </a:lnTo>
                  <a:lnTo>
                    <a:pt x="4465624" y="5678488"/>
                  </a:lnTo>
                  <a:close/>
                </a:path>
                <a:path w="4465955" h="6791959">
                  <a:moveTo>
                    <a:pt x="4452567" y="5943138"/>
                  </a:moveTo>
                  <a:lnTo>
                    <a:pt x="4439510" y="5943138"/>
                  </a:lnTo>
                  <a:lnTo>
                    <a:pt x="4439510" y="6141626"/>
                  </a:lnTo>
                  <a:lnTo>
                    <a:pt x="4452567" y="6141626"/>
                  </a:lnTo>
                  <a:lnTo>
                    <a:pt x="4452567" y="5943138"/>
                  </a:lnTo>
                  <a:close/>
                </a:path>
                <a:path w="4465955" h="6791959">
                  <a:moveTo>
                    <a:pt x="4465624" y="5943138"/>
                  </a:moveTo>
                  <a:lnTo>
                    <a:pt x="4452567" y="5943138"/>
                  </a:lnTo>
                  <a:lnTo>
                    <a:pt x="4452567" y="6141626"/>
                  </a:lnTo>
                  <a:lnTo>
                    <a:pt x="4465624" y="6141626"/>
                  </a:lnTo>
                  <a:lnTo>
                    <a:pt x="4465624" y="5943138"/>
                  </a:lnTo>
                  <a:close/>
                </a:path>
                <a:path w="4465955" h="6791959">
                  <a:moveTo>
                    <a:pt x="4452567" y="6207788"/>
                  </a:moveTo>
                  <a:lnTo>
                    <a:pt x="4439510" y="6207788"/>
                  </a:lnTo>
                  <a:lnTo>
                    <a:pt x="4439510" y="6406277"/>
                  </a:lnTo>
                  <a:lnTo>
                    <a:pt x="4452567" y="6406277"/>
                  </a:lnTo>
                  <a:lnTo>
                    <a:pt x="4452567" y="6207788"/>
                  </a:lnTo>
                  <a:close/>
                </a:path>
                <a:path w="4465955" h="6791959">
                  <a:moveTo>
                    <a:pt x="4465624" y="6207788"/>
                  </a:moveTo>
                  <a:lnTo>
                    <a:pt x="4452567" y="6207788"/>
                  </a:lnTo>
                  <a:lnTo>
                    <a:pt x="4452567" y="6406277"/>
                  </a:lnTo>
                  <a:lnTo>
                    <a:pt x="4465624" y="6406277"/>
                  </a:lnTo>
                  <a:lnTo>
                    <a:pt x="4465624" y="6207788"/>
                  </a:lnTo>
                  <a:close/>
                </a:path>
                <a:path w="4465955" h="6791959">
                  <a:moveTo>
                    <a:pt x="4465624" y="6472439"/>
                  </a:moveTo>
                  <a:lnTo>
                    <a:pt x="4452567" y="6472439"/>
                  </a:lnTo>
                  <a:lnTo>
                    <a:pt x="4452567" y="6571682"/>
                  </a:lnTo>
                  <a:lnTo>
                    <a:pt x="4450217" y="6602992"/>
                  </a:lnTo>
                  <a:lnTo>
                    <a:pt x="4443394" y="6632823"/>
                  </a:lnTo>
                  <a:lnTo>
                    <a:pt x="4432443" y="6660837"/>
                  </a:lnTo>
                  <a:lnTo>
                    <a:pt x="4417704" y="6686699"/>
                  </a:lnTo>
                  <a:lnTo>
                    <a:pt x="4428479" y="6693917"/>
                  </a:lnTo>
                  <a:lnTo>
                    <a:pt x="4448329" y="6657345"/>
                  </a:lnTo>
                  <a:lnTo>
                    <a:pt x="4461153" y="6616035"/>
                  </a:lnTo>
                  <a:lnTo>
                    <a:pt x="4465624" y="6571682"/>
                  </a:lnTo>
                  <a:lnTo>
                    <a:pt x="4465624" y="6472439"/>
                  </a:lnTo>
                  <a:close/>
                </a:path>
                <a:path w="4465955" h="6791959">
                  <a:moveTo>
                    <a:pt x="4452567" y="6472439"/>
                  </a:moveTo>
                  <a:lnTo>
                    <a:pt x="4439510" y="6472439"/>
                  </a:lnTo>
                  <a:lnTo>
                    <a:pt x="4439510" y="6571682"/>
                  </a:lnTo>
                  <a:lnTo>
                    <a:pt x="4437309" y="6601025"/>
                  </a:lnTo>
                  <a:lnTo>
                    <a:pt x="4430918" y="6628972"/>
                  </a:lnTo>
                  <a:lnTo>
                    <a:pt x="4420660" y="6655211"/>
                  </a:lnTo>
                  <a:lnTo>
                    <a:pt x="4406856" y="6679431"/>
                  </a:lnTo>
                  <a:lnTo>
                    <a:pt x="4417704" y="6686699"/>
                  </a:lnTo>
                  <a:lnTo>
                    <a:pt x="4432443" y="6660837"/>
                  </a:lnTo>
                  <a:lnTo>
                    <a:pt x="4443394" y="6632823"/>
                  </a:lnTo>
                  <a:lnTo>
                    <a:pt x="4450217" y="6602992"/>
                  </a:lnTo>
                  <a:lnTo>
                    <a:pt x="4452567" y="6571682"/>
                  </a:lnTo>
                  <a:lnTo>
                    <a:pt x="4452567" y="6472439"/>
                  </a:lnTo>
                  <a:close/>
                </a:path>
                <a:path w="4465955" h="6791959">
                  <a:moveTo>
                    <a:pt x="4245550" y="6765642"/>
                  </a:moveTo>
                  <a:lnTo>
                    <a:pt x="4144913" y="6765642"/>
                  </a:lnTo>
                  <a:lnTo>
                    <a:pt x="4144913" y="6791756"/>
                  </a:lnTo>
                  <a:lnTo>
                    <a:pt x="4245550" y="6791756"/>
                  </a:lnTo>
                  <a:lnTo>
                    <a:pt x="4245550" y="6765642"/>
                  </a:lnTo>
                  <a:close/>
                </a:path>
                <a:path w="4465955" h="6791959">
                  <a:moveTo>
                    <a:pt x="4360563" y="6743838"/>
                  </a:moveTo>
                  <a:lnTo>
                    <a:pt x="4334704" y="6758575"/>
                  </a:lnTo>
                  <a:lnTo>
                    <a:pt x="4306690" y="6769526"/>
                  </a:lnTo>
                  <a:lnTo>
                    <a:pt x="4276860" y="6776349"/>
                  </a:lnTo>
                  <a:lnTo>
                    <a:pt x="4245550" y="6778699"/>
                  </a:lnTo>
                  <a:lnTo>
                    <a:pt x="4245550" y="6791756"/>
                  </a:lnTo>
                  <a:lnTo>
                    <a:pt x="4289903" y="6787285"/>
                  </a:lnTo>
                  <a:lnTo>
                    <a:pt x="4331213" y="6774462"/>
                  </a:lnTo>
                  <a:lnTo>
                    <a:pt x="4367785" y="6754611"/>
                  </a:lnTo>
                  <a:lnTo>
                    <a:pt x="4360563" y="6743838"/>
                  </a:lnTo>
                  <a:close/>
                </a:path>
                <a:path w="4465955" h="6791959">
                  <a:moveTo>
                    <a:pt x="4353299" y="6732988"/>
                  </a:moveTo>
                  <a:lnTo>
                    <a:pt x="4329079" y="6746792"/>
                  </a:lnTo>
                  <a:lnTo>
                    <a:pt x="4302840" y="6757050"/>
                  </a:lnTo>
                  <a:lnTo>
                    <a:pt x="4274893" y="6763440"/>
                  </a:lnTo>
                  <a:lnTo>
                    <a:pt x="4245550" y="6765642"/>
                  </a:lnTo>
                  <a:lnTo>
                    <a:pt x="4245550" y="6778699"/>
                  </a:lnTo>
                  <a:lnTo>
                    <a:pt x="4276860" y="6776349"/>
                  </a:lnTo>
                  <a:lnTo>
                    <a:pt x="4306690" y="6769526"/>
                  </a:lnTo>
                  <a:lnTo>
                    <a:pt x="4334704" y="6758575"/>
                  </a:lnTo>
                  <a:lnTo>
                    <a:pt x="4360563" y="6743838"/>
                  </a:lnTo>
                  <a:lnTo>
                    <a:pt x="4353299" y="6732988"/>
                  </a:lnTo>
                  <a:close/>
                </a:path>
                <a:path w="4465955" h="6791959">
                  <a:moveTo>
                    <a:pt x="4077822" y="6765642"/>
                  </a:moveTo>
                  <a:lnTo>
                    <a:pt x="3876548" y="6765642"/>
                  </a:lnTo>
                  <a:lnTo>
                    <a:pt x="3876548" y="6791756"/>
                  </a:lnTo>
                  <a:lnTo>
                    <a:pt x="4077822" y="6791756"/>
                  </a:lnTo>
                  <a:lnTo>
                    <a:pt x="4077822" y="6765642"/>
                  </a:lnTo>
                  <a:close/>
                </a:path>
                <a:path w="4465955" h="6791959">
                  <a:moveTo>
                    <a:pt x="3809457" y="6765642"/>
                  </a:moveTo>
                  <a:lnTo>
                    <a:pt x="3608183" y="6765642"/>
                  </a:lnTo>
                  <a:lnTo>
                    <a:pt x="3608183" y="6791756"/>
                  </a:lnTo>
                  <a:lnTo>
                    <a:pt x="3809457" y="6791756"/>
                  </a:lnTo>
                  <a:lnTo>
                    <a:pt x="3809457" y="6765642"/>
                  </a:lnTo>
                  <a:close/>
                </a:path>
                <a:path w="4465955" h="6791959">
                  <a:moveTo>
                    <a:pt x="3541092" y="6765642"/>
                  </a:moveTo>
                  <a:lnTo>
                    <a:pt x="3339818" y="6765642"/>
                  </a:lnTo>
                  <a:lnTo>
                    <a:pt x="3339818" y="6791756"/>
                  </a:lnTo>
                  <a:lnTo>
                    <a:pt x="3541092" y="6791756"/>
                  </a:lnTo>
                  <a:lnTo>
                    <a:pt x="3541092" y="6765642"/>
                  </a:lnTo>
                  <a:close/>
                </a:path>
                <a:path w="4465955" h="6791959">
                  <a:moveTo>
                    <a:pt x="3272727" y="6765642"/>
                  </a:moveTo>
                  <a:lnTo>
                    <a:pt x="3071453" y="6765642"/>
                  </a:lnTo>
                  <a:lnTo>
                    <a:pt x="3071453" y="6791756"/>
                  </a:lnTo>
                  <a:lnTo>
                    <a:pt x="3272727" y="6791756"/>
                  </a:lnTo>
                  <a:lnTo>
                    <a:pt x="3272727" y="6765642"/>
                  </a:lnTo>
                  <a:close/>
                </a:path>
                <a:path w="4465955" h="6791959">
                  <a:moveTo>
                    <a:pt x="3004361" y="6765642"/>
                  </a:moveTo>
                  <a:lnTo>
                    <a:pt x="2803088" y="6765642"/>
                  </a:lnTo>
                  <a:lnTo>
                    <a:pt x="2803088" y="6791756"/>
                  </a:lnTo>
                  <a:lnTo>
                    <a:pt x="3004361" y="6791756"/>
                  </a:lnTo>
                  <a:lnTo>
                    <a:pt x="3004361" y="6765642"/>
                  </a:lnTo>
                  <a:close/>
                </a:path>
                <a:path w="4465955" h="6791959">
                  <a:moveTo>
                    <a:pt x="2735996" y="6765642"/>
                  </a:moveTo>
                  <a:lnTo>
                    <a:pt x="2534722" y="6765642"/>
                  </a:lnTo>
                  <a:lnTo>
                    <a:pt x="2534722" y="6791756"/>
                  </a:lnTo>
                  <a:lnTo>
                    <a:pt x="2735996" y="6791756"/>
                  </a:lnTo>
                  <a:lnTo>
                    <a:pt x="2735996" y="6765642"/>
                  </a:lnTo>
                  <a:close/>
                </a:path>
                <a:path w="4465955" h="6791959">
                  <a:moveTo>
                    <a:pt x="2467631" y="6765642"/>
                  </a:moveTo>
                  <a:lnTo>
                    <a:pt x="2266357" y="6765642"/>
                  </a:lnTo>
                  <a:lnTo>
                    <a:pt x="2266357" y="6791756"/>
                  </a:lnTo>
                  <a:lnTo>
                    <a:pt x="2467631" y="6791756"/>
                  </a:lnTo>
                  <a:lnTo>
                    <a:pt x="2467631" y="6765642"/>
                  </a:lnTo>
                  <a:close/>
                </a:path>
                <a:path w="4465955" h="6791959">
                  <a:moveTo>
                    <a:pt x="2199266" y="6765642"/>
                  </a:moveTo>
                  <a:lnTo>
                    <a:pt x="1997992" y="6765642"/>
                  </a:lnTo>
                  <a:lnTo>
                    <a:pt x="1997992" y="6791756"/>
                  </a:lnTo>
                  <a:lnTo>
                    <a:pt x="2199266" y="6791756"/>
                  </a:lnTo>
                  <a:lnTo>
                    <a:pt x="2199266" y="6765642"/>
                  </a:lnTo>
                  <a:close/>
                </a:path>
                <a:path w="4465955" h="6791959">
                  <a:moveTo>
                    <a:pt x="1930901" y="6765642"/>
                  </a:moveTo>
                  <a:lnTo>
                    <a:pt x="1729627" y="6765642"/>
                  </a:lnTo>
                  <a:lnTo>
                    <a:pt x="1729627" y="6791756"/>
                  </a:lnTo>
                  <a:lnTo>
                    <a:pt x="1930901" y="6791756"/>
                  </a:lnTo>
                  <a:lnTo>
                    <a:pt x="1930901" y="6765642"/>
                  </a:lnTo>
                  <a:close/>
                </a:path>
                <a:path w="4465955" h="6791959">
                  <a:moveTo>
                    <a:pt x="1662536" y="6765642"/>
                  </a:moveTo>
                  <a:lnTo>
                    <a:pt x="1461262" y="6765642"/>
                  </a:lnTo>
                  <a:lnTo>
                    <a:pt x="1461262" y="6791756"/>
                  </a:lnTo>
                  <a:lnTo>
                    <a:pt x="1662536" y="6791756"/>
                  </a:lnTo>
                  <a:lnTo>
                    <a:pt x="1662536" y="6765642"/>
                  </a:lnTo>
                  <a:close/>
                </a:path>
                <a:path w="4465955" h="6791959">
                  <a:moveTo>
                    <a:pt x="1394171" y="6765642"/>
                  </a:moveTo>
                  <a:lnTo>
                    <a:pt x="1192897" y="6765642"/>
                  </a:lnTo>
                  <a:lnTo>
                    <a:pt x="1192897" y="6791756"/>
                  </a:lnTo>
                  <a:lnTo>
                    <a:pt x="1394171" y="6791756"/>
                  </a:lnTo>
                  <a:lnTo>
                    <a:pt x="1394171" y="6765642"/>
                  </a:lnTo>
                  <a:close/>
                </a:path>
                <a:path w="4465955" h="6791959">
                  <a:moveTo>
                    <a:pt x="1125806" y="6765642"/>
                  </a:moveTo>
                  <a:lnTo>
                    <a:pt x="924532" y="6765642"/>
                  </a:lnTo>
                  <a:lnTo>
                    <a:pt x="924532" y="6791756"/>
                  </a:lnTo>
                  <a:lnTo>
                    <a:pt x="1125806" y="6791756"/>
                  </a:lnTo>
                  <a:lnTo>
                    <a:pt x="1125806" y="6765642"/>
                  </a:lnTo>
                  <a:close/>
                </a:path>
                <a:path w="4465955" h="6791959">
                  <a:moveTo>
                    <a:pt x="857441" y="6765642"/>
                  </a:moveTo>
                  <a:lnTo>
                    <a:pt x="656167" y="6765642"/>
                  </a:lnTo>
                  <a:lnTo>
                    <a:pt x="656167" y="6791756"/>
                  </a:lnTo>
                  <a:lnTo>
                    <a:pt x="857441" y="6791756"/>
                  </a:lnTo>
                  <a:lnTo>
                    <a:pt x="857441" y="6765642"/>
                  </a:lnTo>
                  <a:close/>
                </a:path>
                <a:path w="4465955" h="6791959">
                  <a:moveTo>
                    <a:pt x="589076" y="6765642"/>
                  </a:moveTo>
                  <a:lnTo>
                    <a:pt x="387802" y="6765642"/>
                  </a:lnTo>
                  <a:lnTo>
                    <a:pt x="387802" y="6791756"/>
                  </a:lnTo>
                  <a:lnTo>
                    <a:pt x="589076" y="6791756"/>
                  </a:lnTo>
                  <a:lnTo>
                    <a:pt x="589076" y="6765642"/>
                  </a:lnTo>
                  <a:close/>
                </a:path>
              </a:pathLst>
            </a:custGeom>
            <a:solidFill>
              <a:srgbClr val="E6E2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4943262" y="3480529"/>
              <a:ext cx="2105660" cy="260350"/>
            </a:xfrm>
            <a:custGeom>
              <a:avLst/>
              <a:gdLst/>
              <a:ahLst/>
              <a:cxnLst/>
              <a:rect l="l" t="t" r="r" b="b"/>
              <a:pathLst>
                <a:path w="2105659" h="260350">
                  <a:moveTo>
                    <a:pt x="2105444" y="0"/>
                  </a:moveTo>
                  <a:lnTo>
                    <a:pt x="0" y="0"/>
                  </a:lnTo>
                  <a:lnTo>
                    <a:pt x="0" y="260350"/>
                  </a:lnTo>
                  <a:lnTo>
                    <a:pt x="2105444" y="260350"/>
                  </a:lnTo>
                  <a:lnTo>
                    <a:pt x="2105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5069542" y="3479294"/>
              <a:ext cx="1903095" cy="271780"/>
            </a:xfrm>
            <a:custGeom>
              <a:avLst/>
              <a:gdLst/>
              <a:ahLst/>
              <a:cxnLst/>
              <a:rect l="l" t="t" r="r" b="b"/>
              <a:pathLst>
                <a:path w="1903094" h="271779">
                  <a:moveTo>
                    <a:pt x="41121" y="12469"/>
                  </a:moveTo>
                  <a:lnTo>
                    <a:pt x="0" y="12469"/>
                  </a:lnTo>
                  <a:lnTo>
                    <a:pt x="0" y="206405"/>
                  </a:lnTo>
                  <a:lnTo>
                    <a:pt x="142733" y="206405"/>
                  </a:lnTo>
                  <a:lnTo>
                    <a:pt x="142733" y="262915"/>
                  </a:lnTo>
                  <a:lnTo>
                    <a:pt x="182395" y="262915"/>
                  </a:lnTo>
                  <a:lnTo>
                    <a:pt x="182395" y="173773"/>
                  </a:lnTo>
                  <a:lnTo>
                    <a:pt x="153477" y="173773"/>
                  </a:lnTo>
                  <a:lnTo>
                    <a:pt x="153477" y="172181"/>
                  </a:lnTo>
                  <a:lnTo>
                    <a:pt x="41121" y="172181"/>
                  </a:lnTo>
                  <a:lnTo>
                    <a:pt x="41121" y="12469"/>
                  </a:lnTo>
                  <a:close/>
                </a:path>
                <a:path w="1903094" h="271779">
                  <a:moveTo>
                    <a:pt x="153477" y="12469"/>
                  </a:moveTo>
                  <a:lnTo>
                    <a:pt x="112488" y="12469"/>
                  </a:lnTo>
                  <a:lnTo>
                    <a:pt x="112488" y="172181"/>
                  </a:lnTo>
                  <a:lnTo>
                    <a:pt x="153477" y="172181"/>
                  </a:lnTo>
                  <a:lnTo>
                    <a:pt x="153477" y="12469"/>
                  </a:lnTo>
                  <a:close/>
                </a:path>
                <a:path w="1903094" h="271779">
                  <a:moveTo>
                    <a:pt x="248190" y="58101"/>
                  </a:moveTo>
                  <a:lnTo>
                    <a:pt x="209058" y="58101"/>
                  </a:lnTo>
                  <a:lnTo>
                    <a:pt x="209058" y="206405"/>
                  </a:lnTo>
                  <a:lnTo>
                    <a:pt x="257609" y="206405"/>
                  </a:lnTo>
                  <a:lnTo>
                    <a:pt x="286730" y="162100"/>
                  </a:lnTo>
                  <a:lnTo>
                    <a:pt x="245139" y="162100"/>
                  </a:lnTo>
                  <a:lnTo>
                    <a:pt x="246351" y="147243"/>
                  </a:lnTo>
                  <a:lnTo>
                    <a:pt x="247428" y="132717"/>
                  </a:lnTo>
                  <a:lnTo>
                    <a:pt x="248000" y="123050"/>
                  </a:lnTo>
                  <a:lnTo>
                    <a:pt x="248190" y="116733"/>
                  </a:lnTo>
                  <a:lnTo>
                    <a:pt x="248190" y="58101"/>
                  </a:lnTo>
                  <a:close/>
                </a:path>
                <a:path w="1903094" h="271779">
                  <a:moveTo>
                    <a:pt x="362271" y="102672"/>
                  </a:moveTo>
                  <a:lnTo>
                    <a:pt x="325792" y="102672"/>
                  </a:lnTo>
                  <a:lnTo>
                    <a:pt x="324631" y="116252"/>
                  </a:lnTo>
                  <a:lnTo>
                    <a:pt x="323802" y="128207"/>
                  </a:lnTo>
                  <a:lnTo>
                    <a:pt x="323304" y="138537"/>
                  </a:lnTo>
                  <a:lnTo>
                    <a:pt x="323167" y="145734"/>
                  </a:lnTo>
                  <a:lnTo>
                    <a:pt x="323139" y="206405"/>
                  </a:lnTo>
                  <a:lnTo>
                    <a:pt x="362271" y="206405"/>
                  </a:lnTo>
                  <a:lnTo>
                    <a:pt x="362271" y="102672"/>
                  </a:lnTo>
                  <a:close/>
                </a:path>
                <a:path w="1903094" h="271779">
                  <a:moveTo>
                    <a:pt x="362271" y="58101"/>
                  </a:moveTo>
                  <a:lnTo>
                    <a:pt x="313588" y="58101"/>
                  </a:lnTo>
                  <a:lnTo>
                    <a:pt x="245139" y="162100"/>
                  </a:lnTo>
                  <a:lnTo>
                    <a:pt x="286730" y="162100"/>
                  </a:lnTo>
                  <a:lnTo>
                    <a:pt x="325792" y="102672"/>
                  </a:lnTo>
                  <a:lnTo>
                    <a:pt x="362271" y="102672"/>
                  </a:lnTo>
                  <a:lnTo>
                    <a:pt x="362271" y="58101"/>
                  </a:lnTo>
                  <a:close/>
                </a:path>
                <a:path w="1903094" h="271779">
                  <a:moveTo>
                    <a:pt x="513228" y="0"/>
                  </a:moveTo>
                  <a:lnTo>
                    <a:pt x="475688" y="0"/>
                  </a:lnTo>
                  <a:lnTo>
                    <a:pt x="475688" y="57305"/>
                  </a:lnTo>
                  <a:lnTo>
                    <a:pt x="457349" y="59626"/>
                  </a:lnTo>
                  <a:lnTo>
                    <a:pt x="416260" y="79325"/>
                  </a:lnTo>
                  <a:lnTo>
                    <a:pt x="397268" y="115771"/>
                  </a:lnTo>
                  <a:lnTo>
                    <a:pt x="397169" y="116136"/>
                  </a:lnTo>
                  <a:lnTo>
                    <a:pt x="397060" y="116965"/>
                  </a:lnTo>
                  <a:lnTo>
                    <a:pt x="395832" y="132253"/>
                  </a:lnTo>
                  <a:lnTo>
                    <a:pt x="397150" y="147326"/>
                  </a:lnTo>
                  <a:lnTo>
                    <a:pt x="416923" y="183987"/>
                  </a:lnTo>
                  <a:lnTo>
                    <a:pt x="457937" y="204706"/>
                  </a:lnTo>
                  <a:lnTo>
                    <a:pt x="475688" y="207466"/>
                  </a:lnTo>
                  <a:lnTo>
                    <a:pt x="475688" y="271670"/>
                  </a:lnTo>
                  <a:lnTo>
                    <a:pt x="513228" y="271670"/>
                  </a:lnTo>
                  <a:lnTo>
                    <a:pt x="513228" y="207466"/>
                  </a:lnTo>
                  <a:lnTo>
                    <a:pt x="531012" y="204905"/>
                  </a:lnTo>
                  <a:lnTo>
                    <a:pt x="546690" y="200270"/>
                  </a:lnTo>
                  <a:lnTo>
                    <a:pt x="560261" y="193563"/>
                  </a:lnTo>
                  <a:lnTo>
                    <a:pt x="571727" y="184783"/>
                  </a:lnTo>
                  <a:lnTo>
                    <a:pt x="578508" y="176824"/>
                  </a:lnTo>
                  <a:lnTo>
                    <a:pt x="475688" y="176824"/>
                  </a:lnTo>
                  <a:lnTo>
                    <a:pt x="467273" y="175050"/>
                  </a:lnTo>
                  <a:lnTo>
                    <a:pt x="438123" y="141174"/>
                  </a:lnTo>
                  <a:lnTo>
                    <a:pt x="437484" y="132253"/>
                  </a:lnTo>
                  <a:lnTo>
                    <a:pt x="438125" y="123846"/>
                  </a:lnTo>
                  <a:lnTo>
                    <a:pt x="438139" y="123656"/>
                  </a:lnTo>
                  <a:lnTo>
                    <a:pt x="439957" y="116360"/>
                  </a:lnTo>
                  <a:lnTo>
                    <a:pt x="440013" y="116136"/>
                  </a:lnTo>
                  <a:lnTo>
                    <a:pt x="440104" y="115771"/>
                  </a:lnTo>
                  <a:lnTo>
                    <a:pt x="475688" y="87682"/>
                  </a:lnTo>
                  <a:lnTo>
                    <a:pt x="577862" y="87682"/>
                  </a:lnTo>
                  <a:lnTo>
                    <a:pt x="571462" y="80254"/>
                  </a:lnTo>
                  <a:lnTo>
                    <a:pt x="559913" y="71358"/>
                  </a:lnTo>
                  <a:lnTo>
                    <a:pt x="546358" y="64568"/>
                  </a:lnTo>
                  <a:lnTo>
                    <a:pt x="530796" y="59883"/>
                  </a:lnTo>
                  <a:lnTo>
                    <a:pt x="513228" y="57305"/>
                  </a:lnTo>
                  <a:lnTo>
                    <a:pt x="513228" y="0"/>
                  </a:lnTo>
                  <a:close/>
                </a:path>
                <a:path w="1903094" h="271779">
                  <a:moveTo>
                    <a:pt x="577862" y="87682"/>
                  </a:moveTo>
                  <a:lnTo>
                    <a:pt x="475688" y="87682"/>
                  </a:lnTo>
                  <a:lnTo>
                    <a:pt x="475688" y="176824"/>
                  </a:lnTo>
                  <a:lnTo>
                    <a:pt x="513228" y="176824"/>
                  </a:lnTo>
                  <a:lnTo>
                    <a:pt x="513228" y="88213"/>
                  </a:lnTo>
                  <a:lnTo>
                    <a:pt x="578319" y="88213"/>
                  </a:lnTo>
                  <a:lnTo>
                    <a:pt x="577862" y="87682"/>
                  </a:lnTo>
                  <a:close/>
                </a:path>
                <a:path w="1903094" h="271779">
                  <a:moveTo>
                    <a:pt x="578319" y="88213"/>
                  </a:moveTo>
                  <a:lnTo>
                    <a:pt x="513228" y="88213"/>
                  </a:lnTo>
                  <a:lnTo>
                    <a:pt x="521685" y="90070"/>
                  </a:lnTo>
                  <a:lnTo>
                    <a:pt x="529146" y="93121"/>
                  </a:lnTo>
                  <a:lnTo>
                    <a:pt x="551034" y="132253"/>
                  </a:lnTo>
                  <a:lnTo>
                    <a:pt x="550390" y="141174"/>
                  </a:lnTo>
                  <a:lnTo>
                    <a:pt x="521538" y="175050"/>
                  </a:lnTo>
                  <a:lnTo>
                    <a:pt x="513228" y="176824"/>
                  </a:lnTo>
                  <a:lnTo>
                    <a:pt x="578508" y="176824"/>
                  </a:lnTo>
                  <a:lnTo>
                    <a:pt x="580839" y="174088"/>
                  </a:lnTo>
                  <a:lnTo>
                    <a:pt x="587347" y="161768"/>
                  </a:lnTo>
                  <a:lnTo>
                    <a:pt x="591252" y="147823"/>
                  </a:lnTo>
                  <a:lnTo>
                    <a:pt x="592554" y="132253"/>
                  </a:lnTo>
                  <a:lnTo>
                    <a:pt x="591236" y="116965"/>
                  </a:lnTo>
                  <a:lnTo>
                    <a:pt x="587281" y="103202"/>
                  </a:lnTo>
                  <a:lnTo>
                    <a:pt x="580690" y="90965"/>
                  </a:lnTo>
                  <a:lnTo>
                    <a:pt x="578319" y="88213"/>
                  </a:lnTo>
                  <a:close/>
                </a:path>
                <a:path w="1903094" h="271779">
                  <a:moveTo>
                    <a:pt x="659012" y="58101"/>
                  </a:moveTo>
                  <a:lnTo>
                    <a:pt x="626115" y="58101"/>
                  </a:lnTo>
                  <a:lnTo>
                    <a:pt x="626115" y="271670"/>
                  </a:lnTo>
                  <a:lnTo>
                    <a:pt x="666573" y="271670"/>
                  </a:lnTo>
                  <a:lnTo>
                    <a:pt x="666460" y="208486"/>
                  </a:lnTo>
                  <a:lnTo>
                    <a:pt x="665866" y="202470"/>
                  </a:lnTo>
                  <a:lnTo>
                    <a:pt x="664451" y="190089"/>
                  </a:lnTo>
                  <a:lnTo>
                    <a:pt x="747948" y="190089"/>
                  </a:lnTo>
                  <a:lnTo>
                    <a:pt x="749182" y="188663"/>
                  </a:lnTo>
                  <a:lnTo>
                    <a:pt x="753750" y="181475"/>
                  </a:lnTo>
                  <a:lnTo>
                    <a:pt x="756156" y="176293"/>
                  </a:lnTo>
                  <a:lnTo>
                    <a:pt x="685896" y="176293"/>
                  </a:lnTo>
                  <a:lnTo>
                    <a:pt x="678379" y="172844"/>
                  </a:lnTo>
                  <a:lnTo>
                    <a:pt x="673604" y="165947"/>
                  </a:lnTo>
                  <a:lnTo>
                    <a:pt x="670528" y="159927"/>
                  </a:lnTo>
                  <a:lnTo>
                    <a:pt x="668331" y="152217"/>
                  </a:lnTo>
                  <a:lnTo>
                    <a:pt x="667105" y="143470"/>
                  </a:lnTo>
                  <a:lnTo>
                    <a:pt x="667013" y="142815"/>
                  </a:lnTo>
                  <a:lnTo>
                    <a:pt x="666584" y="131988"/>
                  </a:lnTo>
                  <a:lnTo>
                    <a:pt x="666573" y="127345"/>
                  </a:lnTo>
                  <a:lnTo>
                    <a:pt x="667121" y="117487"/>
                  </a:lnTo>
                  <a:lnTo>
                    <a:pt x="685631" y="87682"/>
                  </a:lnTo>
                  <a:lnTo>
                    <a:pt x="756578" y="87682"/>
                  </a:lnTo>
                  <a:lnTo>
                    <a:pt x="756246" y="86745"/>
                  </a:lnTo>
                  <a:lnTo>
                    <a:pt x="750752" y="77335"/>
                  </a:lnTo>
                  <a:lnTo>
                    <a:pt x="664716" y="77335"/>
                  </a:lnTo>
                  <a:lnTo>
                    <a:pt x="659012" y="58101"/>
                  </a:lnTo>
                  <a:close/>
                </a:path>
                <a:path w="1903094" h="271779">
                  <a:moveTo>
                    <a:pt x="747948" y="190089"/>
                  </a:moveTo>
                  <a:lnTo>
                    <a:pt x="666573" y="190089"/>
                  </a:lnTo>
                  <a:lnTo>
                    <a:pt x="674707" y="198388"/>
                  </a:lnTo>
                  <a:lnTo>
                    <a:pt x="684249" y="204316"/>
                  </a:lnTo>
                  <a:lnTo>
                    <a:pt x="695201" y="207873"/>
                  </a:lnTo>
                  <a:lnTo>
                    <a:pt x="707563" y="209058"/>
                  </a:lnTo>
                  <a:lnTo>
                    <a:pt x="715969" y="208486"/>
                  </a:lnTo>
                  <a:lnTo>
                    <a:pt x="747948" y="190089"/>
                  </a:lnTo>
                  <a:close/>
                </a:path>
                <a:path w="1903094" h="271779">
                  <a:moveTo>
                    <a:pt x="756578" y="87682"/>
                  </a:moveTo>
                  <a:lnTo>
                    <a:pt x="705175" y="87682"/>
                  </a:lnTo>
                  <a:lnTo>
                    <a:pt x="712161" y="91352"/>
                  </a:lnTo>
                  <a:lnTo>
                    <a:pt x="716583" y="98692"/>
                  </a:lnTo>
                  <a:lnTo>
                    <a:pt x="723302" y="131988"/>
                  </a:lnTo>
                  <a:lnTo>
                    <a:pt x="721649" y="151073"/>
                  </a:lnTo>
                  <a:lnTo>
                    <a:pt x="716550" y="165084"/>
                  </a:lnTo>
                  <a:lnTo>
                    <a:pt x="708052" y="173491"/>
                  </a:lnTo>
                  <a:lnTo>
                    <a:pt x="696155" y="176293"/>
                  </a:lnTo>
                  <a:lnTo>
                    <a:pt x="756156" y="176293"/>
                  </a:lnTo>
                  <a:lnTo>
                    <a:pt x="757457" y="173491"/>
                  </a:lnTo>
                  <a:lnTo>
                    <a:pt x="757572" y="173242"/>
                  </a:lnTo>
                  <a:lnTo>
                    <a:pt x="760648" y="164098"/>
                  </a:lnTo>
                  <a:lnTo>
                    <a:pt x="762845" y="154174"/>
                  </a:lnTo>
                  <a:lnTo>
                    <a:pt x="764163" y="143470"/>
                  </a:lnTo>
                  <a:lnTo>
                    <a:pt x="764603" y="131988"/>
                  </a:lnTo>
                  <a:lnTo>
                    <a:pt x="763674" y="114934"/>
                  </a:lnTo>
                  <a:lnTo>
                    <a:pt x="760889" y="99853"/>
                  </a:lnTo>
                  <a:lnTo>
                    <a:pt x="756578" y="87682"/>
                  </a:lnTo>
                  <a:close/>
                </a:path>
                <a:path w="1903094" h="271779">
                  <a:moveTo>
                    <a:pt x="708624" y="55315"/>
                  </a:moveTo>
                  <a:lnTo>
                    <a:pt x="695549" y="56691"/>
                  </a:lnTo>
                  <a:lnTo>
                    <a:pt x="684183" y="60820"/>
                  </a:lnTo>
                  <a:lnTo>
                    <a:pt x="674524" y="67702"/>
                  </a:lnTo>
                  <a:lnTo>
                    <a:pt x="666573" y="77335"/>
                  </a:lnTo>
                  <a:lnTo>
                    <a:pt x="750752" y="77335"/>
                  </a:lnTo>
                  <a:lnTo>
                    <a:pt x="749746" y="75611"/>
                  </a:lnTo>
                  <a:lnTo>
                    <a:pt x="741604" y="66732"/>
                  </a:lnTo>
                  <a:lnTo>
                    <a:pt x="732037" y="60389"/>
                  </a:lnTo>
                  <a:lnTo>
                    <a:pt x="721355" y="56691"/>
                  </a:lnTo>
                  <a:lnTo>
                    <a:pt x="722099" y="56691"/>
                  </a:lnTo>
                  <a:lnTo>
                    <a:pt x="708624" y="55315"/>
                  </a:lnTo>
                  <a:close/>
                </a:path>
                <a:path w="1903094" h="271779">
                  <a:moveTo>
                    <a:pt x="861306" y="55315"/>
                  </a:moveTo>
                  <a:lnTo>
                    <a:pt x="818426" y="66657"/>
                  </a:lnTo>
                  <a:lnTo>
                    <a:pt x="793753" y="99687"/>
                  </a:lnTo>
                  <a:lnTo>
                    <a:pt x="789011" y="131988"/>
                  </a:lnTo>
                  <a:lnTo>
                    <a:pt x="789514" y="142384"/>
                  </a:lnTo>
                  <a:lnTo>
                    <a:pt x="789558" y="143296"/>
                  </a:lnTo>
                  <a:lnTo>
                    <a:pt x="802616" y="181094"/>
                  </a:lnTo>
                  <a:lnTo>
                    <a:pt x="840413" y="206737"/>
                  </a:lnTo>
                  <a:lnTo>
                    <a:pt x="860510" y="209058"/>
                  </a:lnTo>
                  <a:lnTo>
                    <a:pt x="876619" y="207782"/>
                  </a:lnTo>
                  <a:lnTo>
                    <a:pt x="913703" y="188630"/>
                  </a:lnTo>
                  <a:lnTo>
                    <a:pt x="922455" y="176559"/>
                  </a:lnTo>
                  <a:lnTo>
                    <a:pt x="861040" y="176559"/>
                  </a:lnTo>
                  <a:lnTo>
                    <a:pt x="853535" y="175862"/>
                  </a:lnTo>
                  <a:lnTo>
                    <a:pt x="830722" y="142384"/>
                  </a:lnTo>
                  <a:lnTo>
                    <a:pt x="830265" y="131988"/>
                  </a:lnTo>
                  <a:lnTo>
                    <a:pt x="830711" y="121666"/>
                  </a:lnTo>
                  <a:lnTo>
                    <a:pt x="853247" y="88636"/>
                  </a:lnTo>
                  <a:lnTo>
                    <a:pt x="860775" y="87947"/>
                  </a:lnTo>
                  <a:lnTo>
                    <a:pt x="922084" y="87947"/>
                  </a:lnTo>
                  <a:lnTo>
                    <a:pt x="919200" y="83081"/>
                  </a:lnTo>
                  <a:lnTo>
                    <a:pt x="881402" y="57637"/>
                  </a:lnTo>
                  <a:lnTo>
                    <a:pt x="871669" y="55896"/>
                  </a:lnTo>
                  <a:lnTo>
                    <a:pt x="861306" y="55315"/>
                  </a:lnTo>
                  <a:close/>
                </a:path>
                <a:path w="1903094" h="271779">
                  <a:moveTo>
                    <a:pt x="922084" y="87947"/>
                  </a:moveTo>
                  <a:lnTo>
                    <a:pt x="860775" y="87947"/>
                  </a:lnTo>
                  <a:lnTo>
                    <a:pt x="868361" y="88636"/>
                  </a:lnTo>
                  <a:lnTo>
                    <a:pt x="874803" y="90700"/>
                  </a:lnTo>
                  <a:lnTo>
                    <a:pt x="891418" y="131988"/>
                  </a:lnTo>
                  <a:lnTo>
                    <a:pt x="890970" y="142384"/>
                  </a:lnTo>
                  <a:lnTo>
                    <a:pt x="889627" y="151421"/>
                  </a:lnTo>
                  <a:lnTo>
                    <a:pt x="887388" y="159098"/>
                  </a:lnTo>
                  <a:lnTo>
                    <a:pt x="884320" y="165283"/>
                  </a:lnTo>
                  <a:lnTo>
                    <a:pt x="884254" y="165416"/>
                  </a:lnTo>
                  <a:lnTo>
                    <a:pt x="880167" y="170291"/>
                  </a:lnTo>
                  <a:lnTo>
                    <a:pt x="874936" y="173773"/>
                  </a:lnTo>
                  <a:lnTo>
                    <a:pt x="868560" y="175862"/>
                  </a:lnTo>
                  <a:lnTo>
                    <a:pt x="861040" y="176559"/>
                  </a:lnTo>
                  <a:lnTo>
                    <a:pt x="922455" y="176559"/>
                  </a:lnTo>
                  <a:lnTo>
                    <a:pt x="928029" y="164255"/>
                  </a:lnTo>
                  <a:lnTo>
                    <a:pt x="931611" y="149108"/>
                  </a:lnTo>
                  <a:lnTo>
                    <a:pt x="932805" y="131988"/>
                  </a:lnTo>
                  <a:lnTo>
                    <a:pt x="932305" y="121666"/>
                  </a:lnTo>
                  <a:lnTo>
                    <a:pt x="932258" y="120688"/>
                  </a:lnTo>
                  <a:lnTo>
                    <a:pt x="930616" y="110133"/>
                  </a:lnTo>
                  <a:lnTo>
                    <a:pt x="927880" y="100325"/>
                  </a:lnTo>
                  <a:lnTo>
                    <a:pt x="924050" y="91264"/>
                  </a:lnTo>
                  <a:lnTo>
                    <a:pt x="922084" y="87947"/>
                  </a:lnTo>
                  <a:close/>
                </a:path>
                <a:path w="1903094" h="271779">
                  <a:moveTo>
                    <a:pt x="1042242" y="58101"/>
                  </a:moveTo>
                  <a:lnTo>
                    <a:pt x="966233" y="58101"/>
                  </a:lnTo>
                  <a:lnTo>
                    <a:pt x="966233" y="206405"/>
                  </a:lnTo>
                  <a:lnTo>
                    <a:pt x="1042242" y="206405"/>
                  </a:lnTo>
                  <a:lnTo>
                    <a:pt x="1057116" y="205701"/>
                  </a:lnTo>
                  <a:lnTo>
                    <a:pt x="1098221" y="188787"/>
                  </a:lnTo>
                  <a:lnTo>
                    <a:pt x="1104512" y="178416"/>
                  </a:lnTo>
                  <a:lnTo>
                    <a:pt x="1006692" y="178416"/>
                  </a:lnTo>
                  <a:lnTo>
                    <a:pt x="1006692" y="143396"/>
                  </a:lnTo>
                  <a:lnTo>
                    <a:pt x="1101951" y="143396"/>
                  </a:lnTo>
                  <a:lnTo>
                    <a:pt x="1098487" y="140079"/>
                  </a:lnTo>
                  <a:lnTo>
                    <a:pt x="1093496" y="136017"/>
                  </a:lnTo>
                  <a:lnTo>
                    <a:pt x="1087675" y="132850"/>
                  </a:lnTo>
                  <a:lnTo>
                    <a:pt x="1081026" y="130578"/>
                  </a:lnTo>
                  <a:lnTo>
                    <a:pt x="1073548" y="129202"/>
                  </a:lnTo>
                  <a:lnTo>
                    <a:pt x="1073548" y="128141"/>
                  </a:lnTo>
                  <a:lnTo>
                    <a:pt x="1083276" y="126549"/>
                  </a:lnTo>
                  <a:lnTo>
                    <a:pt x="1090616" y="122967"/>
                  </a:lnTo>
                  <a:lnTo>
                    <a:pt x="1096871" y="115937"/>
                  </a:lnTo>
                  <a:lnTo>
                    <a:pt x="1006692" y="115937"/>
                  </a:lnTo>
                  <a:lnTo>
                    <a:pt x="1006692" y="86621"/>
                  </a:lnTo>
                  <a:lnTo>
                    <a:pt x="1101672" y="86621"/>
                  </a:lnTo>
                  <a:lnTo>
                    <a:pt x="1099316" y="80187"/>
                  </a:lnTo>
                  <a:lnTo>
                    <a:pt x="1056535" y="58723"/>
                  </a:lnTo>
                  <a:lnTo>
                    <a:pt x="1042242" y="58101"/>
                  </a:lnTo>
                  <a:close/>
                </a:path>
                <a:path w="1903094" h="271779">
                  <a:moveTo>
                    <a:pt x="1101951" y="143396"/>
                  </a:moveTo>
                  <a:lnTo>
                    <a:pt x="1047814" y="143396"/>
                  </a:lnTo>
                  <a:lnTo>
                    <a:pt x="1054579" y="144722"/>
                  </a:lnTo>
                  <a:lnTo>
                    <a:pt x="1059089" y="147375"/>
                  </a:lnTo>
                  <a:lnTo>
                    <a:pt x="1063599" y="149940"/>
                  </a:lnTo>
                  <a:lnTo>
                    <a:pt x="1065854" y="154141"/>
                  </a:lnTo>
                  <a:lnTo>
                    <a:pt x="1065854" y="165814"/>
                  </a:lnTo>
                  <a:lnTo>
                    <a:pt x="1063599" y="170368"/>
                  </a:lnTo>
                  <a:lnTo>
                    <a:pt x="1054667" y="176824"/>
                  </a:lnTo>
                  <a:lnTo>
                    <a:pt x="1048167" y="178416"/>
                  </a:lnTo>
                  <a:lnTo>
                    <a:pt x="1104512" y="178416"/>
                  </a:lnTo>
                  <a:lnTo>
                    <a:pt x="1106711" y="172272"/>
                  </a:lnTo>
                  <a:lnTo>
                    <a:pt x="1107772" y="162100"/>
                  </a:lnTo>
                  <a:lnTo>
                    <a:pt x="1107772" y="153345"/>
                  </a:lnTo>
                  <a:lnTo>
                    <a:pt x="1104677" y="146005"/>
                  </a:lnTo>
                  <a:lnTo>
                    <a:pt x="1101951" y="143396"/>
                  </a:lnTo>
                  <a:close/>
                </a:path>
                <a:path w="1903094" h="271779">
                  <a:moveTo>
                    <a:pt x="1101672" y="86621"/>
                  </a:moveTo>
                  <a:lnTo>
                    <a:pt x="1054977" y="86621"/>
                  </a:lnTo>
                  <a:lnTo>
                    <a:pt x="1062140" y="91131"/>
                  </a:lnTo>
                  <a:lnTo>
                    <a:pt x="1062140" y="105723"/>
                  </a:lnTo>
                  <a:lnTo>
                    <a:pt x="1059929" y="109747"/>
                  </a:lnTo>
                  <a:lnTo>
                    <a:pt x="1051086" y="114699"/>
                  </a:lnTo>
                  <a:lnTo>
                    <a:pt x="1044586" y="115937"/>
                  </a:lnTo>
                  <a:lnTo>
                    <a:pt x="1096871" y="115937"/>
                  </a:lnTo>
                  <a:lnTo>
                    <a:pt x="1100609" y="111736"/>
                  </a:lnTo>
                  <a:lnTo>
                    <a:pt x="1103129" y="104927"/>
                  </a:lnTo>
                  <a:lnTo>
                    <a:pt x="1103129" y="96968"/>
                  </a:lnTo>
                  <a:lnTo>
                    <a:pt x="1102176" y="87997"/>
                  </a:lnTo>
                  <a:lnTo>
                    <a:pt x="1101672" y="86621"/>
                  </a:lnTo>
                  <a:close/>
                </a:path>
                <a:path w="1903094" h="271779">
                  <a:moveTo>
                    <a:pt x="1203281" y="55315"/>
                  </a:moveTo>
                  <a:lnTo>
                    <a:pt x="1160402" y="66657"/>
                  </a:lnTo>
                  <a:lnTo>
                    <a:pt x="1135728" y="99687"/>
                  </a:lnTo>
                  <a:lnTo>
                    <a:pt x="1130986" y="131988"/>
                  </a:lnTo>
                  <a:lnTo>
                    <a:pt x="1131489" y="142384"/>
                  </a:lnTo>
                  <a:lnTo>
                    <a:pt x="1131533" y="143296"/>
                  </a:lnTo>
                  <a:lnTo>
                    <a:pt x="1144591" y="181094"/>
                  </a:lnTo>
                  <a:lnTo>
                    <a:pt x="1182389" y="206737"/>
                  </a:lnTo>
                  <a:lnTo>
                    <a:pt x="1202485" y="209058"/>
                  </a:lnTo>
                  <a:lnTo>
                    <a:pt x="1218594" y="207782"/>
                  </a:lnTo>
                  <a:lnTo>
                    <a:pt x="1255679" y="188630"/>
                  </a:lnTo>
                  <a:lnTo>
                    <a:pt x="1264430" y="176559"/>
                  </a:lnTo>
                  <a:lnTo>
                    <a:pt x="1203016" y="176559"/>
                  </a:lnTo>
                  <a:lnTo>
                    <a:pt x="1195511" y="175862"/>
                  </a:lnTo>
                  <a:lnTo>
                    <a:pt x="1172697" y="142384"/>
                  </a:lnTo>
                  <a:lnTo>
                    <a:pt x="1172241" y="131988"/>
                  </a:lnTo>
                  <a:lnTo>
                    <a:pt x="1172686" y="121666"/>
                  </a:lnTo>
                  <a:lnTo>
                    <a:pt x="1195223" y="88636"/>
                  </a:lnTo>
                  <a:lnTo>
                    <a:pt x="1202751" y="87947"/>
                  </a:lnTo>
                  <a:lnTo>
                    <a:pt x="1264060" y="87947"/>
                  </a:lnTo>
                  <a:lnTo>
                    <a:pt x="1261175" y="83081"/>
                  </a:lnTo>
                  <a:lnTo>
                    <a:pt x="1223378" y="57637"/>
                  </a:lnTo>
                  <a:lnTo>
                    <a:pt x="1213645" y="55896"/>
                  </a:lnTo>
                  <a:lnTo>
                    <a:pt x="1203281" y="55315"/>
                  </a:lnTo>
                  <a:close/>
                </a:path>
                <a:path w="1903094" h="271779">
                  <a:moveTo>
                    <a:pt x="1264060" y="87947"/>
                  </a:moveTo>
                  <a:lnTo>
                    <a:pt x="1202751" y="87947"/>
                  </a:lnTo>
                  <a:lnTo>
                    <a:pt x="1210337" y="88636"/>
                  </a:lnTo>
                  <a:lnTo>
                    <a:pt x="1216778" y="90700"/>
                  </a:lnTo>
                  <a:lnTo>
                    <a:pt x="1233393" y="131988"/>
                  </a:lnTo>
                  <a:lnTo>
                    <a:pt x="1232945" y="142384"/>
                  </a:lnTo>
                  <a:lnTo>
                    <a:pt x="1231602" y="151421"/>
                  </a:lnTo>
                  <a:lnTo>
                    <a:pt x="1229364" y="159098"/>
                  </a:lnTo>
                  <a:lnTo>
                    <a:pt x="1226296" y="165283"/>
                  </a:lnTo>
                  <a:lnTo>
                    <a:pt x="1226230" y="165416"/>
                  </a:lnTo>
                  <a:lnTo>
                    <a:pt x="1222143" y="170291"/>
                  </a:lnTo>
                  <a:lnTo>
                    <a:pt x="1216911" y="173773"/>
                  </a:lnTo>
                  <a:lnTo>
                    <a:pt x="1210536" y="175862"/>
                  </a:lnTo>
                  <a:lnTo>
                    <a:pt x="1203016" y="176559"/>
                  </a:lnTo>
                  <a:lnTo>
                    <a:pt x="1264430" y="176559"/>
                  </a:lnTo>
                  <a:lnTo>
                    <a:pt x="1270005" y="164255"/>
                  </a:lnTo>
                  <a:lnTo>
                    <a:pt x="1273586" y="149108"/>
                  </a:lnTo>
                  <a:lnTo>
                    <a:pt x="1274780" y="131988"/>
                  </a:lnTo>
                  <a:lnTo>
                    <a:pt x="1274281" y="121666"/>
                  </a:lnTo>
                  <a:lnTo>
                    <a:pt x="1274233" y="120688"/>
                  </a:lnTo>
                  <a:lnTo>
                    <a:pt x="1272592" y="110133"/>
                  </a:lnTo>
                  <a:lnTo>
                    <a:pt x="1269856" y="100325"/>
                  </a:lnTo>
                  <a:lnTo>
                    <a:pt x="1266025" y="91264"/>
                  </a:lnTo>
                  <a:lnTo>
                    <a:pt x="1264060" y="87947"/>
                  </a:lnTo>
                  <a:close/>
                </a:path>
                <a:path w="1903094" h="271779">
                  <a:moveTo>
                    <a:pt x="1369361" y="55315"/>
                  </a:moveTo>
                  <a:lnTo>
                    <a:pt x="1327999" y="66806"/>
                  </a:lnTo>
                  <a:lnTo>
                    <a:pt x="1303831" y="100284"/>
                  </a:lnTo>
                  <a:lnTo>
                    <a:pt x="1300424" y="115406"/>
                  </a:lnTo>
                  <a:lnTo>
                    <a:pt x="1300349" y="115738"/>
                  </a:lnTo>
                  <a:lnTo>
                    <a:pt x="1304229" y="165416"/>
                  </a:lnTo>
                  <a:lnTo>
                    <a:pt x="1330411" y="197940"/>
                  </a:lnTo>
                  <a:lnTo>
                    <a:pt x="1375330" y="209058"/>
                  </a:lnTo>
                  <a:lnTo>
                    <a:pt x="1383687" y="208892"/>
                  </a:lnTo>
                  <a:lnTo>
                    <a:pt x="1427462" y="198579"/>
                  </a:lnTo>
                  <a:lnTo>
                    <a:pt x="1427462" y="178946"/>
                  </a:lnTo>
                  <a:lnTo>
                    <a:pt x="1377187" y="178946"/>
                  </a:lnTo>
                  <a:lnTo>
                    <a:pt x="1369604" y="178383"/>
                  </a:lnTo>
                  <a:lnTo>
                    <a:pt x="1369210" y="178383"/>
                  </a:lnTo>
                  <a:lnTo>
                    <a:pt x="1361866" y="176525"/>
                  </a:lnTo>
                  <a:lnTo>
                    <a:pt x="1340178" y="142335"/>
                  </a:lnTo>
                  <a:lnTo>
                    <a:pt x="1435819" y="142335"/>
                  </a:lnTo>
                  <a:lnTo>
                    <a:pt x="1435819" y="122702"/>
                  </a:lnTo>
                  <a:lnTo>
                    <a:pt x="1435309" y="115738"/>
                  </a:lnTo>
                  <a:lnTo>
                    <a:pt x="1435285" y="115406"/>
                  </a:lnTo>
                  <a:lnTo>
                    <a:pt x="1341106" y="115406"/>
                  </a:lnTo>
                  <a:lnTo>
                    <a:pt x="1341814" y="105413"/>
                  </a:lnTo>
                  <a:lnTo>
                    <a:pt x="1344599" y="97719"/>
                  </a:lnTo>
                  <a:lnTo>
                    <a:pt x="1349463" y="92325"/>
                  </a:lnTo>
                  <a:lnTo>
                    <a:pt x="1354229" y="86953"/>
                  </a:lnTo>
                  <a:lnTo>
                    <a:pt x="1354056" y="86953"/>
                  </a:lnTo>
                  <a:lnTo>
                    <a:pt x="1361048" y="84101"/>
                  </a:lnTo>
                  <a:lnTo>
                    <a:pt x="1426478" y="84101"/>
                  </a:lnTo>
                  <a:lnTo>
                    <a:pt x="1425970" y="83031"/>
                  </a:lnTo>
                  <a:lnTo>
                    <a:pt x="1418309" y="73223"/>
                  </a:lnTo>
                  <a:lnTo>
                    <a:pt x="1408684" y="65388"/>
                  </a:lnTo>
                  <a:lnTo>
                    <a:pt x="1397317" y="59792"/>
                  </a:lnTo>
                  <a:lnTo>
                    <a:pt x="1384210" y="56434"/>
                  </a:lnTo>
                  <a:lnTo>
                    <a:pt x="1369361" y="55315"/>
                  </a:lnTo>
                  <a:close/>
                </a:path>
                <a:path w="1903094" h="271779">
                  <a:moveTo>
                    <a:pt x="1427462" y="167273"/>
                  </a:moveTo>
                  <a:lnTo>
                    <a:pt x="1389269" y="178383"/>
                  </a:lnTo>
                  <a:lnTo>
                    <a:pt x="1388589" y="178383"/>
                  </a:lnTo>
                  <a:lnTo>
                    <a:pt x="1383795" y="178772"/>
                  </a:lnTo>
                  <a:lnTo>
                    <a:pt x="1377187" y="178946"/>
                  </a:lnTo>
                  <a:lnTo>
                    <a:pt x="1427462" y="178946"/>
                  </a:lnTo>
                  <a:lnTo>
                    <a:pt x="1427462" y="167273"/>
                  </a:lnTo>
                  <a:close/>
                </a:path>
                <a:path w="1903094" h="271779">
                  <a:moveTo>
                    <a:pt x="1426478" y="84101"/>
                  </a:moveTo>
                  <a:lnTo>
                    <a:pt x="1378204" y="84101"/>
                  </a:lnTo>
                  <a:lnTo>
                    <a:pt x="1385289" y="86953"/>
                  </a:lnTo>
                  <a:lnTo>
                    <a:pt x="1385116" y="86953"/>
                  </a:lnTo>
                  <a:lnTo>
                    <a:pt x="1390055" y="92325"/>
                  </a:lnTo>
                  <a:lnTo>
                    <a:pt x="1395095" y="97719"/>
                  </a:lnTo>
                  <a:lnTo>
                    <a:pt x="1397704" y="105413"/>
                  </a:lnTo>
                  <a:lnTo>
                    <a:pt x="1397881" y="115406"/>
                  </a:lnTo>
                  <a:lnTo>
                    <a:pt x="1435285" y="115406"/>
                  </a:lnTo>
                  <a:lnTo>
                    <a:pt x="1434725" y="107771"/>
                  </a:lnTo>
                  <a:lnTo>
                    <a:pt x="1431442" y="94547"/>
                  </a:lnTo>
                  <a:lnTo>
                    <a:pt x="1426478" y="84101"/>
                  </a:lnTo>
                  <a:close/>
                </a:path>
                <a:path w="1903094" h="271779">
                  <a:moveTo>
                    <a:pt x="1695949" y="12469"/>
                  </a:moveTo>
                  <a:lnTo>
                    <a:pt x="1542471" y="12469"/>
                  </a:lnTo>
                  <a:lnTo>
                    <a:pt x="1542471" y="206405"/>
                  </a:lnTo>
                  <a:lnTo>
                    <a:pt x="1583593" y="206405"/>
                  </a:lnTo>
                  <a:lnTo>
                    <a:pt x="1583593" y="46693"/>
                  </a:lnTo>
                  <a:lnTo>
                    <a:pt x="1695949" y="46693"/>
                  </a:lnTo>
                  <a:lnTo>
                    <a:pt x="1695949" y="12469"/>
                  </a:lnTo>
                  <a:close/>
                </a:path>
                <a:path w="1903094" h="271779">
                  <a:moveTo>
                    <a:pt x="1695949" y="46693"/>
                  </a:moveTo>
                  <a:lnTo>
                    <a:pt x="1654960" y="46693"/>
                  </a:lnTo>
                  <a:lnTo>
                    <a:pt x="1654960" y="206405"/>
                  </a:lnTo>
                  <a:lnTo>
                    <a:pt x="1695949" y="206405"/>
                  </a:lnTo>
                  <a:lnTo>
                    <a:pt x="1695949" y="46693"/>
                  </a:lnTo>
                  <a:close/>
                </a:path>
                <a:path w="1903094" h="271779">
                  <a:moveTo>
                    <a:pt x="1786019" y="12469"/>
                  </a:moveTo>
                  <a:lnTo>
                    <a:pt x="1744897" y="12469"/>
                  </a:lnTo>
                  <a:lnTo>
                    <a:pt x="1744897" y="206405"/>
                  </a:lnTo>
                  <a:lnTo>
                    <a:pt x="1786019" y="206405"/>
                  </a:lnTo>
                  <a:lnTo>
                    <a:pt x="1786019" y="108110"/>
                  </a:lnTo>
                  <a:lnTo>
                    <a:pt x="1830461" y="108110"/>
                  </a:lnTo>
                  <a:lnTo>
                    <a:pt x="1829188" y="106386"/>
                  </a:lnTo>
                  <a:lnTo>
                    <a:pt x="1786019" y="106386"/>
                  </a:lnTo>
                  <a:lnTo>
                    <a:pt x="1786019" y="12469"/>
                  </a:lnTo>
                  <a:close/>
                </a:path>
                <a:path w="1903094" h="271779">
                  <a:moveTo>
                    <a:pt x="1830461" y="108110"/>
                  </a:moveTo>
                  <a:lnTo>
                    <a:pt x="1786019" y="108110"/>
                  </a:lnTo>
                  <a:lnTo>
                    <a:pt x="1856325" y="206405"/>
                  </a:lnTo>
                  <a:lnTo>
                    <a:pt x="1903018" y="206405"/>
                  </a:lnTo>
                  <a:lnTo>
                    <a:pt x="1830461" y="108110"/>
                  </a:lnTo>
                  <a:close/>
                </a:path>
                <a:path w="1903094" h="271779">
                  <a:moveTo>
                    <a:pt x="1899304" y="12469"/>
                  </a:moveTo>
                  <a:lnTo>
                    <a:pt x="1855529" y="12469"/>
                  </a:lnTo>
                  <a:lnTo>
                    <a:pt x="1786019" y="106386"/>
                  </a:lnTo>
                  <a:lnTo>
                    <a:pt x="1829188" y="106386"/>
                  </a:lnTo>
                  <a:lnTo>
                    <a:pt x="1828600" y="105590"/>
                  </a:lnTo>
                  <a:lnTo>
                    <a:pt x="1899304" y="12469"/>
                  </a:lnTo>
                  <a:close/>
                </a:path>
              </a:pathLst>
            </a:custGeom>
            <a:solidFill>
              <a:srgbClr val="6456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5075865" y="8993181"/>
              <a:ext cx="3498215" cy="838200"/>
            </a:xfrm>
            <a:custGeom>
              <a:avLst/>
              <a:gdLst/>
              <a:ahLst/>
              <a:cxnLst/>
              <a:rect l="l" t="t" r="r" b="b"/>
              <a:pathLst>
                <a:path w="3498215" h="838200">
                  <a:moveTo>
                    <a:pt x="803681" y="430212"/>
                  </a:moveTo>
                  <a:lnTo>
                    <a:pt x="800976" y="382803"/>
                  </a:lnTo>
                  <a:lnTo>
                    <a:pt x="793038" y="336956"/>
                  </a:lnTo>
                  <a:lnTo>
                    <a:pt x="780199" y="293001"/>
                  </a:lnTo>
                  <a:lnTo>
                    <a:pt x="762749" y="251244"/>
                  </a:lnTo>
                  <a:lnTo>
                    <a:pt x="740994" y="212001"/>
                  </a:lnTo>
                  <a:lnTo>
                    <a:pt x="715238" y="175564"/>
                  </a:lnTo>
                  <a:lnTo>
                    <a:pt x="685787" y="142252"/>
                  </a:lnTo>
                  <a:lnTo>
                    <a:pt x="652957" y="112369"/>
                  </a:lnTo>
                  <a:lnTo>
                    <a:pt x="617042" y="86245"/>
                  </a:lnTo>
                  <a:lnTo>
                    <a:pt x="578345" y="64173"/>
                  </a:lnTo>
                  <a:lnTo>
                    <a:pt x="537184" y="46469"/>
                  </a:lnTo>
                  <a:lnTo>
                    <a:pt x="493852" y="33439"/>
                  </a:lnTo>
                  <a:lnTo>
                    <a:pt x="448665" y="25387"/>
                  </a:lnTo>
                  <a:lnTo>
                    <a:pt x="401916" y="22631"/>
                  </a:lnTo>
                  <a:lnTo>
                    <a:pt x="355155" y="25387"/>
                  </a:lnTo>
                  <a:lnTo>
                    <a:pt x="309956" y="33439"/>
                  </a:lnTo>
                  <a:lnTo>
                    <a:pt x="266611" y="46469"/>
                  </a:lnTo>
                  <a:lnTo>
                    <a:pt x="225425" y="64173"/>
                  </a:lnTo>
                  <a:lnTo>
                    <a:pt x="186728" y="86245"/>
                  </a:lnTo>
                  <a:lnTo>
                    <a:pt x="150799" y="112369"/>
                  </a:lnTo>
                  <a:lnTo>
                    <a:pt x="117944" y="142252"/>
                  </a:lnTo>
                  <a:lnTo>
                    <a:pt x="88480" y="175564"/>
                  </a:lnTo>
                  <a:lnTo>
                    <a:pt x="62725" y="212001"/>
                  </a:lnTo>
                  <a:lnTo>
                    <a:pt x="40957" y="251244"/>
                  </a:lnTo>
                  <a:lnTo>
                    <a:pt x="23495" y="293001"/>
                  </a:lnTo>
                  <a:lnTo>
                    <a:pt x="10642" y="336956"/>
                  </a:lnTo>
                  <a:lnTo>
                    <a:pt x="2705" y="382803"/>
                  </a:lnTo>
                  <a:lnTo>
                    <a:pt x="0" y="430212"/>
                  </a:lnTo>
                  <a:lnTo>
                    <a:pt x="2705" y="477621"/>
                  </a:lnTo>
                  <a:lnTo>
                    <a:pt x="10642" y="523455"/>
                  </a:lnTo>
                  <a:lnTo>
                    <a:pt x="23495" y="567397"/>
                  </a:lnTo>
                  <a:lnTo>
                    <a:pt x="40957" y="609130"/>
                  </a:lnTo>
                  <a:lnTo>
                    <a:pt x="62725" y="648373"/>
                  </a:lnTo>
                  <a:lnTo>
                    <a:pt x="88480" y="684796"/>
                  </a:lnTo>
                  <a:lnTo>
                    <a:pt x="117944" y="718096"/>
                  </a:lnTo>
                  <a:lnTo>
                    <a:pt x="150799" y="747953"/>
                  </a:lnTo>
                  <a:lnTo>
                    <a:pt x="186728" y="774065"/>
                  </a:lnTo>
                  <a:lnTo>
                    <a:pt x="225425" y="796137"/>
                  </a:lnTo>
                  <a:lnTo>
                    <a:pt x="266611" y="813828"/>
                  </a:lnTo>
                  <a:lnTo>
                    <a:pt x="309956" y="826858"/>
                  </a:lnTo>
                  <a:lnTo>
                    <a:pt x="355155" y="834898"/>
                  </a:lnTo>
                  <a:lnTo>
                    <a:pt x="401916" y="837641"/>
                  </a:lnTo>
                  <a:lnTo>
                    <a:pt x="448665" y="834898"/>
                  </a:lnTo>
                  <a:lnTo>
                    <a:pt x="493852" y="826858"/>
                  </a:lnTo>
                  <a:lnTo>
                    <a:pt x="537184" y="813828"/>
                  </a:lnTo>
                  <a:lnTo>
                    <a:pt x="578345" y="796137"/>
                  </a:lnTo>
                  <a:lnTo>
                    <a:pt x="617042" y="774065"/>
                  </a:lnTo>
                  <a:lnTo>
                    <a:pt x="652957" y="747953"/>
                  </a:lnTo>
                  <a:lnTo>
                    <a:pt x="685787" y="718096"/>
                  </a:lnTo>
                  <a:lnTo>
                    <a:pt x="715238" y="684796"/>
                  </a:lnTo>
                  <a:lnTo>
                    <a:pt x="740994" y="648373"/>
                  </a:lnTo>
                  <a:lnTo>
                    <a:pt x="762749" y="609130"/>
                  </a:lnTo>
                  <a:lnTo>
                    <a:pt x="780199" y="567397"/>
                  </a:lnTo>
                  <a:lnTo>
                    <a:pt x="793038" y="523455"/>
                  </a:lnTo>
                  <a:lnTo>
                    <a:pt x="800976" y="477621"/>
                  </a:lnTo>
                  <a:lnTo>
                    <a:pt x="803681" y="430212"/>
                  </a:lnTo>
                  <a:close/>
                </a:path>
                <a:path w="3498215" h="838200">
                  <a:moveTo>
                    <a:pt x="3497732" y="401916"/>
                  </a:moveTo>
                  <a:lnTo>
                    <a:pt x="3495014" y="355155"/>
                  </a:lnTo>
                  <a:lnTo>
                    <a:pt x="3487089" y="309956"/>
                  </a:lnTo>
                  <a:lnTo>
                    <a:pt x="3474250" y="266611"/>
                  </a:lnTo>
                  <a:lnTo>
                    <a:pt x="3456787" y="225437"/>
                  </a:lnTo>
                  <a:lnTo>
                    <a:pt x="3435032" y="186728"/>
                  </a:lnTo>
                  <a:lnTo>
                    <a:pt x="3409277" y="150799"/>
                  </a:lnTo>
                  <a:lnTo>
                    <a:pt x="3379838" y="117944"/>
                  </a:lnTo>
                  <a:lnTo>
                    <a:pt x="3346996" y="88493"/>
                  </a:lnTo>
                  <a:lnTo>
                    <a:pt x="3311080" y="62725"/>
                  </a:lnTo>
                  <a:lnTo>
                    <a:pt x="3272396" y="40957"/>
                  </a:lnTo>
                  <a:lnTo>
                    <a:pt x="3231235" y="23495"/>
                  </a:lnTo>
                  <a:lnTo>
                    <a:pt x="3187903" y="10642"/>
                  </a:lnTo>
                  <a:lnTo>
                    <a:pt x="3142704" y="2705"/>
                  </a:lnTo>
                  <a:lnTo>
                    <a:pt x="3095955" y="0"/>
                  </a:lnTo>
                  <a:lnTo>
                    <a:pt x="3049206" y="2705"/>
                  </a:lnTo>
                  <a:lnTo>
                    <a:pt x="3003994" y="10642"/>
                  </a:lnTo>
                  <a:lnTo>
                    <a:pt x="2960649" y="23495"/>
                  </a:lnTo>
                  <a:lnTo>
                    <a:pt x="2919476" y="40957"/>
                  </a:lnTo>
                  <a:lnTo>
                    <a:pt x="2880766" y="62725"/>
                  </a:lnTo>
                  <a:lnTo>
                    <a:pt x="2844838" y="88493"/>
                  </a:lnTo>
                  <a:lnTo>
                    <a:pt x="2811996" y="117944"/>
                  </a:lnTo>
                  <a:lnTo>
                    <a:pt x="2782532" y="150799"/>
                  </a:lnTo>
                  <a:lnTo>
                    <a:pt x="2756763" y="186728"/>
                  </a:lnTo>
                  <a:lnTo>
                    <a:pt x="2734995" y="225437"/>
                  </a:lnTo>
                  <a:lnTo>
                    <a:pt x="2717533" y="266611"/>
                  </a:lnTo>
                  <a:lnTo>
                    <a:pt x="2704681" y="309956"/>
                  </a:lnTo>
                  <a:lnTo>
                    <a:pt x="2696756" y="355155"/>
                  </a:lnTo>
                  <a:lnTo>
                    <a:pt x="2694038" y="401916"/>
                  </a:lnTo>
                  <a:lnTo>
                    <a:pt x="2696756" y="448665"/>
                  </a:lnTo>
                  <a:lnTo>
                    <a:pt x="2704681" y="493852"/>
                  </a:lnTo>
                  <a:lnTo>
                    <a:pt x="2717533" y="537184"/>
                  </a:lnTo>
                  <a:lnTo>
                    <a:pt x="2734995" y="578345"/>
                  </a:lnTo>
                  <a:lnTo>
                    <a:pt x="2756763" y="617042"/>
                  </a:lnTo>
                  <a:lnTo>
                    <a:pt x="2782532" y="652957"/>
                  </a:lnTo>
                  <a:lnTo>
                    <a:pt x="2811996" y="685787"/>
                  </a:lnTo>
                  <a:lnTo>
                    <a:pt x="2844838" y="715238"/>
                  </a:lnTo>
                  <a:lnTo>
                    <a:pt x="2880766" y="740994"/>
                  </a:lnTo>
                  <a:lnTo>
                    <a:pt x="2919476" y="762749"/>
                  </a:lnTo>
                  <a:lnTo>
                    <a:pt x="2960649" y="780199"/>
                  </a:lnTo>
                  <a:lnTo>
                    <a:pt x="3003994" y="793051"/>
                  </a:lnTo>
                  <a:lnTo>
                    <a:pt x="3049206" y="800976"/>
                  </a:lnTo>
                  <a:lnTo>
                    <a:pt x="3095955" y="803694"/>
                  </a:lnTo>
                  <a:lnTo>
                    <a:pt x="3142704" y="800976"/>
                  </a:lnTo>
                  <a:lnTo>
                    <a:pt x="3187903" y="793051"/>
                  </a:lnTo>
                  <a:lnTo>
                    <a:pt x="3231235" y="780199"/>
                  </a:lnTo>
                  <a:lnTo>
                    <a:pt x="3272396" y="762749"/>
                  </a:lnTo>
                  <a:lnTo>
                    <a:pt x="3311080" y="740994"/>
                  </a:lnTo>
                  <a:lnTo>
                    <a:pt x="3346996" y="715238"/>
                  </a:lnTo>
                  <a:lnTo>
                    <a:pt x="3379838" y="685787"/>
                  </a:lnTo>
                  <a:lnTo>
                    <a:pt x="3409277" y="652957"/>
                  </a:lnTo>
                  <a:lnTo>
                    <a:pt x="3435032" y="617042"/>
                  </a:lnTo>
                  <a:lnTo>
                    <a:pt x="3456787" y="578345"/>
                  </a:lnTo>
                  <a:lnTo>
                    <a:pt x="3474250" y="537184"/>
                  </a:lnTo>
                  <a:lnTo>
                    <a:pt x="3487089" y="493852"/>
                  </a:lnTo>
                  <a:lnTo>
                    <a:pt x="3495014" y="448665"/>
                  </a:lnTo>
                  <a:lnTo>
                    <a:pt x="3497732" y="401916"/>
                  </a:lnTo>
                  <a:close/>
                </a:path>
              </a:pathLst>
            </a:custGeom>
            <a:solidFill>
              <a:srgbClr val="C1B7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5255888" y="9145962"/>
              <a:ext cx="3102610" cy="490220"/>
            </a:xfrm>
            <a:custGeom>
              <a:avLst/>
              <a:gdLst/>
              <a:ahLst/>
              <a:cxnLst/>
              <a:rect l="l" t="t" r="r" b="b"/>
              <a:pathLst>
                <a:path w="3102609" h="490220">
                  <a:moveTo>
                    <a:pt x="64046" y="0"/>
                  </a:moveTo>
                  <a:lnTo>
                    <a:pt x="39116" y="4800"/>
                  </a:lnTo>
                  <a:lnTo>
                    <a:pt x="18757" y="17919"/>
                  </a:lnTo>
                  <a:lnTo>
                    <a:pt x="5041" y="37388"/>
                  </a:lnTo>
                  <a:lnTo>
                    <a:pt x="0" y="61226"/>
                  </a:lnTo>
                  <a:lnTo>
                    <a:pt x="0" y="428599"/>
                  </a:lnTo>
                  <a:lnTo>
                    <a:pt x="5041" y="452437"/>
                  </a:lnTo>
                  <a:lnTo>
                    <a:pt x="18757" y="471906"/>
                  </a:lnTo>
                  <a:lnTo>
                    <a:pt x="39116" y="485025"/>
                  </a:lnTo>
                  <a:lnTo>
                    <a:pt x="64046" y="489826"/>
                  </a:lnTo>
                  <a:lnTo>
                    <a:pt x="64046" y="0"/>
                  </a:lnTo>
                  <a:close/>
                </a:path>
                <a:path w="3102609" h="490220">
                  <a:moveTo>
                    <a:pt x="2932011" y="322199"/>
                  </a:moveTo>
                  <a:lnTo>
                    <a:pt x="2774238" y="322199"/>
                  </a:lnTo>
                  <a:lnTo>
                    <a:pt x="2774238" y="332359"/>
                  </a:lnTo>
                  <a:lnTo>
                    <a:pt x="2774238" y="341249"/>
                  </a:lnTo>
                  <a:lnTo>
                    <a:pt x="2774238" y="351409"/>
                  </a:lnTo>
                  <a:lnTo>
                    <a:pt x="2774238" y="367919"/>
                  </a:lnTo>
                  <a:lnTo>
                    <a:pt x="2929623" y="367919"/>
                  </a:lnTo>
                  <a:lnTo>
                    <a:pt x="2929623" y="351409"/>
                  </a:lnTo>
                  <a:lnTo>
                    <a:pt x="2930017" y="351409"/>
                  </a:lnTo>
                  <a:lnTo>
                    <a:pt x="2930017" y="341249"/>
                  </a:lnTo>
                  <a:lnTo>
                    <a:pt x="2930791" y="341249"/>
                  </a:lnTo>
                  <a:lnTo>
                    <a:pt x="2930791" y="332359"/>
                  </a:lnTo>
                  <a:lnTo>
                    <a:pt x="2932011" y="332359"/>
                  </a:lnTo>
                  <a:lnTo>
                    <a:pt x="2932011" y="322199"/>
                  </a:lnTo>
                  <a:close/>
                </a:path>
                <a:path w="3102609" h="490220">
                  <a:moveTo>
                    <a:pt x="3079864" y="197218"/>
                  </a:moveTo>
                  <a:lnTo>
                    <a:pt x="3070860" y="155727"/>
                  </a:lnTo>
                  <a:lnTo>
                    <a:pt x="3046323" y="121818"/>
                  </a:lnTo>
                  <a:lnTo>
                    <a:pt x="3009938" y="98933"/>
                  </a:lnTo>
                  <a:lnTo>
                    <a:pt x="2965399" y="90525"/>
                  </a:lnTo>
                  <a:lnTo>
                    <a:pt x="2894368" y="90525"/>
                  </a:lnTo>
                  <a:lnTo>
                    <a:pt x="2894368" y="68033"/>
                  </a:lnTo>
                  <a:lnTo>
                    <a:pt x="2874822" y="68033"/>
                  </a:lnTo>
                  <a:lnTo>
                    <a:pt x="2874822" y="17018"/>
                  </a:lnTo>
                  <a:lnTo>
                    <a:pt x="2793720" y="17018"/>
                  </a:lnTo>
                  <a:lnTo>
                    <a:pt x="2793720" y="68033"/>
                  </a:lnTo>
                  <a:lnTo>
                    <a:pt x="2774238" y="68033"/>
                  </a:lnTo>
                  <a:lnTo>
                    <a:pt x="2774238" y="239395"/>
                  </a:lnTo>
                  <a:lnTo>
                    <a:pt x="2820581" y="239395"/>
                  </a:lnTo>
                  <a:lnTo>
                    <a:pt x="2820581" y="281266"/>
                  </a:lnTo>
                  <a:lnTo>
                    <a:pt x="2847962" y="281266"/>
                  </a:lnTo>
                  <a:lnTo>
                    <a:pt x="2847962" y="239395"/>
                  </a:lnTo>
                  <a:lnTo>
                    <a:pt x="2894368" y="239395"/>
                  </a:lnTo>
                  <a:lnTo>
                    <a:pt x="2894368" y="213194"/>
                  </a:lnTo>
                  <a:lnTo>
                    <a:pt x="2987116" y="213194"/>
                  </a:lnTo>
                  <a:lnTo>
                    <a:pt x="2987116" y="257086"/>
                  </a:lnTo>
                  <a:lnTo>
                    <a:pt x="2992412" y="256197"/>
                  </a:lnTo>
                  <a:lnTo>
                    <a:pt x="2997708" y="255701"/>
                  </a:lnTo>
                  <a:lnTo>
                    <a:pt x="3003219" y="255701"/>
                  </a:lnTo>
                  <a:lnTo>
                    <a:pt x="3027032" y="258813"/>
                  </a:lnTo>
                  <a:lnTo>
                    <a:pt x="3048470" y="267690"/>
                  </a:lnTo>
                  <a:lnTo>
                    <a:pt x="3066453" y="281647"/>
                  </a:lnTo>
                  <a:lnTo>
                    <a:pt x="3079864" y="299999"/>
                  </a:lnTo>
                  <a:lnTo>
                    <a:pt x="3079864" y="197218"/>
                  </a:lnTo>
                  <a:close/>
                </a:path>
                <a:path w="3102609" h="490220">
                  <a:moveTo>
                    <a:pt x="3102508" y="396570"/>
                  </a:moveTo>
                  <a:lnTo>
                    <a:pt x="3065843" y="321843"/>
                  </a:lnTo>
                  <a:lnTo>
                    <a:pt x="3029877" y="291033"/>
                  </a:lnTo>
                  <a:lnTo>
                    <a:pt x="3013049" y="288683"/>
                  </a:lnTo>
                  <a:lnTo>
                    <a:pt x="2990875" y="292887"/>
                  </a:lnTo>
                  <a:lnTo>
                    <a:pt x="2972752" y="304330"/>
                  </a:lnTo>
                  <a:lnTo>
                    <a:pt x="2960535" y="321271"/>
                  </a:lnTo>
                  <a:lnTo>
                    <a:pt x="2956052" y="341972"/>
                  </a:lnTo>
                  <a:lnTo>
                    <a:pt x="2956052" y="386765"/>
                  </a:lnTo>
                  <a:lnTo>
                    <a:pt x="2774238" y="386765"/>
                  </a:lnTo>
                  <a:lnTo>
                    <a:pt x="2774238" y="458482"/>
                  </a:lnTo>
                  <a:lnTo>
                    <a:pt x="3102508" y="458482"/>
                  </a:lnTo>
                  <a:lnTo>
                    <a:pt x="3102508" y="3965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63999" y="9283720"/>
              <a:ext cx="96060" cy="91844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15351957" y="9145950"/>
              <a:ext cx="320675" cy="490220"/>
            </a:xfrm>
            <a:custGeom>
              <a:avLst/>
              <a:gdLst/>
              <a:ahLst/>
              <a:cxnLst/>
              <a:rect l="l" t="t" r="r" b="b"/>
              <a:pathLst>
                <a:path w="320675" h="490220">
                  <a:moveTo>
                    <a:pt x="272172" y="0"/>
                  </a:moveTo>
                  <a:lnTo>
                    <a:pt x="0" y="0"/>
                  </a:lnTo>
                  <a:lnTo>
                    <a:pt x="0" y="489836"/>
                  </a:lnTo>
                  <a:lnTo>
                    <a:pt x="272172" y="489836"/>
                  </a:lnTo>
                  <a:lnTo>
                    <a:pt x="290821" y="486212"/>
                  </a:lnTo>
                  <a:lnTo>
                    <a:pt x="306093" y="476346"/>
                  </a:lnTo>
                  <a:lnTo>
                    <a:pt x="316412" y="461744"/>
                  </a:lnTo>
                  <a:lnTo>
                    <a:pt x="320202" y="443914"/>
                  </a:lnTo>
                  <a:lnTo>
                    <a:pt x="320202" y="413299"/>
                  </a:lnTo>
                  <a:lnTo>
                    <a:pt x="71209" y="413299"/>
                  </a:lnTo>
                  <a:lnTo>
                    <a:pt x="64040" y="406444"/>
                  </a:lnTo>
                  <a:lnTo>
                    <a:pt x="64040" y="389539"/>
                  </a:lnTo>
                  <a:lnTo>
                    <a:pt x="71209" y="382684"/>
                  </a:lnTo>
                  <a:lnTo>
                    <a:pt x="320202" y="382684"/>
                  </a:lnTo>
                  <a:lnTo>
                    <a:pt x="320202" y="352069"/>
                  </a:lnTo>
                  <a:lnTo>
                    <a:pt x="55199" y="352069"/>
                  </a:lnTo>
                  <a:lnTo>
                    <a:pt x="48030" y="345215"/>
                  </a:lnTo>
                  <a:lnTo>
                    <a:pt x="48030" y="328309"/>
                  </a:lnTo>
                  <a:lnTo>
                    <a:pt x="55199" y="321455"/>
                  </a:lnTo>
                  <a:lnTo>
                    <a:pt x="320202" y="321455"/>
                  </a:lnTo>
                  <a:lnTo>
                    <a:pt x="320202" y="290840"/>
                  </a:lnTo>
                  <a:lnTo>
                    <a:pt x="151252" y="290840"/>
                  </a:lnTo>
                  <a:lnTo>
                    <a:pt x="144091" y="283985"/>
                  </a:lnTo>
                  <a:lnTo>
                    <a:pt x="144091" y="263940"/>
                  </a:lnTo>
                  <a:lnTo>
                    <a:pt x="88081" y="263940"/>
                  </a:lnTo>
                  <a:lnTo>
                    <a:pt x="83984" y="262445"/>
                  </a:lnTo>
                  <a:lnTo>
                    <a:pt x="74604" y="253476"/>
                  </a:lnTo>
                  <a:lnTo>
                    <a:pt x="74604" y="243790"/>
                  </a:lnTo>
                  <a:lnTo>
                    <a:pt x="93383" y="225832"/>
                  </a:lnTo>
                  <a:lnTo>
                    <a:pt x="89504" y="219624"/>
                  </a:lnTo>
                  <a:lnTo>
                    <a:pt x="86223" y="213061"/>
                  </a:lnTo>
                  <a:lnTo>
                    <a:pt x="83596" y="206175"/>
                  </a:lnTo>
                  <a:lnTo>
                    <a:pt x="81670" y="198996"/>
                  </a:lnTo>
                  <a:lnTo>
                    <a:pt x="55201" y="198996"/>
                  </a:lnTo>
                  <a:lnTo>
                    <a:pt x="48032" y="192141"/>
                  </a:lnTo>
                  <a:lnTo>
                    <a:pt x="48032" y="175235"/>
                  </a:lnTo>
                  <a:lnTo>
                    <a:pt x="55201" y="168381"/>
                  </a:lnTo>
                  <a:lnTo>
                    <a:pt x="81670" y="168381"/>
                  </a:lnTo>
                  <a:lnTo>
                    <a:pt x="83596" y="161203"/>
                  </a:lnTo>
                  <a:lnTo>
                    <a:pt x="86222" y="154318"/>
                  </a:lnTo>
                  <a:lnTo>
                    <a:pt x="89502" y="147756"/>
                  </a:lnTo>
                  <a:lnTo>
                    <a:pt x="93388" y="141548"/>
                  </a:lnTo>
                  <a:lnTo>
                    <a:pt x="74604" y="123588"/>
                  </a:lnTo>
                  <a:lnTo>
                    <a:pt x="74604" y="113902"/>
                  </a:lnTo>
                  <a:lnTo>
                    <a:pt x="80857" y="107921"/>
                  </a:lnTo>
                  <a:lnTo>
                    <a:pt x="86152" y="104558"/>
                  </a:lnTo>
                  <a:lnTo>
                    <a:pt x="92173" y="103437"/>
                  </a:lnTo>
                  <a:lnTo>
                    <a:pt x="144092" y="103437"/>
                  </a:lnTo>
                  <a:lnTo>
                    <a:pt x="144092" y="83391"/>
                  </a:lnTo>
                  <a:lnTo>
                    <a:pt x="151254" y="76536"/>
                  </a:lnTo>
                  <a:lnTo>
                    <a:pt x="320202" y="76536"/>
                  </a:lnTo>
                  <a:lnTo>
                    <a:pt x="320202" y="45922"/>
                  </a:lnTo>
                  <a:lnTo>
                    <a:pt x="316412" y="28091"/>
                  </a:lnTo>
                  <a:lnTo>
                    <a:pt x="306093" y="13489"/>
                  </a:lnTo>
                  <a:lnTo>
                    <a:pt x="290821" y="3623"/>
                  </a:lnTo>
                  <a:lnTo>
                    <a:pt x="272172" y="0"/>
                  </a:lnTo>
                  <a:close/>
                </a:path>
                <a:path w="320675" h="490220">
                  <a:moveTo>
                    <a:pt x="320202" y="382684"/>
                  </a:moveTo>
                  <a:lnTo>
                    <a:pt x="249000" y="382684"/>
                  </a:lnTo>
                  <a:lnTo>
                    <a:pt x="256162" y="389539"/>
                  </a:lnTo>
                  <a:lnTo>
                    <a:pt x="256162" y="406444"/>
                  </a:lnTo>
                  <a:lnTo>
                    <a:pt x="249000" y="413299"/>
                  </a:lnTo>
                  <a:lnTo>
                    <a:pt x="320202" y="413299"/>
                  </a:lnTo>
                  <a:lnTo>
                    <a:pt x="320202" y="382684"/>
                  </a:lnTo>
                  <a:close/>
                </a:path>
                <a:path w="320675" h="490220">
                  <a:moveTo>
                    <a:pt x="320202" y="321455"/>
                  </a:moveTo>
                  <a:lnTo>
                    <a:pt x="265011" y="321455"/>
                  </a:lnTo>
                  <a:lnTo>
                    <a:pt x="272172" y="328309"/>
                  </a:lnTo>
                  <a:lnTo>
                    <a:pt x="272172" y="345215"/>
                  </a:lnTo>
                  <a:lnTo>
                    <a:pt x="265011" y="352069"/>
                  </a:lnTo>
                  <a:lnTo>
                    <a:pt x="320202" y="352069"/>
                  </a:lnTo>
                  <a:lnTo>
                    <a:pt x="320202" y="321455"/>
                  </a:lnTo>
                  <a:close/>
                </a:path>
                <a:path w="320675" h="490220">
                  <a:moveTo>
                    <a:pt x="204170" y="247476"/>
                  </a:moveTo>
                  <a:lnTo>
                    <a:pt x="197679" y="251190"/>
                  </a:lnTo>
                  <a:lnTo>
                    <a:pt x="190817" y="254326"/>
                  </a:lnTo>
                  <a:lnTo>
                    <a:pt x="183618" y="256836"/>
                  </a:lnTo>
                  <a:lnTo>
                    <a:pt x="176111" y="258677"/>
                  </a:lnTo>
                  <a:lnTo>
                    <a:pt x="176111" y="283985"/>
                  </a:lnTo>
                  <a:lnTo>
                    <a:pt x="168950" y="290840"/>
                  </a:lnTo>
                  <a:lnTo>
                    <a:pt x="320202" y="290840"/>
                  </a:lnTo>
                  <a:lnTo>
                    <a:pt x="320202" y="263940"/>
                  </a:lnTo>
                  <a:lnTo>
                    <a:pt x="223924" y="263940"/>
                  </a:lnTo>
                  <a:lnTo>
                    <a:pt x="219827" y="262445"/>
                  </a:lnTo>
                  <a:lnTo>
                    <a:pt x="204170" y="247476"/>
                  </a:lnTo>
                  <a:close/>
                </a:path>
                <a:path w="320675" h="490220">
                  <a:moveTo>
                    <a:pt x="116029" y="247476"/>
                  </a:moveTo>
                  <a:lnTo>
                    <a:pt x="100369" y="262445"/>
                  </a:lnTo>
                  <a:lnTo>
                    <a:pt x="96272" y="263940"/>
                  </a:lnTo>
                  <a:lnTo>
                    <a:pt x="144091" y="263940"/>
                  </a:lnTo>
                  <a:lnTo>
                    <a:pt x="144091" y="258677"/>
                  </a:lnTo>
                  <a:lnTo>
                    <a:pt x="136583" y="256836"/>
                  </a:lnTo>
                  <a:lnTo>
                    <a:pt x="129383" y="254326"/>
                  </a:lnTo>
                  <a:lnTo>
                    <a:pt x="122521" y="251190"/>
                  </a:lnTo>
                  <a:lnTo>
                    <a:pt x="116029" y="247476"/>
                  </a:lnTo>
                  <a:close/>
                </a:path>
                <a:path w="320675" h="490220">
                  <a:moveTo>
                    <a:pt x="320202" y="103437"/>
                  </a:moveTo>
                  <a:lnTo>
                    <a:pt x="228021" y="103437"/>
                  </a:lnTo>
                  <a:lnTo>
                    <a:pt x="234045" y="104558"/>
                  </a:lnTo>
                  <a:lnTo>
                    <a:pt x="239342" y="107921"/>
                  </a:lnTo>
                  <a:lnTo>
                    <a:pt x="245597" y="113902"/>
                  </a:lnTo>
                  <a:lnTo>
                    <a:pt x="245593" y="123588"/>
                  </a:lnTo>
                  <a:lnTo>
                    <a:pt x="226818" y="141548"/>
                  </a:lnTo>
                  <a:lnTo>
                    <a:pt x="230704" y="147756"/>
                  </a:lnTo>
                  <a:lnTo>
                    <a:pt x="233984" y="154318"/>
                  </a:lnTo>
                  <a:lnTo>
                    <a:pt x="236611" y="161203"/>
                  </a:lnTo>
                  <a:lnTo>
                    <a:pt x="238536" y="168381"/>
                  </a:lnTo>
                  <a:lnTo>
                    <a:pt x="265014" y="168381"/>
                  </a:lnTo>
                  <a:lnTo>
                    <a:pt x="272175" y="175235"/>
                  </a:lnTo>
                  <a:lnTo>
                    <a:pt x="272175" y="192141"/>
                  </a:lnTo>
                  <a:lnTo>
                    <a:pt x="265011" y="198996"/>
                  </a:lnTo>
                  <a:lnTo>
                    <a:pt x="238533" y="198996"/>
                  </a:lnTo>
                  <a:lnTo>
                    <a:pt x="236607" y="206175"/>
                  </a:lnTo>
                  <a:lnTo>
                    <a:pt x="233980" y="213061"/>
                  </a:lnTo>
                  <a:lnTo>
                    <a:pt x="230699" y="219624"/>
                  </a:lnTo>
                  <a:lnTo>
                    <a:pt x="226812" y="225832"/>
                  </a:lnTo>
                  <a:lnTo>
                    <a:pt x="245592" y="243790"/>
                  </a:lnTo>
                  <a:lnTo>
                    <a:pt x="245590" y="253476"/>
                  </a:lnTo>
                  <a:lnTo>
                    <a:pt x="236212" y="262445"/>
                  </a:lnTo>
                  <a:lnTo>
                    <a:pt x="232115" y="263940"/>
                  </a:lnTo>
                  <a:lnTo>
                    <a:pt x="320202" y="263940"/>
                  </a:lnTo>
                  <a:lnTo>
                    <a:pt x="320202" y="103437"/>
                  </a:lnTo>
                  <a:close/>
                </a:path>
                <a:path w="320675" h="490220">
                  <a:moveTo>
                    <a:pt x="144092" y="103437"/>
                  </a:moveTo>
                  <a:lnTo>
                    <a:pt x="92180" y="103437"/>
                  </a:lnTo>
                  <a:lnTo>
                    <a:pt x="98200" y="104558"/>
                  </a:lnTo>
                  <a:lnTo>
                    <a:pt x="103497" y="107921"/>
                  </a:lnTo>
                  <a:lnTo>
                    <a:pt x="116028" y="119902"/>
                  </a:lnTo>
                  <a:lnTo>
                    <a:pt x="122521" y="116186"/>
                  </a:lnTo>
                  <a:lnTo>
                    <a:pt x="129383" y="113051"/>
                  </a:lnTo>
                  <a:lnTo>
                    <a:pt x="136583" y="110540"/>
                  </a:lnTo>
                  <a:lnTo>
                    <a:pt x="144092" y="108699"/>
                  </a:lnTo>
                  <a:lnTo>
                    <a:pt x="144092" y="103437"/>
                  </a:lnTo>
                  <a:close/>
                </a:path>
                <a:path w="320675" h="490220">
                  <a:moveTo>
                    <a:pt x="320202" y="76536"/>
                  </a:moveTo>
                  <a:lnTo>
                    <a:pt x="168951" y="76536"/>
                  </a:lnTo>
                  <a:lnTo>
                    <a:pt x="176113" y="83391"/>
                  </a:lnTo>
                  <a:lnTo>
                    <a:pt x="176113" y="108699"/>
                  </a:lnTo>
                  <a:lnTo>
                    <a:pt x="183619" y="110540"/>
                  </a:lnTo>
                  <a:lnTo>
                    <a:pt x="190818" y="113051"/>
                  </a:lnTo>
                  <a:lnTo>
                    <a:pt x="197681" y="116186"/>
                  </a:lnTo>
                  <a:lnTo>
                    <a:pt x="204175" y="119902"/>
                  </a:lnTo>
                  <a:lnTo>
                    <a:pt x="216702" y="107921"/>
                  </a:lnTo>
                  <a:lnTo>
                    <a:pt x="221998" y="104558"/>
                  </a:lnTo>
                  <a:lnTo>
                    <a:pt x="228021" y="103437"/>
                  </a:lnTo>
                  <a:lnTo>
                    <a:pt x="320202" y="103437"/>
                  </a:lnTo>
                  <a:lnTo>
                    <a:pt x="320202" y="765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6366239" y="9027133"/>
              <a:ext cx="871855" cy="815340"/>
            </a:xfrm>
            <a:custGeom>
              <a:avLst/>
              <a:gdLst/>
              <a:ahLst/>
              <a:cxnLst/>
              <a:rect l="l" t="t" r="r" b="b"/>
              <a:pathLst>
                <a:path w="871855" h="815340">
                  <a:moveTo>
                    <a:pt x="435804" y="0"/>
                  </a:moveTo>
                  <a:lnTo>
                    <a:pt x="385099" y="2751"/>
                  </a:lnTo>
                  <a:lnTo>
                    <a:pt x="336081" y="10799"/>
                  </a:lnTo>
                  <a:lnTo>
                    <a:pt x="289081" y="23833"/>
                  </a:lnTo>
                  <a:lnTo>
                    <a:pt x="244430" y="41544"/>
                  </a:lnTo>
                  <a:lnTo>
                    <a:pt x="202460" y="63620"/>
                  </a:lnTo>
                  <a:lnTo>
                    <a:pt x="163501" y="89751"/>
                  </a:lnTo>
                  <a:lnTo>
                    <a:pt x="127886" y="119628"/>
                  </a:lnTo>
                  <a:lnTo>
                    <a:pt x="95944" y="152939"/>
                  </a:lnTo>
                  <a:lnTo>
                    <a:pt x="68008" y="189376"/>
                  </a:lnTo>
                  <a:lnTo>
                    <a:pt x="44408" y="228627"/>
                  </a:lnTo>
                  <a:lnTo>
                    <a:pt x="25476" y="270382"/>
                  </a:lnTo>
                  <a:lnTo>
                    <a:pt x="11543" y="314331"/>
                  </a:lnTo>
                  <a:lnTo>
                    <a:pt x="2941" y="360164"/>
                  </a:lnTo>
                  <a:lnTo>
                    <a:pt x="0" y="407570"/>
                  </a:lnTo>
                  <a:lnTo>
                    <a:pt x="2941" y="454951"/>
                  </a:lnTo>
                  <a:lnTo>
                    <a:pt x="11543" y="500761"/>
                  </a:lnTo>
                  <a:lnTo>
                    <a:pt x="25476" y="544692"/>
                  </a:lnTo>
                  <a:lnTo>
                    <a:pt x="44408" y="586431"/>
                  </a:lnTo>
                  <a:lnTo>
                    <a:pt x="68008" y="625669"/>
                  </a:lnTo>
                  <a:lnTo>
                    <a:pt x="95944" y="662095"/>
                  </a:lnTo>
                  <a:lnTo>
                    <a:pt x="127886" y="695399"/>
                  </a:lnTo>
                  <a:lnTo>
                    <a:pt x="163501" y="725269"/>
                  </a:lnTo>
                  <a:lnTo>
                    <a:pt x="202460" y="751396"/>
                  </a:lnTo>
                  <a:lnTo>
                    <a:pt x="244430" y="773469"/>
                  </a:lnTo>
                  <a:lnTo>
                    <a:pt x="289081" y="791178"/>
                  </a:lnTo>
                  <a:lnTo>
                    <a:pt x="336081" y="804211"/>
                  </a:lnTo>
                  <a:lnTo>
                    <a:pt x="385099" y="812259"/>
                  </a:lnTo>
                  <a:lnTo>
                    <a:pt x="435804" y="815010"/>
                  </a:lnTo>
                  <a:lnTo>
                    <a:pt x="486509" y="812259"/>
                  </a:lnTo>
                  <a:lnTo>
                    <a:pt x="535527" y="804211"/>
                  </a:lnTo>
                  <a:lnTo>
                    <a:pt x="582527" y="791178"/>
                  </a:lnTo>
                  <a:lnTo>
                    <a:pt x="627177" y="773469"/>
                  </a:lnTo>
                  <a:lnTo>
                    <a:pt x="669148" y="751396"/>
                  </a:lnTo>
                  <a:lnTo>
                    <a:pt x="708106" y="725269"/>
                  </a:lnTo>
                  <a:lnTo>
                    <a:pt x="743722" y="695399"/>
                  </a:lnTo>
                  <a:lnTo>
                    <a:pt x="775664" y="662095"/>
                  </a:lnTo>
                  <a:lnTo>
                    <a:pt x="803600" y="625669"/>
                  </a:lnTo>
                  <a:lnTo>
                    <a:pt x="827200" y="586431"/>
                  </a:lnTo>
                  <a:lnTo>
                    <a:pt x="846132" y="544692"/>
                  </a:lnTo>
                  <a:lnTo>
                    <a:pt x="860065" y="500761"/>
                  </a:lnTo>
                  <a:lnTo>
                    <a:pt x="868667" y="454951"/>
                  </a:lnTo>
                  <a:lnTo>
                    <a:pt x="871608" y="407570"/>
                  </a:lnTo>
                  <a:lnTo>
                    <a:pt x="868667" y="360164"/>
                  </a:lnTo>
                  <a:lnTo>
                    <a:pt x="860065" y="314331"/>
                  </a:lnTo>
                  <a:lnTo>
                    <a:pt x="846132" y="270382"/>
                  </a:lnTo>
                  <a:lnTo>
                    <a:pt x="827200" y="228627"/>
                  </a:lnTo>
                  <a:lnTo>
                    <a:pt x="803600" y="189376"/>
                  </a:lnTo>
                  <a:lnTo>
                    <a:pt x="775664" y="152939"/>
                  </a:lnTo>
                  <a:lnTo>
                    <a:pt x="743722" y="119628"/>
                  </a:lnTo>
                  <a:lnTo>
                    <a:pt x="708106" y="89751"/>
                  </a:lnTo>
                  <a:lnTo>
                    <a:pt x="669148" y="63620"/>
                  </a:lnTo>
                  <a:lnTo>
                    <a:pt x="627177" y="41544"/>
                  </a:lnTo>
                  <a:lnTo>
                    <a:pt x="582527" y="23833"/>
                  </a:lnTo>
                  <a:lnTo>
                    <a:pt x="535527" y="10799"/>
                  </a:lnTo>
                  <a:lnTo>
                    <a:pt x="486509" y="2751"/>
                  </a:lnTo>
                  <a:lnTo>
                    <a:pt x="435804" y="0"/>
                  </a:lnTo>
                  <a:close/>
                </a:path>
              </a:pathLst>
            </a:custGeom>
            <a:solidFill>
              <a:srgbClr val="C1B7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5255888" y="9145962"/>
              <a:ext cx="3102610" cy="490220"/>
            </a:xfrm>
            <a:custGeom>
              <a:avLst/>
              <a:gdLst/>
              <a:ahLst/>
              <a:cxnLst/>
              <a:rect l="l" t="t" r="r" b="b"/>
              <a:pathLst>
                <a:path w="3102609" h="490220">
                  <a:moveTo>
                    <a:pt x="64046" y="0"/>
                  </a:moveTo>
                  <a:lnTo>
                    <a:pt x="39116" y="4800"/>
                  </a:lnTo>
                  <a:lnTo>
                    <a:pt x="18757" y="17919"/>
                  </a:lnTo>
                  <a:lnTo>
                    <a:pt x="5041" y="37388"/>
                  </a:lnTo>
                  <a:lnTo>
                    <a:pt x="0" y="61226"/>
                  </a:lnTo>
                  <a:lnTo>
                    <a:pt x="0" y="428599"/>
                  </a:lnTo>
                  <a:lnTo>
                    <a:pt x="5041" y="452437"/>
                  </a:lnTo>
                  <a:lnTo>
                    <a:pt x="18757" y="471906"/>
                  </a:lnTo>
                  <a:lnTo>
                    <a:pt x="39116" y="485025"/>
                  </a:lnTo>
                  <a:lnTo>
                    <a:pt x="64046" y="489826"/>
                  </a:lnTo>
                  <a:lnTo>
                    <a:pt x="64046" y="0"/>
                  </a:lnTo>
                  <a:close/>
                </a:path>
                <a:path w="3102609" h="490220">
                  <a:moveTo>
                    <a:pt x="1461236" y="140335"/>
                  </a:moveTo>
                  <a:lnTo>
                    <a:pt x="1435150" y="109601"/>
                  </a:lnTo>
                  <a:lnTo>
                    <a:pt x="1393101" y="96240"/>
                  </a:lnTo>
                  <a:lnTo>
                    <a:pt x="1378140" y="97790"/>
                  </a:lnTo>
                  <a:lnTo>
                    <a:pt x="1339367" y="119481"/>
                  </a:lnTo>
                  <a:lnTo>
                    <a:pt x="1318552" y="159804"/>
                  </a:lnTo>
                  <a:lnTo>
                    <a:pt x="1317104" y="175374"/>
                  </a:lnTo>
                  <a:lnTo>
                    <a:pt x="1318552" y="190779"/>
                  </a:lnTo>
                  <a:lnTo>
                    <a:pt x="1322832" y="205460"/>
                  </a:lnTo>
                  <a:lnTo>
                    <a:pt x="1329817" y="219011"/>
                  </a:lnTo>
                  <a:lnTo>
                    <a:pt x="1339367" y="231025"/>
                  </a:lnTo>
                  <a:lnTo>
                    <a:pt x="1342275" y="233908"/>
                  </a:lnTo>
                  <a:lnTo>
                    <a:pt x="1336344" y="236423"/>
                  </a:lnTo>
                  <a:lnTo>
                    <a:pt x="1297724" y="264388"/>
                  </a:lnTo>
                  <a:lnTo>
                    <a:pt x="1270800" y="306590"/>
                  </a:lnTo>
                  <a:lnTo>
                    <a:pt x="1268806" y="321233"/>
                  </a:lnTo>
                  <a:lnTo>
                    <a:pt x="1270584" y="335940"/>
                  </a:lnTo>
                  <a:lnTo>
                    <a:pt x="1296543" y="371475"/>
                  </a:lnTo>
                  <a:lnTo>
                    <a:pt x="1324610" y="379234"/>
                  </a:lnTo>
                  <a:lnTo>
                    <a:pt x="1355699" y="379234"/>
                  </a:lnTo>
                  <a:lnTo>
                    <a:pt x="1356842" y="369150"/>
                  </a:lnTo>
                  <a:lnTo>
                    <a:pt x="1359166" y="359117"/>
                  </a:lnTo>
                  <a:lnTo>
                    <a:pt x="1377200" y="324535"/>
                  </a:lnTo>
                  <a:lnTo>
                    <a:pt x="1414881" y="286664"/>
                  </a:lnTo>
                  <a:lnTo>
                    <a:pt x="1410093" y="275221"/>
                  </a:lnTo>
                  <a:lnTo>
                    <a:pt x="1406652" y="263182"/>
                  </a:lnTo>
                  <a:lnTo>
                    <a:pt x="1404569" y="250672"/>
                  </a:lnTo>
                  <a:lnTo>
                    <a:pt x="1403870" y="237807"/>
                  </a:lnTo>
                  <a:lnTo>
                    <a:pt x="1405890" y="216395"/>
                  </a:lnTo>
                  <a:lnTo>
                    <a:pt x="1421485" y="177241"/>
                  </a:lnTo>
                  <a:lnTo>
                    <a:pt x="1454111" y="144500"/>
                  </a:lnTo>
                  <a:lnTo>
                    <a:pt x="1461236" y="140335"/>
                  </a:lnTo>
                  <a:close/>
                </a:path>
                <a:path w="3102609" h="490220">
                  <a:moveTo>
                    <a:pt x="1664855" y="400443"/>
                  </a:moveTo>
                  <a:lnTo>
                    <a:pt x="1646504" y="356920"/>
                  </a:lnTo>
                  <a:lnTo>
                    <a:pt x="1605965" y="321818"/>
                  </a:lnTo>
                  <a:lnTo>
                    <a:pt x="1587957" y="313143"/>
                  </a:lnTo>
                  <a:lnTo>
                    <a:pt x="1590878" y="310261"/>
                  </a:lnTo>
                  <a:lnTo>
                    <a:pt x="1600911" y="298259"/>
                  </a:lnTo>
                  <a:lnTo>
                    <a:pt x="1608264" y="284708"/>
                  </a:lnTo>
                  <a:lnTo>
                    <a:pt x="1612785" y="269963"/>
                  </a:lnTo>
                  <a:lnTo>
                    <a:pt x="1614322" y="254368"/>
                  </a:lnTo>
                  <a:lnTo>
                    <a:pt x="1612785" y="238899"/>
                  </a:lnTo>
                  <a:lnTo>
                    <a:pt x="1590878" y="198716"/>
                  </a:lnTo>
                  <a:lnTo>
                    <a:pt x="1550327" y="177025"/>
                  </a:lnTo>
                  <a:lnTo>
                    <a:pt x="1534718" y="175475"/>
                  </a:lnTo>
                  <a:lnTo>
                    <a:pt x="1519047" y="177025"/>
                  </a:lnTo>
                  <a:lnTo>
                    <a:pt x="1478432" y="198716"/>
                  </a:lnTo>
                  <a:lnTo>
                    <a:pt x="1456626" y="238899"/>
                  </a:lnTo>
                  <a:lnTo>
                    <a:pt x="1455115" y="254368"/>
                  </a:lnTo>
                  <a:lnTo>
                    <a:pt x="1456626" y="269963"/>
                  </a:lnTo>
                  <a:lnTo>
                    <a:pt x="1461109" y="284708"/>
                  </a:lnTo>
                  <a:lnTo>
                    <a:pt x="1468424" y="298259"/>
                  </a:lnTo>
                  <a:lnTo>
                    <a:pt x="1478432" y="310261"/>
                  </a:lnTo>
                  <a:lnTo>
                    <a:pt x="1481480" y="313143"/>
                  </a:lnTo>
                  <a:lnTo>
                    <a:pt x="1475270" y="315785"/>
                  </a:lnTo>
                  <a:lnTo>
                    <a:pt x="1434820" y="343636"/>
                  </a:lnTo>
                  <a:lnTo>
                    <a:pt x="1406613" y="385724"/>
                  </a:lnTo>
                  <a:lnTo>
                    <a:pt x="1404518" y="400443"/>
                  </a:lnTo>
                  <a:lnTo>
                    <a:pt x="1406385" y="415163"/>
                  </a:lnTo>
                  <a:lnTo>
                    <a:pt x="1433576" y="450710"/>
                  </a:lnTo>
                  <a:lnTo>
                    <a:pt x="1462963" y="458470"/>
                  </a:lnTo>
                  <a:lnTo>
                    <a:pt x="1606346" y="458470"/>
                  </a:lnTo>
                  <a:lnTo>
                    <a:pt x="1647786" y="441515"/>
                  </a:lnTo>
                  <a:lnTo>
                    <a:pt x="1663001" y="415163"/>
                  </a:lnTo>
                  <a:lnTo>
                    <a:pt x="1664855" y="400443"/>
                  </a:lnTo>
                  <a:close/>
                </a:path>
                <a:path w="3102609" h="490220">
                  <a:moveTo>
                    <a:pt x="1789480" y="321183"/>
                  </a:moveTo>
                  <a:lnTo>
                    <a:pt x="1772983" y="277685"/>
                  </a:lnTo>
                  <a:lnTo>
                    <a:pt x="1736572" y="242455"/>
                  </a:lnTo>
                  <a:lnTo>
                    <a:pt x="1720405" y="233781"/>
                  </a:lnTo>
                  <a:lnTo>
                    <a:pt x="1723136" y="230886"/>
                  </a:lnTo>
                  <a:lnTo>
                    <a:pt x="1738833" y="204889"/>
                  </a:lnTo>
                  <a:lnTo>
                    <a:pt x="1744065" y="175171"/>
                  </a:lnTo>
                  <a:lnTo>
                    <a:pt x="1738833" y="145389"/>
                  </a:lnTo>
                  <a:lnTo>
                    <a:pt x="1723136" y="119253"/>
                  </a:lnTo>
                  <a:lnTo>
                    <a:pt x="1699501" y="101993"/>
                  </a:lnTo>
                  <a:lnTo>
                    <a:pt x="1672590" y="96240"/>
                  </a:lnTo>
                  <a:lnTo>
                    <a:pt x="1645678" y="101993"/>
                  </a:lnTo>
                  <a:lnTo>
                    <a:pt x="1622031" y="119253"/>
                  </a:lnTo>
                  <a:lnTo>
                    <a:pt x="1616227" y="125666"/>
                  </a:lnTo>
                  <a:lnTo>
                    <a:pt x="1611782" y="132702"/>
                  </a:lnTo>
                  <a:lnTo>
                    <a:pt x="1608366" y="140119"/>
                  </a:lnTo>
                  <a:lnTo>
                    <a:pt x="1615059" y="144297"/>
                  </a:lnTo>
                  <a:lnTo>
                    <a:pt x="1621472" y="149059"/>
                  </a:lnTo>
                  <a:lnTo>
                    <a:pt x="1654860" y="195859"/>
                  </a:lnTo>
                  <a:lnTo>
                    <a:pt x="1662341" y="237680"/>
                  </a:lnTo>
                  <a:lnTo>
                    <a:pt x="1661680" y="250558"/>
                  </a:lnTo>
                  <a:lnTo>
                    <a:pt x="1659737" y="263067"/>
                  </a:lnTo>
                  <a:lnTo>
                    <a:pt x="1656524" y="275120"/>
                  </a:lnTo>
                  <a:lnTo>
                    <a:pt x="1652092" y="286588"/>
                  </a:lnTo>
                  <a:lnTo>
                    <a:pt x="1665046" y="297776"/>
                  </a:lnTo>
                  <a:lnTo>
                    <a:pt x="1696605" y="339636"/>
                  </a:lnTo>
                  <a:lnTo>
                    <a:pt x="1707654" y="379234"/>
                  </a:lnTo>
                  <a:lnTo>
                    <a:pt x="1736915" y="379234"/>
                  </a:lnTo>
                  <a:lnTo>
                    <a:pt x="1774101" y="362267"/>
                  </a:lnTo>
                  <a:lnTo>
                    <a:pt x="1787804" y="335889"/>
                  </a:lnTo>
                  <a:lnTo>
                    <a:pt x="1789480" y="321183"/>
                  </a:lnTo>
                  <a:close/>
                </a:path>
                <a:path w="3102609" h="490220">
                  <a:moveTo>
                    <a:pt x="3102508" y="396570"/>
                  </a:moveTo>
                  <a:lnTo>
                    <a:pt x="3065843" y="321843"/>
                  </a:lnTo>
                  <a:lnTo>
                    <a:pt x="3029877" y="291033"/>
                  </a:lnTo>
                  <a:lnTo>
                    <a:pt x="3013049" y="288683"/>
                  </a:lnTo>
                  <a:lnTo>
                    <a:pt x="2990875" y="292887"/>
                  </a:lnTo>
                  <a:lnTo>
                    <a:pt x="2972752" y="304330"/>
                  </a:lnTo>
                  <a:lnTo>
                    <a:pt x="2960535" y="321271"/>
                  </a:lnTo>
                  <a:lnTo>
                    <a:pt x="2956052" y="341972"/>
                  </a:lnTo>
                  <a:lnTo>
                    <a:pt x="2956052" y="386765"/>
                  </a:lnTo>
                  <a:lnTo>
                    <a:pt x="2774238" y="386765"/>
                  </a:lnTo>
                  <a:lnTo>
                    <a:pt x="2774238" y="458482"/>
                  </a:lnTo>
                  <a:lnTo>
                    <a:pt x="3102508" y="458482"/>
                  </a:lnTo>
                  <a:lnTo>
                    <a:pt x="3102508" y="3965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63999" y="9283720"/>
              <a:ext cx="96060" cy="91844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15351951" y="9145962"/>
              <a:ext cx="1569085" cy="490220"/>
            </a:xfrm>
            <a:custGeom>
              <a:avLst/>
              <a:gdLst/>
              <a:ahLst/>
              <a:cxnLst/>
              <a:rect l="l" t="t" r="r" b="b"/>
              <a:pathLst>
                <a:path w="1569084" h="490220">
                  <a:moveTo>
                    <a:pt x="320205" y="45910"/>
                  </a:moveTo>
                  <a:lnTo>
                    <a:pt x="316407" y="28079"/>
                  </a:lnTo>
                  <a:lnTo>
                    <a:pt x="306095" y="13487"/>
                  </a:lnTo>
                  <a:lnTo>
                    <a:pt x="290817" y="3619"/>
                  </a:lnTo>
                  <a:lnTo>
                    <a:pt x="272173" y="0"/>
                  </a:lnTo>
                  <a:lnTo>
                    <a:pt x="272173" y="175234"/>
                  </a:lnTo>
                  <a:lnTo>
                    <a:pt x="272173" y="192138"/>
                  </a:lnTo>
                  <a:lnTo>
                    <a:pt x="272173" y="328307"/>
                  </a:lnTo>
                  <a:lnTo>
                    <a:pt x="272173" y="345211"/>
                  </a:lnTo>
                  <a:lnTo>
                    <a:pt x="265010" y="352069"/>
                  </a:lnTo>
                  <a:lnTo>
                    <a:pt x="256159" y="352069"/>
                  </a:lnTo>
                  <a:lnTo>
                    <a:pt x="256159" y="389534"/>
                  </a:lnTo>
                  <a:lnTo>
                    <a:pt x="256159" y="406438"/>
                  </a:lnTo>
                  <a:lnTo>
                    <a:pt x="248996" y="413296"/>
                  </a:lnTo>
                  <a:lnTo>
                    <a:pt x="71208" y="413296"/>
                  </a:lnTo>
                  <a:lnTo>
                    <a:pt x="64046" y="406438"/>
                  </a:lnTo>
                  <a:lnTo>
                    <a:pt x="64046" y="389534"/>
                  </a:lnTo>
                  <a:lnTo>
                    <a:pt x="71208" y="382676"/>
                  </a:lnTo>
                  <a:lnTo>
                    <a:pt x="248996" y="382676"/>
                  </a:lnTo>
                  <a:lnTo>
                    <a:pt x="256159" y="389534"/>
                  </a:lnTo>
                  <a:lnTo>
                    <a:pt x="256159" y="352069"/>
                  </a:lnTo>
                  <a:lnTo>
                    <a:pt x="55206" y="352069"/>
                  </a:lnTo>
                  <a:lnTo>
                    <a:pt x="48031" y="345211"/>
                  </a:lnTo>
                  <a:lnTo>
                    <a:pt x="48031" y="328307"/>
                  </a:lnTo>
                  <a:lnTo>
                    <a:pt x="55206" y="321449"/>
                  </a:lnTo>
                  <a:lnTo>
                    <a:pt x="265010" y="321449"/>
                  </a:lnTo>
                  <a:lnTo>
                    <a:pt x="272173" y="328307"/>
                  </a:lnTo>
                  <a:lnTo>
                    <a:pt x="272173" y="192138"/>
                  </a:lnTo>
                  <a:lnTo>
                    <a:pt x="265010" y="198996"/>
                  </a:lnTo>
                  <a:lnTo>
                    <a:pt x="238531" y="198996"/>
                  </a:lnTo>
                  <a:lnTo>
                    <a:pt x="236613" y="206171"/>
                  </a:lnTo>
                  <a:lnTo>
                    <a:pt x="233984" y="213055"/>
                  </a:lnTo>
                  <a:lnTo>
                    <a:pt x="230695" y="219621"/>
                  </a:lnTo>
                  <a:lnTo>
                    <a:pt x="226809" y="225831"/>
                  </a:lnTo>
                  <a:lnTo>
                    <a:pt x="245592" y="243789"/>
                  </a:lnTo>
                  <a:lnTo>
                    <a:pt x="245592" y="253466"/>
                  </a:lnTo>
                  <a:lnTo>
                    <a:pt x="236207" y="262445"/>
                  </a:lnTo>
                  <a:lnTo>
                    <a:pt x="232117" y="263931"/>
                  </a:lnTo>
                  <a:lnTo>
                    <a:pt x="223926" y="263931"/>
                  </a:lnTo>
                  <a:lnTo>
                    <a:pt x="219824" y="262445"/>
                  </a:lnTo>
                  <a:lnTo>
                    <a:pt x="204177" y="247472"/>
                  </a:lnTo>
                  <a:lnTo>
                    <a:pt x="197675" y="251180"/>
                  </a:lnTo>
                  <a:lnTo>
                    <a:pt x="190817" y="254317"/>
                  </a:lnTo>
                  <a:lnTo>
                    <a:pt x="183616" y="256832"/>
                  </a:lnTo>
                  <a:lnTo>
                    <a:pt x="176110" y="258673"/>
                  </a:lnTo>
                  <a:lnTo>
                    <a:pt x="176110" y="283984"/>
                  </a:lnTo>
                  <a:lnTo>
                    <a:pt x="168948" y="290830"/>
                  </a:lnTo>
                  <a:lnTo>
                    <a:pt x="151257" y="290830"/>
                  </a:lnTo>
                  <a:lnTo>
                    <a:pt x="144094" y="283984"/>
                  </a:lnTo>
                  <a:lnTo>
                    <a:pt x="144094" y="263931"/>
                  </a:lnTo>
                  <a:lnTo>
                    <a:pt x="144094" y="258673"/>
                  </a:lnTo>
                  <a:lnTo>
                    <a:pt x="136588" y="256832"/>
                  </a:lnTo>
                  <a:lnTo>
                    <a:pt x="129387" y="254317"/>
                  </a:lnTo>
                  <a:lnTo>
                    <a:pt x="122516" y="251180"/>
                  </a:lnTo>
                  <a:lnTo>
                    <a:pt x="116027" y="247472"/>
                  </a:lnTo>
                  <a:lnTo>
                    <a:pt x="100368" y="262445"/>
                  </a:lnTo>
                  <a:lnTo>
                    <a:pt x="96278" y="263931"/>
                  </a:lnTo>
                  <a:lnTo>
                    <a:pt x="88087" y="263931"/>
                  </a:lnTo>
                  <a:lnTo>
                    <a:pt x="83985" y="262445"/>
                  </a:lnTo>
                  <a:lnTo>
                    <a:pt x="74599" y="253466"/>
                  </a:lnTo>
                  <a:lnTo>
                    <a:pt x="74599" y="243789"/>
                  </a:lnTo>
                  <a:lnTo>
                    <a:pt x="93383" y="225831"/>
                  </a:lnTo>
                  <a:lnTo>
                    <a:pt x="89509" y="219621"/>
                  </a:lnTo>
                  <a:lnTo>
                    <a:pt x="86220" y="213055"/>
                  </a:lnTo>
                  <a:lnTo>
                    <a:pt x="83591" y="206171"/>
                  </a:lnTo>
                  <a:lnTo>
                    <a:pt x="81673" y="198996"/>
                  </a:lnTo>
                  <a:lnTo>
                    <a:pt x="55206" y="198996"/>
                  </a:lnTo>
                  <a:lnTo>
                    <a:pt x="48031" y="192138"/>
                  </a:lnTo>
                  <a:lnTo>
                    <a:pt x="48031" y="175234"/>
                  </a:lnTo>
                  <a:lnTo>
                    <a:pt x="55206" y="168376"/>
                  </a:lnTo>
                  <a:lnTo>
                    <a:pt x="81673" y="168376"/>
                  </a:lnTo>
                  <a:lnTo>
                    <a:pt x="83591" y="161201"/>
                  </a:lnTo>
                  <a:lnTo>
                    <a:pt x="86220" y="154317"/>
                  </a:lnTo>
                  <a:lnTo>
                    <a:pt x="89509" y="147751"/>
                  </a:lnTo>
                  <a:lnTo>
                    <a:pt x="93395" y="141541"/>
                  </a:lnTo>
                  <a:lnTo>
                    <a:pt x="74599" y="123583"/>
                  </a:lnTo>
                  <a:lnTo>
                    <a:pt x="74599" y="113893"/>
                  </a:lnTo>
                  <a:lnTo>
                    <a:pt x="80860" y="107911"/>
                  </a:lnTo>
                  <a:lnTo>
                    <a:pt x="86156" y="104559"/>
                  </a:lnTo>
                  <a:lnTo>
                    <a:pt x="92176" y="103428"/>
                  </a:lnTo>
                  <a:lnTo>
                    <a:pt x="98196" y="104559"/>
                  </a:lnTo>
                  <a:lnTo>
                    <a:pt x="103492" y="107911"/>
                  </a:lnTo>
                  <a:lnTo>
                    <a:pt x="116027" y="119900"/>
                  </a:lnTo>
                  <a:lnTo>
                    <a:pt x="122516" y="116179"/>
                  </a:lnTo>
                  <a:lnTo>
                    <a:pt x="129387" y="113042"/>
                  </a:lnTo>
                  <a:lnTo>
                    <a:pt x="136588" y="110540"/>
                  </a:lnTo>
                  <a:lnTo>
                    <a:pt x="144094" y="108699"/>
                  </a:lnTo>
                  <a:lnTo>
                    <a:pt x="144094" y="103428"/>
                  </a:lnTo>
                  <a:lnTo>
                    <a:pt x="144094" y="83388"/>
                  </a:lnTo>
                  <a:lnTo>
                    <a:pt x="151257" y="76530"/>
                  </a:lnTo>
                  <a:lnTo>
                    <a:pt x="168948" y="76530"/>
                  </a:lnTo>
                  <a:lnTo>
                    <a:pt x="176110" y="83388"/>
                  </a:lnTo>
                  <a:lnTo>
                    <a:pt x="176110" y="108699"/>
                  </a:lnTo>
                  <a:lnTo>
                    <a:pt x="183616" y="110540"/>
                  </a:lnTo>
                  <a:lnTo>
                    <a:pt x="190817" y="113042"/>
                  </a:lnTo>
                  <a:lnTo>
                    <a:pt x="197688" y="116179"/>
                  </a:lnTo>
                  <a:lnTo>
                    <a:pt x="204177" y="119900"/>
                  </a:lnTo>
                  <a:lnTo>
                    <a:pt x="216700" y="107911"/>
                  </a:lnTo>
                  <a:lnTo>
                    <a:pt x="221996" y="104559"/>
                  </a:lnTo>
                  <a:lnTo>
                    <a:pt x="228028" y="103428"/>
                  </a:lnTo>
                  <a:lnTo>
                    <a:pt x="234048" y="104559"/>
                  </a:lnTo>
                  <a:lnTo>
                    <a:pt x="239344" y="107911"/>
                  </a:lnTo>
                  <a:lnTo>
                    <a:pt x="245592" y="113893"/>
                  </a:lnTo>
                  <a:lnTo>
                    <a:pt x="245592" y="123583"/>
                  </a:lnTo>
                  <a:lnTo>
                    <a:pt x="226822" y="141541"/>
                  </a:lnTo>
                  <a:lnTo>
                    <a:pt x="230708" y="147751"/>
                  </a:lnTo>
                  <a:lnTo>
                    <a:pt x="233984" y="154317"/>
                  </a:lnTo>
                  <a:lnTo>
                    <a:pt x="236613" y="161201"/>
                  </a:lnTo>
                  <a:lnTo>
                    <a:pt x="238531" y="168376"/>
                  </a:lnTo>
                  <a:lnTo>
                    <a:pt x="265010" y="168376"/>
                  </a:lnTo>
                  <a:lnTo>
                    <a:pt x="272173" y="175234"/>
                  </a:lnTo>
                  <a:lnTo>
                    <a:pt x="272173" y="0"/>
                  </a:lnTo>
                  <a:lnTo>
                    <a:pt x="0" y="0"/>
                  </a:lnTo>
                  <a:lnTo>
                    <a:pt x="0" y="489826"/>
                  </a:lnTo>
                  <a:lnTo>
                    <a:pt x="272173" y="489826"/>
                  </a:lnTo>
                  <a:lnTo>
                    <a:pt x="290817" y="486206"/>
                  </a:lnTo>
                  <a:lnTo>
                    <a:pt x="306095" y="476338"/>
                  </a:lnTo>
                  <a:lnTo>
                    <a:pt x="316407" y="461733"/>
                  </a:lnTo>
                  <a:lnTo>
                    <a:pt x="320205" y="443903"/>
                  </a:lnTo>
                  <a:lnTo>
                    <a:pt x="320205" y="413296"/>
                  </a:lnTo>
                  <a:lnTo>
                    <a:pt x="320205" y="382676"/>
                  </a:lnTo>
                  <a:lnTo>
                    <a:pt x="320205" y="76530"/>
                  </a:lnTo>
                  <a:lnTo>
                    <a:pt x="320205" y="45910"/>
                  </a:lnTo>
                  <a:close/>
                </a:path>
                <a:path w="1569084" h="490220">
                  <a:moveTo>
                    <a:pt x="1568792" y="400443"/>
                  </a:moveTo>
                  <a:lnTo>
                    <a:pt x="1550441" y="356920"/>
                  </a:lnTo>
                  <a:lnTo>
                    <a:pt x="1509903" y="321818"/>
                  </a:lnTo>
                  <a:lnTo>
                    <a:pt x="1491894" y="313143"/>
                  </a:lnTo>
                  <a:lnTo>
                    <a:pt x="1494815" y="310261"/>
                  </a:lnTo>
                  <a:lnTo>
                    <a:pt x="1504848" y="298259"/>
                  </a:lnTo>
                  <a:lnTo>
                    <a:pt x="1512201" y="284708"/>
                  </a:lnTo>
                  <a:lnTo>
                    <a:pt x="1516722" y="269963"/>
                  </a:lnTo>
                  <a:lnTo>
                    <a:pt x="1518259" y="254368"/>
                  </a:lnTo>
                  <a:lnTo>
                    <a:pt x="1516722" y="238899"/>
                  </a:lnTo>
                  <a:lnTo>
                    <a:pt x="1494815" y="198716"/>
                  </a:lnTo>
                  <a:lnTo>
                    <a:pt x="1454264" y="177025"/>
                  </a:lnTo>
                  <a:lnTo>
                    <a:pt x="1438656" y="175475"/>
                  </a:lnTo>
                  <a:lnTo>
                    <a:pt x="1422984" y="177025"/>
                  </a:lnTo>
                  <a:lnTo>
                    <a:pt x="1382369" y="198716"/>
                  </a:lnTo>
                  <a:lnTo>
                    <a:pt x="1360563" y="238899"/>
                  </a:lnTo>
                  <a:lnTo>
                    <a:pt x="1359052" y="254368"/>
                  </a:lnTo>
                  <a:lnTo>
                    <a:pt x="1360563" y="269963"/>
                  </a:lnTo>
                  <a:lnTo>
                    <a:pt x="1365046" y="284708"/>
                  </a:lnTo>
                  <a:lnTo>
                    <a:pt x="1372362" y="298259"/>
                  </a:lnTo>
                  <a:lnTo>
                    <a:pt x="1382369" y="310261"/>
                  </a:lnTo>
                  <a:lnTo>
                    <a:pt x="1385417" y="313143"/>
                  </a:lnTo>
                  <a:lnTo>
                    <a:pt x="1379207" y="315785"/>
                  </a:lnTo>
                  <a:lnTo>
                    <a:pt x="1338757" y="343636"/>
                  </a:lnTo>
                  <a:lnTo>
                    <a:pt x="1310551" y="385724"/>
                  </a:lnTo>
                  <a:lnTo>
                    <a:pt x="1308455" y="400443"/>
                  </a:lnTo>
                  <a:lnTo>
                    <a:pt x="1310322" y="415163"/>
                  </a:lnTo>
                  <a:lnTo>
                    <a:pt x="1337513" y="450710"/>
                  </a:lnTo>
                  <a:lnTo>
                    <a:pt x="1366901" y="458470"/>
                  </a:lnTo>
                  <a:lnTo>
                    <a:pt x="1510284" y="458470"/>
                  </a:lnTo>
                  <a:lnTo>
                    <a:pt x="1551724" y="441515"/>
                  </a:lnTo>
                  <a:lnTo>
                    <a:pt x="1566938" y="415163"/>
                  </a:lnTo>
                  <a:lnTo>
                    <a:pt x="1568792" y="4004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0" name="object 40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982534" y="9140202"/>
            <a:ext cx="1906731" cy="258376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480445" y="4567084"/>
            <a:ext cx="1906731" cy="258376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394462" y="6110305"/>
            <a:ext cx="2067931" cy="547078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420842" y="9103562"/>
            <a:ext cx="1584096" cy="900392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2606884" y="8079175"/>
            <a:ext cx="920822" cy="490344"/>
          </a:xfrm>
          <a:prstGeom prst="rect">
            <a:avLst/>
          </a:prstGeom>
        </p:spPr>
      </p:pic>
      <p:pic>
        <p:nvPicPr>
          <p:cNvPr id="45" name="object 45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2442286" y="9618643"/>
            <a:ext cx="1250019" cy="490344"/>
          </a:xfrm>
          <a:prstGeom prst="rect">
            <a:avLst/>
          </a:prstGeom>
        </p:spPr>
      </p:pic>
      <p:pic>
        <p:nvPicPr>
          <p:cNvPr id="46" name="object 46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5374509" y="7529175"/>
            <a:ext cx="2858391" cy="493706"/>
          </a:xfrm>
          <a:prstGeom prst="rect">
            <a:avLst/>
          </a:prstGeom>
        </p:spPr>
      </p:pic>
      <p:grpSp>
        <p:nvGrpSpPr>
          <p:cNvPr id="47" name="object 47" descr=""/>
          <p:cNvGrpSpPr/>
          <p:nvPr/>
        </p:nvGrpSpPr>
        <p:grpSpPr>
          <a:xfrm>
            <a:off x="15154995" y="4137063"/>
            <a:ext cx="1041400" cy="1041400"/>
            <a:chOff x="15154995" y="4137063"/>
            <a:chExt cx="1041400" cy="1041400"/>
          </a:xfrm>
        </p:grpSpPr>
        <p:pic>
          <p:nvPicPr>
            <p:cNvPr id="48" name="object 4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834130" y="4770963"/>
              <a:ext cx="158474" cy="147154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15154986" y="4137069"/>
              <a:ext cx="1042035" cy="1041400"/>
            </a:xfrm>
            <a:custGeom>
              <a:avLst/>
              <a:gdLst/>
              <a:ahLst/>
              <a:cxnLst/>
              <a:rect l="l" t="t" r="r" b="b"/>
              <a:pathLst>
                <a:path w="1042034" h="1041400">
                  <a:moveTo>
                    <a:pt x="347141" y="925690"/>
                  </a:moveTo>
                  <a:lnTo>
                    <a:pt x="115709" y="925690"/>
                  </a:lnTo>
                  <a:lnTo>
                    <a:pt x="115709" y="694270"/>
                  </a:lnTo>
                  <a:lnTo>
                    <a:pt x="0" y="694270"/>
                  </a:lnTo>
                  <a:lnTo>
                    <a:pt x="0" y="925690"/>
                  </a:lnTo>
                  <a:lnTo>
                    <a:pt x="9093" y="970737"/>
                  </a:lnTo>
                  <a:lnTo>
                    <a:pt x="33883" y="1007516"/>
                  </a:lnTo>
                  <a:lnTo>
                    <a:pt x="70662" y="1032319"/>
                  </a:lnTo>
                  <a:lnTo>
                    <a:pt x="115709" y="1041400"/>
                  </a:lnTo>
                  <a:lnTo>
                    <a:pt x="347141" y="1041400"/>
                  </a:lnTo>
                  <a:lnTo>
                    <a:pt x="347141" y="925690"/>
                  </a:lnTo>
                  <a:close/>
                </a:path>
                <a:path w="1042034" h="1041400">
                  <a:moveTo>
                    <a:pt x="347141" y="0"/>
                  </a:moveTo>
                  <a:lnTo>
                    <a:pt x="115709" y="0"/>
                  </a:lnTo>
                  <a:lnTo>
                    <a:pt x="70662" y="9093"/>
                  </a:lnTo>
                  <a:lnTo>
                    <a:pt x="33883" y="33883"/>
                  </a:lnTo>
                  <a:lnTo>
                    <a:pt x="9093" y="70662"/>
                  </a:lnTo>
                  <a:lnTo>
                    <a:pt x="0" y="115709"/>
                  </a:lnTo>
                  <a:lnTo>
                    <a:pt x="0" y="347129"/>
                  </a:lnTo>
                  <a:lnTo>
                    <a:pt x="115709" y="347129"/>
                  </a:lnTo>
                  <a:lnTo>
                    <a:pt x="115709" y="115709"/>
                  </a:lnTo>
                  <a:lnTo>
                    <a:pt x="347141" y="115709"/>
                  </a:lnTo>
                  <a:lnTo>
                    <a:pt x="347141" y="0"/>
                  </a:lnTo>
                  <a:close/>
                </a:path>
                <a:path w="1042034" h="1041400">
                  <a:moveTo>
                    <a:pt x="701776" y="317436"/>
                  </a:moveTo>
                  <a:lnTo>
                    <a:pt x="651764" y="283921"/>
                  </a:lnTo>
                  <a:lnTo>
                    <a:pt x="610958" y="264274"/>
                  </a:lnTo>
                  <a:lnTo>
                    <a:pt x="567728" y="249770"/>
                  </a:lnTo>
                  <a:lnTo>
                    <a:pt x="522401" y="240792"/>
                  </a:lnTo>
                  <a:lnTo>
                    <a:pt x="475348" y="237705"/>
                  </a:lnTo>
                  <a:lnTo>
                    <a:pt x="428320" y="240792"/>
                  </a:lnTo>
                  <a:lnTo>
                    <a:pt x="383032" y="249770"/>
                  </a:lnTo>
                  <a:lnTo>
                    <a:pt x="339801" y="264274"/>
                  </a:lnTo>
                  <a:lnTo>
                    <a:pt x="299008" y="283921"/>
                  </a:lnTo>
                  <a:lnTo>
                    <a:pt x="260972" y="308330"/>
                  </a:lnTo>
                  <a:lnTo>
                    <a:pt x="248996" y="317436"/>
                  </a:lnTo>
                  <a:lnTo>
                    <a:pt x="248996" y="384136"/>
                  </a:lnTo>
                  <a:lnTo>
                    <a:pt x="277914" y="405561"/>
                  </a:lnTo>
                  <a:lnTo>
                    <a:pt x="314528" y="422313"/>
                  </a:lnTo>
                  <a:lnTo>
                    <a:pt x="349796" y="433222"/>
                  </a:lnTo>
                  <a:lnTo>
                    <a:pt x="374738" y="437121"/>
                  </a:lnTo>
                  <a:lnTo>
                    <a:pt x="374738" y="370700"/>
                  </a:lnTo>
                  <a:lnTo>
                    <a:pt x="398297" y="360172"/>
                  </a:lnTo>
                  <a:lnTo>
                    <a:pt x="423011" y="351764"/>
                  </a:lnTo>
                  <a:lnTo>
                    <a:pt x="448741" y="346189"/>
                  </a:lnTo>
                  <a:lnTo>
                    <a:pt x="475348" y="344170"/>
                  </a:lnTo>
                  <a:lnTo>
                    <a:pt x="501954" y="346189"/>
                  </a:lnTo>
                  <a:lnTo>
                    <a:pt x="527697" y="351764"/>
                  </a:lnTo>
                  <a:lnTo>
                    <a:pt x="552424" y="360172"/>
                  </a:lnTo>
                  <a:lnTo>
                    <a:pt x="576021" y="370700"/>
                  </a:lnTo>
                  <a:lnTo>
                    <a:pt x="576021" y="487870"/>
                  </a:lnTo>
                  <a:lnTo>
                    <a:pt x="576021" y="586206"/>
                  </a:lnTo>
                  <a:lnTo>
                    <a:pt x="560285" y="615403"/>
                  </a:lnTo>
                  <a:lnTo>
                    <a:pt x="525678" y="639991"/>
                  </a:lnTo>
                  <a:lnTo>
                    <a:pt x="491083" y="656945"/>
                  </a:lnTo>
                  <a:lnTo>
                    <a:pt x="475348" y="663270"/>
                  </a:lnTo>
                  <a:lnTo>
                    <a:pt x="459625" y="656945"/>
                  </a:lnTo>
                  <a:lnTo>
                    <a:pt x="425043" y="639991"/>
                  </a:lnTo>
                  <a:lnTo>
                    <a:pt x="390461" y="615403"/>
                  </a:lnTo>
                  <a:lnTo>
                    <a:pt x="374738" y="586206"/>
                  </a:lnTo>
                  <a:lnTo>
                    <a:pt x="374738" y="586066"/>
                  </a:lnTo>
                  <a:lnTo>
                    <a:pt x="576021" y="487870"/>
                  </a:lnTo>
                  <a:lnTo>
                    <a:pt x="576021" y="370700"/>
                  </a:lnTo>
                  <a:lnTo>
                    <a:pt x="248996" y="530288"/>
                  </a:lnTo>
                  <a:lnTo>
                    <a:pt x="284353" y="644880"/>
                  </a:lnTo>
                  <a:lnTo>
                    <a:pt x="362165" y="718616"/>
                  </a:lnTo>
                  <a:lnTo>
                    <a:pt x="439978" y="758050"/>
                  </a:lnTo>
                  <a:lnTo>
                    <a:pt x="475348" y="769734"/>
                  </a:lnTo>
                  <a:lnTo>
                    <a:pt x="510717" y="758050"/>
                  </a:lnTo>
                  <a:lnTo>
                    <a:pt x="588530" y="718616"/>
                  </a:lnTo>
                  <a:lnTo>
                    <a:pt x="646938" y="663270"/>
                  </a:lnTo>
                  <a:lnTo>
                    <a:pt x="701713" y="530288"/>
                  </a:lnTo>
                  <a:lnTo>
                    <a:pt x="701725" y="487870"/>
                  </a:lnTo>
                  <a:lnTo>
                    <a:pt x="701763" y="344170"/>
                  </a:lnTo>
                  <a:lnTo>
                    <a:pt x="701776" y="317436"/>
                  </a:lnTo>
                  <a:close/>
                </a:path>
                <a:path w="1042034" h="1041400">
                  <a:moveTo>
                    <a:pt x="1041412" y="694270"/>
                  </a:moveTo>
                  <a:lnTo>
                    <a:pt x="925690" y="694270"/>
                  </a:lnTo>
                  <a:lnTo>
                    <a:pt x="925690" y="925690"/>
                  </a:lnTo>
                  <a:lnTo>
                    <a:pt x="694270" y="925690"/>
                  </a:lnTo>
                  <a:lnTo>
                    <a:pt x="694270" y="1041400"/>
                  </a:lnTo>
                  <a:lnTo>
                    <a:pt x="925690" y="1041400"/>
                  </a:lnTo>
                  <a:lnTo>
                    <a:pt x="970749" y="1032319"/>
                  </a:lnTo>
                  <a:lnTo>
                    <a:pt x="1007529" y="1007516"/>
                  </a:lnTo>
                  <a:lnTo>
                    <a:pt x="1032319" y="970737"/>
                  </a:lnTo>
                  <a:lnTo>
                    <a:pt x="1041412" y="925690"/>
                  </a:lnTo>
                  <a:lnTo>
                    <a:pt x="1041412" y="694270"/>
                  </a:lnTo>
                  <a:close/>
                </a:path>
                <a:path w="1042034" h="1041400">
                  <a:moveTo>
                    <a:pt x="1041412" y="115709"/>
                  </a:moveTo>
                  <a:lnTo>
                    <a:pt x="1032319" y="70662"/>
                  </a:lnTo>
                  <a:lnTo>
                    <a:pt x="1007529" y="33883"/>
                  </a:lnTo>
                  <a:lnTo>
                    <a:pt x="970749" y="9093"/>
                  </a:lnTo>
                  <a:lnTo>
                    <a:pt x="925690" y="0"/>
                  </a:lnTo>
                  <a:lnTo>
                    <a:pt x="694270" y="0"/>
                  </a:lnTo>
                  <a:lnTo>
                    <a:pt x="694270" y="115709"/>
                  </a:lnTo>
                  <a:lnTo>
                    <a:pt x="925690" y="115709"/>
                  </a:lnTo>
                  <a:lnTo>
                    <a:pt x="925690" y="347129"/>
                  </a:lnTo>
                  <a:lnTo>
                    <a:pt x="1041412" y="347129"/>
                  </a:lnTo>
                  <a:lnTo>
                    <a:pt x="1041412" y="115709"/>
                  </a:lnTo>
                  <a:close/>
                </a:path>
              </a:pathLst>
            </a:custGeom>
            <a:solidFill>
              <a:srgbClr val="C1B7B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0" name="object 50" descr=""/>
          <p:cNvGrpSpPr/>
          <p:nvPr/>
        </p:nvGrpSpPr>
        <p:grpSpPr>
          <a:xfrm>
            <a:off x="7321127" y="7793290"/>
            <a:ext cx="1041400" cy="1041400"/>
            <a:chOff x="7321127" y="7793290"/>
            <a:chExt cx="1041400" cy="1041400"/>
          </a:xfrm>
        </p:grpSpPr>
        <p:pic>
          <p:nvPicPr>
            <p:cNvPr id="51" name="object 5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000267" y="8427188"/>
              <a:ext cx="158474" cy="147154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7321118" y="7793297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347141" y="925690"/>
                  </a:moveTo>
                  <a:lnTo>
                    <a:pt x="115709" y="925690"/>
                  </a:lnTo>
                  <a:lnTo>
                    <a:pt x="115709" y="694270"/>
                  </a:lnTo>
                  <a:lnTo>
                    <a:pt x="0" y="694270"/>
                  </a:lnTo>
                  <a:lnTo>
                    <a:pt x="0" y="925690"/>
                  </a:lnTo>
                  <a:lnTo>
                    <a:pt x="9093" y="970737"/>
                  </a:lnTo>
                  <a:lnTo>
                    <a:pt x="33883" y="1007516"/>
                  </a:lnTo>
                  <a:lnTo>
                    <a:pt x="70662" y="1032319"/>
                  </a:lnTo>
                  <a:lnTo>
                    <a:pt x="115709" y="1041400"/>
                  </a:lnTo>
                  <a:lnTo>
                    <a:pt x="347141" y="1041400"/>
                  </a:lnTo>
                  <a:lnTo>
                    <a:pt x="347141" y="925690"/>
                  </a:lnTo>
                  <a:close/>
                </a:path>
                <a:path w="1041400" h="1041400">
                  <a:moveTo>
                    <a:pt x="347141" y="0"/>
                  </a:moveTo>
                  <a:lnTo>
                    <a:pt x="115709" y="0"/>
                  </a:lnTo>
                  <a:lnTo>
                    <a:pt x="70662" y="9093"/>
                  </a:lnTo>
                  <a:lnTo>
                    <a:pt x="33883" y="33883"/>
                  </a:lnTo>
                  <a:lnTo>
                    <a:pt x="9093" y="70662"/>
                  </a:lnTo>
                  <a:lnTo>
                    <a:pt x="0" y="115709"/>
                  </a:lnTo>
                  <a:lnTo>
                    <a:pt x="0" y="347129"/>
                  </a:lnTo>
                  <a:lnTo>
                    <a:pt x="115709" y="347129"/>
                  </a:lnTo>
                  <a:lnTo>
                    <a:pt x="115709" y="115709"/>
                  </a:lnTo>
                  <a:lnTo>
                    <a:pt x="347141" y="115709"/>
                  </a:lnTo>
                  <a:lnTo>
                    <a:pt x="347141" y="0"/>
                  </a:lnTo>
                  <a:close/>
                </a:path>
                <a:path w="1041400" h="1041400">
                  <a:moveTo>
                    <a:pt x="701776" y="317436"/>
                  </a:moveTo>
                  <a:lnTo>
                    <a:pt x="651764" y="283933"/>
                  </a:lnTo>
                  <a:lnTo>
                    <a:pt x="610958" y="264274"/>
                  </a:lnTo>
                  <a:lnTo>
                    <a:pt x="567728" y="249770"/>
                  </a:lnTo>
                  <a:lnTo>
                    <a:pt x="522414" y="240792"/>
                  </a:lnTo>
                  <a:lnTo>
                    <a:pt x="475348" y="237718"/>
                  </a:lnTo>
                  <a:lnTo>
                    <a:pt x="428332" y="240792"/>
                  </a:lnTo>
                  <a:lnTo>
                    <a:pt x="383032" y="249770"/>
                  </a:lnTo>
                  <a:lnTo>
                    <a:pt x="339813" y="264274"/>
                  </a:lnTo>
                  <a:lnTo>
                    <a:pt x="299008" y="283933"/>
                  </a:lnTo>
                  <a:lnTo>
                    <a:pt x="260972" y="308343"/>
                  </a:lnTo>
                  <a:lnTo>
                    <a:pt x="248996" y="317436"/>
                  </a:lnTo>
                  <a:lnTo>
                    <a:pt x="248996" y="384136"/>
                  </a:lnTo>
                  <a:lnTo>
                    <a:pt x="277926" y="405561"/>
                  </a:lnTo>
                  <a:lnTo>
                    <a:pt x="314528" y="422313"/>
                  </a:lnTo>
                  <a:lnTo>
                    <a:pt x="349808" y="433235"/>
                  </a:lnTo>
                  <a:lnTo>
                    <a:pt x="374751" y="437134"/>
                  </a:lnTo>
                  <a:lnTo>
                    <a:pt x="374751" y="370700"/>
                  </a:lnTo>
                  <a:lnTo>
                    <a:pt x="398310" y="360184"/>
                  </a:lnTo>
                  <a:lnTo>
                    <a:pt x="423011" y="351777"/>
                  </a:lnTo>
                  <a:lnTo>
                    <a:pt x="448741" y="346189"/>
                  </a:lnTo>
                  <a:lnTo>
                    <a:pt x="475348" y="344182"/>
                  </a:lnTo>
                  <a:lnTo>
                    <a:pt x="501967" y="346189"/>
                  </a:lnTo>
                  <a:lnTo>
                    <a:pt x="527697" y="351777"/>
                  </a:lnTo>
                  <a:lnTo>
                    <a:pt x="552424" y="360184"/>
                  </a:lnTo>
                  <a:lnTo>
                    <a:pt x="576021" y="370700"/>
                  </a:lnTo>
                  <a:lnTo>
                    <a:pt x="576021" y="487870"/>
                  </a:lnTo>
                  <a:lnTo>
                    <a:pt x="576021" y="586219"/>
                  </a:lnTo>
                  <a:lnTo>
                    <a:pt x="560298" y="615416"/>
                  </a:lnTo>
                  <a:lnTo>
                    <a:pt x="525691" y="639991"/>
                  </a:lnTo>
                  <a:lnTo>
                    <a:pt x="491083" y="656958"/>
                  </a:lnTo>
                  <a:lnTo>
                    <a:pt x="475348" y="663282"/>
                  </a:lnTo>
                  <a:lnTo>
                    <a:pt x="459638" y="656958"/>
                  </a:lnTo>
                  <a:lnTo>
                    <a:pt x="425056" y="639991"/>
                  </a:lnTo>
                  <a:lnTo>
                    <a:pt x="390474" y="615416"/>
                  </a:lnTo>
                  <a:lnTo>
                    <a:pt x="374751" y="586219"/>
                  </a:lnTo>
                  <a:lnTo>
                    <a:pt x="374751" y="586079"/>
                  </a:lnTo>
                  <a:lnTo>
                    <a:pt x="576021" y="487870"/>
                  </a:lnTo>
                  <a:lnTo>
                    <a:pt x="576021" y="370700"/>
                  </a:lnTo>
                  <a:lnTo>
                    <a:pt x="248996" y="530288"/>
                  </a:lnTo>
                  <a:lnTo>
                    <a:pt x="284365" y="644893"/>
                  </a:lnTo>
                  <a:lnTo>
                    <a:pt x="362178" y="718629"/>
                  </a:lnTo>
                  <a:lnTo>
                    <a:pt x="439991" y="758050"/>
                  </a:lnTo>
                  <a:lnTo>
                    <a:pt x="475348" y="769734"/>
                  </a:lnTo>
                  <a:lnTo>
                    <a:pt x="510717" y="758050"/>
                  </a:lnTo>
                  <a:lnTo>
                    <a:pt x="588530" y="718629"/>
                  </a:lnTo>
                  <a:lnTo>
                    <a:pt x="646938" y="663282"/>
                  </a:lnTo>
                  <a:lnTo>
                    <a:pt x="701713" y="530288"/>
                  </a:lnTo>
                  <a:lnTo>
                    <a:pt x="701725" y="487870"/>
                  </a:lnTo>
                  <a:lnTo>
                    <a:pt x="701776" y="344182"/>
                  </a:lnTo>
                  <a:lnTo>
                    <a:pt x="701776" y="317436"/>
                  </a:lnTo>
                  <a:close/>
                </a:path>
                <a:path w="1041400" h="1041400">
                  <a:moveTo>
                    <a:pt x="1041323" y="694270"/>
                  </a:moveTo>
                  <a:lnTo>
                    <a:pt x="925614" y="694270"/>
                  </a:lnTo>
                  <a:lnTo>
                    <a:pt x="925614" y="925690"/>
                  </a:lnTo>
                  <a:lnTo>
                    <a:pt x="694194" y="925690"/>
                  </a:lnTo>
                  <a:lnTo>
                    <a:pt x="694194" y="1041400"/>
                  </a:lnTo>
                  <a:lnTo>
                    <a:pt x="925614" y="1041400"/>
                  </a:lnTo>
                  <a:lnTo>
                    <a:pt x="970661" y="1032319"/>
                  </a:lnTo>
                  <a:lnTo>
                    <a:pt x="1007440" y="1007516"/>
                  </a:lnTo>
                  <a:lnTo>
                    <a:pt x="1032243" y="970737"/>
                  </a:lnTo>
                  <a:lnTo>
                    <a:pt x="1041323" y="925690"/>
                  </a:lnTo>
                  <a:lnTo>
                    <a:pt x="1041323" y="694270"/>
                  </a:lnTo>
                  <a:close/>
                </a:path>
                <a:path w="1041400" h="1041400">
                  <a:moveTo>
                    <a:pt x="1041323" y="115709"/>
                  </a:moveTo>
                  <a:lnTo>
                    <a:pt x="1032243" y="70662"/>
                  </a:lnTo>
                  <a:lnTo>
                    <a:pt x="1007440" y="33883"/>
                  </a:lnTo>
                  <a:lnTo>
                    <a:pt x="970661" y="9093"/>
                  </a:lnTo>
                  <a:lnTo>
                    <a:pt x="925614" y="0"/>
                  </a:lnTo>
                  <a:lnTo>
                    <a:pt x="694194" y="0"/>
                  </a:lnTo>
                  <a:lnTo>
                    <a:pt x="694194" y="115709"/>
                  </a:lnTo>
                  <a:lnTo>
                    <a:pt x="925614" y="115709"/>
                  </a:lnTo>
                  <a:lnTo>
                    <a:pt x="925614" y="347129"/>
                  </a:lnTo>
                  <a:lnTo>
                    <a:pt x="1041323" y="347129"/>
                  </a:lnTo>
                  <a:lnTo>
                    <a:pt x="1041323" y="115709"/>
                  </a:lnTo>
                  <a:close/>
                </a:path>
              </a:pathLst>
            </a:custGeom>
            <a:solidFill>
              <a:srgbClr val="C1B7B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3" name="object 53" descr=""/>
          <p:cNvGrpSpPr/>
          <p:nvPr/>
        </p:nvGrpSpPr>
        <p:grpSpPr>
          <a:xfrm>
            <a:off x="11784004" y="4159702"/>
            <a:ext cx="1041400" cy="1041400"/>
            <a:chOff x="11784004" y="4159702"/>
            <a:chExt cx="1041400" cy="1041400"/>
          </a:xfrm>
        </p:grpSpPr>
        <p:pic>
          <p:nvPicPr>
            <p:cNvPr id="54" name="object 5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463150" y="4793599"/>
              <a:ext cx="158474" cy="147154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11784000" y="4159713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347129" y="925690"/>
                  </a:moveTo>
                  <a:lnTo>
                    <a:pt x="115709" y="925690"/>
                  </a:lnTo>
                  <a:lnTo>
                    <a:pt x="115709" y="694258"/>
                  </a:lnTo>
                  <a:lnTo>
                    <a:pt x="0" y="694258"/>
                  </a:lnTo>
                  <a:lnTo>
                    <a:pt x="0" y="925690"/>
                  </a:lnTo>
                  <a:lnTo>
                    <a:pt x="9093" y="970737"/>
                  </a:lnTo>
                  <a:lnTo>
                    <a:pt x="33883" y="1007516"/>
                  </a:lnTo>
                  <a:lnTo>
                    <a:pt x="70662" y="1032306"/>
                  </a:lnTo>
                  <a:lnTo>
                    <a:pt x="115709" y="1041400"/>
                  </a:lnTo>
                  <a:lnTo>
                    <a:pt x="347129" y="1041400"/>
                  </a:lnTo>
                  <a:lnTo>
                    <a:pt x="347129" y="925690"/>
                  </a:lnTo>
                  <a:close/>
                </a:path>
                <a:path w="1041400" h="1041400">
                  <a:moveTo>
                    <a:pt x="347129" y="0"/>
                  </a:moveTo>
                  <a:lnTo>
                    <a:pt x="115709" y="0"/>
                  </a:lnTo>
                  <a:lnTo>
                    <a:pt x="70662" y="9080"/>
                  </a:lnTo>
                  <a:lnTo>
                    <a:pt x="33883" y="33870"/>
                  </a:lnTo>
                  <a:lnTo>
                    <a:pt x="9093" y="70650"/>
                  </a:lnTo>
                  <a:lnTo>
                    <a:pt x="0" y="115709"/>
                  </a:lnTo>
                  <a:lnTo>
                    <a:pt x="0" y="347129"/>
                  </a:lnTo>
                  <a:lnTo>
                    <a:pt x="115709" y="347129"/>
                  </a:lnTo>
                  <a:lnTo>
                    <a:pt x="115709" y="115709"/>
                  </a:lnTo>
                  <a:lnTo>
                    <a:pt x="347129" y="115709"/>
                  </a:lnTo>
                  <a:lnTo>
                    <a:pt x="347129" y="0"/>
                  </a:lnTo>
                  <a:close/>
                </a:path>
                <a:path w="1041400" h="1041400">
                  <a:moveTo>
                    <a:pt x="701941" y="317436"/>
                  </a:moveTo>
                  <a:lnTo>
                    <a:pt x="651916" y="283921"/>
                  </a:lnTo>
                  <a:lnTo>
                    <a:pt x="611111" y="264274"/>
                  </a:lnTo>
                  <a:lnTo>
                    <a:pt x="567880" y="249770"/>
                  </a:lnTo>
                  <a:lnTo>
                    <a:pt x="522566" y="240792"/>
                  </a:lnTo>
                  <a:lnTo>
                    <a:pt x="475513" y="237705"/>
                  </a:lnTo>
                  <a:lnTo>
                    <a:pt x="428485" y="240792"/>
                  </a:lnTo>
                  <a:lnTo>
                    <a:pt x="383184" y="249770"/>
                  </a:lnTo>
                  <a:lnTo>
                    <a:pt x="339966" y="264274"/>
                  </a:lnTo>
                  <a:lnTo>
                    <a:pt x="299161" y="283921"/>
                  </a:lnTo>
                  <a:lnTo>
                    <a:pt x="261137" y="308330"/>
                  </a:lnTo>
                  <a:lnTo>
                    <a:pt x="249148" y="317436"/>
                  </a:lnTo>
                  <a:lnTo>
                    <a:pt x="249148" y="384136"/>
                  </a:lnTo>
                  <a:lnTo>
                    <a:pt x="278079" y="405549"/>
                  </a:lnTo>
                  <a:lnTo>
                    <a:pt x="314680" y="422313"/>
                  </a:lnTo>
                  <a:lnTo>
                    <a:pt x="349961" y="433222"/>
                  </a:lnTo>
                  <a:lnTo>
                    <a:pt x="374904" y="437121"/>
                  </a:lnTo>
                  <a:lnTo>
                    <a:pt x="374904" y="370700"/>
                  </a:lnTo>
                  <a:lnTo>
                    <a:pt x="398462" y="360172"/>
                  </a:lnTo>
                  <a:lnTo>
                    <a:pt x="423176" y="351764"/>
                  </a:lnTo>
                  <a:lnTo>
                    <a:pt x="448906" y="346189"/>
                  </a:lnTo>
                  <a:lnTo>
                    <a:pt x="475513" y="344170"/>
                  </a:lnTo>
                  <a:lnTo>
                    <a:pt x="502119" y="346189"/>
                  </a:lnTo>
                  <a:lnTo>
                    <a:pt x="527862" y="351764"/>
                  </a:lnTo>
                  <a:lnTo>
                    <a:pt x="552589" y="360172"/>
                  </a:lnTo>
                  <a:lnTo>
                    <a:pt x="576186" y="370700"/>
                  </a:lnTo>
                  <a:lnTo>
                    <a:pt x="576186" y="487870"/>
                  </a:lnTo>
                  <a:lnTo>
                    <a:pt x="576186" y="586206"/>
                  </a:lnTo>
                  <a:lnTo>
                    <a:pt x="560451" y="615403"/>
                  </a:lnTo>
                  <a:lnTo>
                    <a:pt x="525843" y="639991"/>
                  </a:lnTo>
                  <a:lnTo>
                    <a:pt x="491236" y="656945"/>
                  </a:lnTo>
                  <a:lnTo>
                    <a:pt x="475513" y="663270"/>
                  </a:lnTo>
                  <a:lnTo>
                    <a:pt x="459790" y="656945"/>
                  </a:lnTo>
                  <a:lnTo>
                    <a:pt x="425208" y="639991"/>
                  </a:lnTo>
                  <a:lnTo>
                    <a:pt x="390626" y="615403"/>
                  </a:lnTo>
                  <a:lnTo>
                    <a:pt x="374904" y="586206"/>
                  </a:lnTo>
                  <a:lnTo>
                    <a:pt x="374904" y="586066"/>
                  </a:lnTo>
                  <a:lnTo>
                    <a:pt x="576186" y="487870"/>
                  </a:lnTo>
                  <a:lnTo>
                    <a:pt x="576186" y="370700"/>
                  </a:lnTo>
                  <a:lnTo>
                    <a:pt x="249148" y="530288"/>
                  </a:lnTo>
                  <a:lnTo>
                    <a:pt x="284518" y="644880"/>
                  </a:lnTo>
                  <a:lnTo>
                    <a:pt x="362331" y="718616"/>
                  </a:lnTo>
                  <a:lnTo>
                    <a:pt x="440143" y="758050"/>
                  </a:lnTo>
                  <a:lnTo>
                    <a:pt x="475513" y="769734"/>
                  </a:lnTo>
                  <a:lnTo>
                    <a:pt x="510882" y="758050"/>
                  </a:lnTo>
                  <a:lnTo>
                    <a:pt x="588695" y="718616"/>
                  </a:lnTo>
                  <a:lnTo>
                    <a:pt x="647103" y="663270"/>
                  </a:lnTo>
                  <a:lnTo>
                    <a:pt x="701865" y="530288"/>
                  </a:lnTo>
                  <a:lnTo>
                    <a:pt x="701878" y="487870"/>
                  </a:lnTo>
                  <a:lnTo>
                    <a:pt x="701929" y="344170"/>
                  </a:lnTo>
                  <a:lnTo>
                    <a:pt x="701941" y="317436"/>
                  </a:lnTo>
                  <a:close/>
                </a:path>
                <a:path w="1041400" h="1041400">
                  <a:moveTo>
                    <a:pt x="1041400" y="694258"/>
                  </a:moveTo>
                  <a:lnTo>
                    <a:pt x="925690" y="694258"/>
                  </a:lnTo>
                  <a:lnTo>
                    <a:pt x="925690" y="925690"/>
                  </a:lnTo>
                  <a:lnTo>
                    <a:pt x="694270" y="925690"/>
                  </a:lnTo>
                  <a:lnTo>
                    <a:pt x="694270" y="1041400"/>
                  </a:lnTo>
                  <a:lnTo>
                    <a:pt x="925690" y="1041400"/>
                  </a:lnTo>
                  <a:lnTo>
                    <a:pt x="970737" y="1032306"/>
                  </a:lnTo>
                  <a:lnTo>
                    <a:pt x="1007516" y="1007516"/>
                  </a:lnTo>
                  <a:lnTo>
                    <a:pt x="1032319" y="970737"/>
                  </a:lnTo>
                  <a:lnTo>
                    <a:pt x="1041400" y="925690"/>
                  </a:lnTo>
                  <a:lnTo>
                    <a:pt x="1041400" y="694258"/>
                  </a:lnTo>
                  <a:close/>
                </a:path>
                <a:path w="1041400" h="1041400">
                  <a:moveTo>
                    <a:pt x="1041400" y="115709"/>
                  </a:moveTo>
                  <a:lnTo>
                    <a:pt x="1032319" y="70650"/>
                  </a:lnTo>
                  <a:lnTo>
                    <a:pt x="1007516" y="33870"/>
                  </a:lnTo>
                  <a:lnTo>
                    <a:pt x="970737" y="9080"/>
                  </a:lnTo>
                  <a:lnTo>
                    <a:pt x="925690" y="0"/>
                  </a:lnTo>
                  <a:lnTo>
                    <a:pt x="694270" y="0"/>
                  </a:lnTo>
                  <a:lnTo>
                    <a:pt x="694270" y="115709"/>
                  </a:lnTo>
                  <a:lnTo>
                    <a:pt x="925690" y="115709"/>
                  </a:lnTo>
                  <a:lnTo>
                    <a:pt x="925690" y="347129"/>
                  </a:lnTo>
                  <a:lnTo>
                    <a:pt x="1041400" y="347129"/>
                  </a:lnTo>
                  <a:lnTo>
                    <a:pt x="1041400" y="115709"/>
                  </a:lnTo>
                  <a:close/>
                </a:path>
              </a:pathLst>
            </a:custGeom>
            <a:solidFill>
              <a:srgbClr val="C1B7B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 descr=""/>
          <p:cNvSpPr/>
          <p:nvPr/>
        </p:nvSpPr>
        <p:spPr>
          <a:xfrm>
            <a:off x="15352405" y="8292491"/>
            <a:ext cx="2943860" cy="621030"/>
          </a:xfrm>
          <a:custGeom>
            <a:avLst/>
            <a:gdLst/>
            <a:ahLst/>
            <a:cxnLst/>
            <a:rect l="l" t="t" r="r" b="b"/>
            <a:pathLst>
              <a:path w="2943859" h="621029">
                <a:moveTo>
                  <a:pt x="16979" y="478498"/>
                </a:moveTo>
                <a:lnTo>
                  <a:pt x="10590" y="479741"/>
                </a:lnTo>
                <a:lnTo>
                  <a:pt x="4973" y="483471"/>
                </a:lnTo>
                <a:lnTo>
                  <a:pt x="1243" y="489088"/>
                </a:lnTo>
                <a:lnTo>
                  <a:pt x="0" y="495477"/>
                </a:lnTo>
                <a:lnTo>
                  <a:pt x="1243" y="501867"/>
                </a:lnTo>
                <a:lnTo>
                  <a:pt x="4973" y="507484"/>
                </a:lnTo>
                <a:lnTo>
                  <a:pt x="113029" y="615540"/>
                </a:lnTo>
                <a:lnTo>
                  <a:pt x="118646" y="619270"/>
                </a:lnTo>
                <a:lnTo>
                  <a:pt x="125035" y="620513"/>
                </a:lnTo>
                <a:lnTo>
                  <a:pt x="131424" y="619270"/>
                </a:lnTo>
                <a:lnTo>
                  <a:pt x="137041" y="615540"/>
                </a:lnTo>
                <a:lnTo>
                  <a:pt x="149048" y="603534"/>
                </a:lnTo>
                <a:lnTo>
                  <a:pt x="108056" y="603534"/>
                </a:lnTo>
                <a:lnTo>
                  <a:pt x="108056" y="562542"/>
                </a:lnTo>
                <a:lnTo>
                  <a:pt x="28985" y="483471"/>
                </a:lnTo>
                <a:lnTo>
                  <a:pt x="23368" y="479741"/>
                </a:lnTo>
                <a:lnTo>
                  <a:pt x="16979" y="478498"/>
                </a:lnTo>
                <a:close/>
              </a:path>
              <a:path w="2943859" h="621029">
                <a:moveTo>
                  <a:pt x="2710342" y="478498"/>
                </a:moveTo>
                <a:lnTo>
                  <a:pt x="2703953" y="479741"/>
                </a:lnTo>
                <a:lnTo>
                  <a:pt x="2698336" y="483471"/>
                </a:lnTo>
                <a:lnTo>
                  <a:pt x="2694606" y="489088"/>
                </a:lnTo>
                <a:lnTo>
                  <a:pt x="2693363" y="495477"/>
                </a:lnTo>
                <a:lnTo>
                  <a:pt x="2694606" y="501867"/>
                </a:lnTo>
                <a:lnTo>
                  <a:pt x="2698336" y="507484"/>
                </a:lnTo>
                <a:lnTo>
                  <a:pt x="2806392" y="615540"/>
                </a:lnTo>
                <a:lnTo>
                  <a:pt x="2812009" y="619270"/>
                </a:lnTo>
                <a:lnTo>
                  <a:pt x="2818398" y="620513"/>
                </a:lnTo>
                <a:lnTo>
                  <a:pt x="2824787" y="619270"/>
                </a:lnTo>
                <a:lnTo>
                  <a:pt x="2830404" y="615540"/>
                </a:lnTo>
                <a:lnTo>
                  <a:pt x="2842411" y="603534"/>
                </a:lnTo>
                <a:lnTo>
                  <a:pt x="2801419" y="603534"/>
                </a:lnTo>
                <a:lnTo>
                  <a:pt x="2801419" y="562542"/>
                </a:lnTo>
                <a:lnTo>
                  <a:pt x="2722348" y="483471"/>
                </a:lnTo>
                <a:lnTo>
                  <a:pt x="2716731" y="479741"/>
                </a:lnTo>
                <a:lnTo>
                  <a:pt x="2710342" y="478498"/>
                </a:lnTo>
                <a:close/>
              </a:path>
              <a:path w="2943859" h="621029">
                <a:moveTo>
                  <a:pt x="108056" y="562542"/>
                </a:moveTo>
                <a:lnTo>
                  <a:pt x="108056" y="603534"/>
                </a:lnTo>
                <a:lnTo>
                  <a:pt x="142014" y="603534"/>
                </a:lnTo>
                <a:lnTo>
                  <a:pt x="142014" y="579521"/>
                </a:lnTo>
                <a:lnTo>
                  <a:pt x="125035" y="579521"/>
                </a:lnTo>
                <a:lnTo>
                  <a:pt x="108056" y="562542"/>
                </a:lnTo>
                <a:close/>
              </a:path>
              <a:path w="2943859" h="621029">
                <a:moveTo>
                  <a:pt x="233091" y="478498"/>
                </a:moveTo>
                <a:lnTo>
                  <a:pt x="226702" y="479741"/>
                </a:lnTo>
                <a:lnTo>
                  <a:pt x="221085" y="483471"/>
                </a:lnTo>
                <a:lnTo>
                  <a:pt x="142014" y="562542"/>
                </a:lnTo>
                <a:lnTo>
                  <a:pt x="142014" y="603534"/>
                </a:lnTo>
                <a:lnTo>
                  <a:pt x="149048" y="603534"/>
                </a:lnTo>
                <a:lnTo>
                  <a:pt x="245098" y="507484"/>
                </a:lnTo>
                <a:lnTo>
                  <a:pt x="248827" y="501867"/>
                </a:lnTo>
                <a:lnTo>
                  <a:pt x="250071" y="495477"/>
                </a:lnTo>
                <a:lnTo>
                  <a:pt x="248827" y="489088"/>
                </a:lnTo>
                <a:lnTo>
                  <a:pt x="245098" y="483471"/>
                </a:lnTo>
                <a:lnTo>
                  <a:pt x="239481" y="479741"/>
                </a:lnTo>
                <a:lnTo>
                  <a:pt x="233091" y="478498"/>
                </a:lnTo>
                <a:close/>
              </a:path>
              <a:path w="2943859" h="621029">
                <a:moveTo>
                  <a:pt x="2801419" y="562542"/>
                </a:moveTo>
                <a:lnTo>
                  <a:pt x="2801419" y="603534"/>
                </a:lnTo>
                <a:lnTo>
                  <a:pt x="2835377" y="603534"/>
                </a:lnTo>
                <a:lnTo>
                  <a:pt x="2835377" y="579521"/>
                </a:lnTo>
                <a:lnTo>
                  <a:pt x="2818398" y="579521"/>
                </a:lnTo>
                <a:lnTo>
                  <a:pt x="2801419" y="562542"/>
                </a:lnTo>
                <a:close/>
              </a:path>
              <a:path w="2943859" h="621029">
                <a:moveTo>
                  <a:pt x="2926454" y="478498"/>
                </a:moveTo>
                <a:lnTo>
                  <a:pt x="2920065" y="479741"/>
                </a:lnTo>
                <a:lnTo>
                  <a:pt x="2914448" y="483471"/>
                </a:lnTo>
                <a:lnTo>
                  <a:pt x="2835377" y="562542"/>
                </a:lnTo>
                <a:lnTo>
                  <a:pt x="2835377" y="603534"/>
                </a:lnTo>
                <a:lnTo>
                  <a:pt x="2842411" y="603534"/>
                </a:lnTo>
                <a:lnTo>
                  <a:pt x="2938460" y="507484"/>
                </a:lnTo>
                <a:lnTo>
                  <a:pt x="2942190" y="501867"/>
                </a:lnTo>
                <a:lnTo>
                  <a:pt x="2943434" y="495477"/>
                </a:lnTo>
                <a:lnTo>
                  <a:pt x="2942190" y="489088"/>
                </a:lnTo>
                <a:lnTo>
                  <a:pt x="2938460" y="483471"/>
                </a:lnTo>
                <a:lnTo>
                  <a:pt x="2932844" y="479741"/>
                </a:lnTo>
                <a:lnTo>
                  <a:pt x="2926454" y="478498"/>
                </a:lnTo>
                <a:close/>
              </a:path>
              <a:path w="2943859" h="621029">
                <a:moveTo>
                  <a:pt x="304593" y="0"/>
                </a:moveTo>
                <a:lnTo>
                  <a:pt x="259529" y="5190"/>
                </a:lnTo>
                <a:lnTo>
                  <a:pt x="218161" y="19976"/>
                </a:lnTo>
                <a:lnTo>
                  <a:pt x="181669" y="43176"/>
                </a:lnTo>
                <a:lnTo>
                  <a:pt x="151233" y="73613"/>
                </a:lnTo>
                <a:lnTo>
                  <a:pt x="128032" y="110105"/>
                </a:lnTo>
                <a:lnTo>
                  <a:pt x="113246" y="151472"/>
                </a:lnTo>
                <a:lnTo>
                  <a:pt x="108056" y="196536"/>
                </a:lnTo>
                <a:lnTo>
                  <a:pt x="108056" y="562542"/>
                </a:lnTo>
                <a:lnTo>
                  <a:pt x="125035" y="579521"/>
                </a:lnTo>
                <a:lnTo>
                  <a:pt x="142014" y="562542"/>
                </a:lnTo>
                <a:lnTo>
                  <a:pt x="142014" y="196536"/>
                </a:lnTo>
                <a:lnTo>
                  <a:pt x="147822" y="153317"/>
                </a:lnTo>
                <a:lnTo>
                  <a:pt x="164211" y="114480"/>
                </a:lnTo>
                <a:lnTo>
                  <a:pt x="189632" y="81576"/>
                </a:lnTo>
                <a:lnTo>
                  <a:pt x="222536" y="56155"/>
                </a:lnTo>
                <a:lnTo>
                  <a:pt x="261373" y="39766"/>
                </a:lnTo>
                <a:lnTo>
                  <a:pt x="304593" y="33958"/>
                </a:lnTo>
                <a:lnTo>
                  <a:pt x="304593" y="0"/>
                </a:lnTo>
                <a:close/>
              </a:path>
              <a:path w="2943859" h="621029">
                <a:moveTo>
                  <a:pt x="142014" y="562542"/>
                </a:moveTo>
                <a:lnTo>
                  <a:pt x="125035" y="579521"/>
                </a:lnTo>
                <a:lnTo>
                  <a:pt x="142014" y="579521"/>
                </a:lnTo>
                <a:lnTo>
                  <a:pt x="142014" y="562542"/>
                </a:lnTo>
                <a:close/>
              </a:path>
              <a:path w="2943859" h="621029">
                <a:moveTo>
                  <a:pt x="2638841" y="0"/>
                </a:moveTo>
                <a:lnTo>
                  <a:pt x="2638841" y="33958"/>
                </a:lnTo>
                <a:lnTo>
                  <a:pt x="2682060" y="39766"/>
                </a:lnTo>
                <a:lnTo>
                  <a:pt x="2720897" y="56155"/>
                </a:lnTo>
                <a:lnTo>
                  <a:pt x="2753801" y="81576"/>
                </a:lnTo>
                <a:lnTo>
                  <a:pt x="2779222" y="114480"/>
                </a:lnTo>
                <a:lnTo>
                  <a:pt x="2795611" y="153317"/>
                </a:lnTo>
                <a:lnTo>
                  <a:pt x="2801419" y="196536"/>
                </a:lnTo>
                <a:lnTo>
                  <a:pt x="2801419" y="562542"/>
                </a:lnTo>
                <a:lnTo>
                  <a:pt x="2818398" y="579521"/>
                </a:lnTo>
                <a:lnTo>
                  <a:pt x="2835377" y="562542"/>
                </a:lnTo>
                <a:lnTo>
                  <a:pt x="2835377" y="196536"/>
                </a:lnTo>
                <a:lnTo>
                  <a:pt x="2830187" y="151472"/>
                </a:lnTo>
                <a:lnTo>
                  <a:pt x="2815401" y="110105"/>
                </a:lnTo>
                <a:lnTo>
                  <a:pt x="2792201" y="73613"/>
                </a:lnTo>
                <a:lnTo>
                  <a:pt x="2761764" y="43176"/>
                </a:lnTo>
                <a:lnTo>
                  <a:pt x="2725273" y="19976"/>
                </a:lnTo>
                <a:lnTo>
                  <a:pt x="2683905" y="5190"/>
                </a:lnTo>
                <a:lnTo>
                  <a:pt x="2638841" y="0"/>
                </a:lnTo>
                <a:close/>
              </a:path>
              <a:path w="2943859" h="621029">
                <a:moveTo>
                  <a:pt x="2835377" y="562542"/>
                </a:moveTo>
                <a:lnTo>
                  <a:pt x="2818398" y="579521"/>
                </a:lnTo>
                <a:lnTo>
                  <a:pt x="2835377" y="579521"/>
                </a:lnTo>
                <a:lnTo>
                  <a:pt x="2835377" y="562542"/>
                </a:lnTo>
                <a:close/>
              </a:path>
              <a:path w="2943859" h="621029">
                <a:moveTo>
                  <a:pt x="2638841" y="0"/>
                </a:moveTo>
                <a:lnTo>
                  <a:pt x="304593" y="0"/>
                </a:lnTo>
                <a:lnTo>
                  <a:pt x="304593" y="33958"/>
                </a:lnTo>
                <a:lnTo>
                  <a:pt x="2638841" y="33958"/>
                </a:lnTo>
                <a:lnTo>
                  <a:pt x="2638841" y="0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11975129" y="7475825"/>
            <a:ext cx="645795" cy="1891664"/>
          </a:xfrm>
          <a:custGeom>
            <a:avLst/>
            <a:gdLst/>
            <a:ahLst/>
            <a:cxnLst/>
            <a:rect l="l" t="t" r="r" b="b"/>
            <a:pathLst>
              <a:path w="645795" h="1891665">
                <a:moveTo>
                  <a:pt x="503202" y="1874432"/>
                </a:moveTo>
                <a:lnTo>
                  <a:pt x="504445" y="1880822"/>
                </a:lnTo>
                <a:lnTo>
                  <a:pt x="508175" y="1886439"/>
                </a:lnTo>
                <a:lnTo>
                  <a:pt x="513792" y="1890169"/>
                </a:lnTo>
                <a:lnTo>
                  <a:pt x="520181" y="1891412"/>
                </a:lnTo>
                <a:lnTo>
                  <a:pt x="526570" y="1890169"/>
                </a:lnTo>
                <a:lnTo>
                  <a:pt x="532187" y="1886439"/>
                </a:lnTo>
                <a:lnTo>
                  <a:pt x="640243" y="1778382"/>
                </a:lnTo>
                <a:lnTo>
                  <a:pt x="643973" y="1772766"/>
                </a:lnTo>
                <a:lnTo>
                  <a:pt x="645217" y="1766376"/>
                </a:lnTo>
                <a:lnTo>
                  <a:pt x="643973" y="1759987"/>
                </a:lnTo>
                <a:lnTo>
                  <a:pt x="640243" y="1754370"/>
                </a:lnTo>
                <a:lnTo>
                  <a:pt x="628237" y="1742364"/>
                </a:lnTo>
                <a:lnTo>
                  <a:pt x="628237" y="1783356"/>
                </a:lnTo>
                <a:lnTo>
                  <a:pt x="587245" y="1783356"/>
                </a:lnTo>
                <a:lnTo>
                  <a:pt x="508175" y="1862426"/>
                </a:lnTo>
                <a:lnTo>
                  <a:pt x="504445" y="1868043"/>
                </a:lnTo>
                <a:lnTo>
                  <a:pt x="503202" y="1874432"/>
                </a:lnTo>
                <a:close/>
              </a:path>
              <a:path w="645795" h="1891665">
                <a:moveTo>
                  <a:pt x="503202" y="233091"/>
                </a:moveTo>
                <a:lnTo>
                  <a:pt x="504445" y="239481"/>
                </a:lnTo>
                <a:lnTo>
                  <a:pt x="508175" y="245097"/>
                </a:lnTo>
                <a:lnTo>
                  <a:pt x="513792" y="248827"/>
                </a:lnTo>
                <a:lnTo>
                  <a:pt x="520181" y="250071"/>
                </a:lnTo>
                <a:lnTo>
                  <a:pt x="526570" y="248827"/>
                </a:lnTo>
                <a:lnTo>
                  <a:pt x="532187" y="245097"/>
                </a:lnTo>
                <a:lnTo>
                  <a:pt x="640243" y="137041"/>
                </a:lnTo>
                <a:lnTo>
                  <a:pt x="643973" y="131424"/>
                </a:lnTo>
                <a:lnTo>
                  <a:pt x="645217" y="125035"/>
                </a:lnTo>
                <a:lnTo>
                  <a:pt x="643973" y="118646"/>
                </a:lnTo>
                <a:lnTo>
                  <a:pt x="640243" y="113029"/>
                </a:lnTo>
                <a:lnTo>
                  <a:pt x="628237" y="101023"/>
                </a:lnTo>
                <a:lnTo>
                  <a:pt x="628237" y="142014"/>
                </a:lnTo>
                <a:lnTo>
                  <a:pt x="587245" y="142014"/>
                </a:lnTo>
                <a:lnTo>
                  <a:pt x="508175" y="221085"/>
                </a:lnTo>
                <a:lnTo>
                  <a:pt x="504445" y="226702"/>
                </a:lnTo>
                <a:lnTo>
                  <a:pt x="503202" y="233091"/>
                </a:lnTo>
                <a:close/>
              </a:path>
              <a:path w="645795" h="1891665">
                <a:moveTo>
                  <a:pt x="587245" y="1783356"/>
                </a:moveTo>
                <a:lnTo>
                  <a:pt x="628237" y="1783356"/>
                </a:lnTo>
                <a:lnTo>
                  <a:pt x="628237" y="1749397"/>
                </a:lnTo>
                <a:lnTo>
                  <a:pt x="604225" y="1749397"/>
                </a:lnTo>
                <a:lnTo>
                  <a:pt x="604225" y="1766376"/>
                </a:lnTo>
                <a:lnTo>
                  <a:pt x="587245" y="1783356"/>
                </a:lnTo>
                <a:close/>
              </a:path>
              <a:path w="645795" h="1891665">
                <a:moveTo>
                  <a:pt x="503202" y="1658320"/>
                </a:moveTo>
                <a:lnTo>
                  <a:pt x="504445" y="1664709"/>
                </a:lnTo>
                <a:lnTo>
                  <a:pt x="508175" y="1670326"/>
                </a:lnTo>
                <a:lnTo>
                  <a:pt x="587245" y="1749397"/>
                </a:lnTo>
                <a:lnTo>
                  <a:pt x="628237" y="1749397"/>
                </a:lnTo>
                <a:lnTo>
                  <a:pt x="628237" y="1742364"/>
                </a:lnTo>
                <a:lnTo>
                  <a:pt x="532187" y="1646314"/>
                </a:lnTo>
                <a:lnTo>
                  <a:pt x="526570" y="1642584"/>
                </a:lnTo>
                <a:lnTo>
                  <a:pt x="520181" y="1641341"/>
                </a:lnTo>
                <a:lnTo>
                  <a:pt x="513792" y="1642584"/>
                </a:lnTo>
                <a:lnTo>
                  <a:pt x="508175" y="1646314"/>
                </a:lnTo>
                <a:lnTo>
                  <a:pt x="504445" y="1651931"/>
                </a:lnTo>
                <a:lnTo>
                  <a:pt x="503202" y="1658320"/>
                </a:lnTo>
                <a:close/>
              </a:path>
              <a:path w="645795" h="1891665">
                <a:moveTo>
                  <a:pt x="587245" y="142014"/>
                </a:moveTo>
                <a:lnTo>
                  <a:pt x="628237" y="142014"/>
                </a:lnTo>
                <a:lnTo>
                  <a:pt x="628237" y="108056"/>
                </a:lnTo>
                <a:lnTo>
                  <a:pt x="604225" y="108056"/>
                </a:lnTo>
                <a:lnTo>
                  <a:pt x="604225" y="125035"/>
                </a:lnTo>
                <a:lnTo>
                  <a:pt x="587245" y="142014"/>
                </a:lnTo>
                <a:close/>
              </a:path>
              <a:path w="645795" h="1891665">
                <a:moveTo>
                  <a:pt x="503202" y="16979"/>
                </a:moveTo>
                <a:lnTo>
                  <a:pt x="504445" y="23368"/>
                </a:lnTo>
                <a:lnTo>
                  <a:pt x="508175" y="28985"/>
                </a:lnTo>
                <a:lnTo>
                  <a:pt x="587245" y="108056"/>
                </a:lnTo>
                <a:lnTo>
                  <a:pt x="628237" y="108056"/>
                </a:lnTo>
                <a:lnTo>
                  <a:pt x="628237" y="101023"/>
                </a:lnTo>
                <a:lnTo>
                  <a:pt x="532187" y="4973"/>
                </a:lnTo>
                <a:lnTo>
                  <a:pt x="526570" y="1243"/>
                </a:lnTo>
                <a:lnTo>
                  <a:pt x="520181" y="0"/>
                </a:lnTo>
                <a:lnTo>
                  <a:pt x="513792" y="1243"/>
                </a:lnTo>
                <a:lnTo>
                  <a:pt x="508175" y="4973"/>
                </a:lnTo>
                <a:lnTo>
                  <a:pt x="504445" y="10590"/>
                </a:lnTo>
                <a:lnTo>
                  <a:pt x="503202" y="16979"/>
                </a:lnTo>
                <a:close/>
              </a:path>
              <a:path w="645795" h="1891665">
                <a:moveTo>
                  <a:pt x="0" y="1586819"/>
                </a:moveTo>
                <a:lnTo>
                  <a:pt x="5190" y="1631883"/>
                </a:lnTo>
                <a:lnTo>
                  <a:pt x="19976" y="1673251"/>
                </a:lnTo>
                <a:lnTo>
                  <a:pt x="43176" y="1709743"/>
                </a:lnTo>
                <a:lnTo>
                  <a:pt x="73613" y="1740179"/>
                </a:lnTo>
                <a:lnTo>
                  <a:pt x="110104" y="1763379"/>
                </a:lnTo>
                <a:lnTo>
                  <a:pt x="151472" y="1778165"/>
                </a:lnTo>
                <a:lnTo>
                  <a:pt x="196536" y="1783356"/>
                </a:lnTo>
                <a:lnTo>
                  <a:pt x="587245" y="1783356"/>
                </a:lnTo>
                <a:lnTo>
                  <a:pt x="604225" y="1766376"/>
                </a:lnTo>
                <a:lnTo>
                  <a:pt x="587245" y="1749397"/>
                </a:lnTo>
                <a:lnTo>
                  <a:pt x="196536" y="1749397"/>
                </a:lnTo>
                <a:lnTo>
                  <a:pt x="153317" y="1743589"/>
                </a:lnTo>
                <a:lnTo>
                  <a:pt x="114480" y="1727200"/>
                </a:lnTo>
                <a:lnTo>
                  <a:pt x="81576" y="1701779"/>
                </a:lnTo>
                <a:lnTo>
                  <a:pt x="56155" y="1668875"/>
                </a:lnTo>
                <a:lnTo>
                  <a:pt x="39766" y="1630038"/>
                </a:lnTo>
                <a:lnTo>
                  <a:pt x="33958" y="1586819"/>
                </a:lnTo>
                <a:lnTo>
                  <a:pt x="0" y="1586819"/>
                </a:lnTo>
                <a:close/>
              </a:path>
              <a:path w="645795" h="1891665">
                <a:moveTo>
                  <a:pt x="587245" y="1749397"/>
                </a:moveTo>
                <a:lnTo>
                  <a:pt x="604225" y="1766376"/>
                </a:lnTo>
                <a:lnTo>
                  <a:pt x="604225" y="1749397"/>
                </a:lnTo>
                <a:lnTo>
                  <a:pt x="587245" y="1749397"/>
                </a:lnTo>
                <a:close/>
              </a:path>
              <a:path w="645795" h="1891665">
                <a:moveTo>
                  <a:pt x="0" y="304592"/>
                </a:moveTo>
                <a:lnTo>
                  <a:pt x="33958" y="304592"/>
                </a:lnTo>
                <a:lnTo>
                  <a:pt x="39766" y="261373"/>
                </a:lnTo>
                <a:lnTo>
                  <a:pt x="56155" y="222536"/>
                </a:lnTo>
                <a:lnTo>
                  <a:pt x="81576" y="189632"/>
                </a:lnTo>
                <a:lnTo>
                  <a:pt x="114480" y="164211"/>
                </a:lnTo>
                <a:lnTo>
                  <a:pt x="153317" y="147822"/>
                </a:lnTo>
                <a:lnTo>
                  <a:pt x="196536" y="142014"/>
                </a:lnTo>
                <a:lnTo>
                  <a:pt x="587245" y="142014"/>
                </a:lnTo>
                <a:lnTo>
                  <a:pt x="604225" y="125035"/>
                </a:lnTo>
                <a:lnTo>
                  <a:pt x="587245" y="108056"/>
                </a:lnTo>
                <a:lnTo>
                  <a:pt x="196536" y="108056"/>
                </a:lnTo>
                <a:lnTo>
                  <a:pt x="151472" y="113246"/>
                </a:lnTo>
                <a:lnTo>
                  <a:pt x="110104" y="128032"/>
                </a:lnTo>
                <a:lnTo>
                  <a:pt x="73613" y="151233"/>
                </a:lnTo>
                <a:lnTo>
                  <a:pt x="43176" y="181669"/>
                </a:lnTo>
                <a:lnTo>
                  <a:pt x="19976" y="218161"/>
                </a:lnTo>
                <a:lnTo>
                  <a:pt x="5190" y="259528"/>
                </a:lnTo>
                <a:lnTo>
                  <a:pt x="0" y="304592"/>
                </a:lnTo>
                <a:close/>
              </a:path>
              <a:path w="645795" h="1891665">
                <a:moveTo>
                  <a:pt x="587245" y="108056"/>
                </a:moveTo>
                <a:lnTo>
                  <a:pt x="604225" y="125035"/>
                </a:lnTo>
                <a:lnTo>
                  <a:pt x="604225" y="108056"/>
                </a:lnTo>
                <a:lnTo>
                  <a:pt x="587245" y="108056"/>
                </a:lnTo>
                <a:close/>
              </a:path>
              <a:path w="645795" h="1891665">
                <a:moveTo>
                  <a:pt x="0" y="304592"/>
                </a:moveTo>
                <a:lnTo>
                  <a:pt x="0" y="1586819"/>
                </a:lnTo>
                <a:lnTo>
                  <a:pt x="33958" y="1586819"/>
                </a:lnTo>
                <a:lnTo>
                  <a:pt x="33958" y="304592"/>
                </a:lnTo>
                <a:lnTo>
                  <a:pt x="0" y="304592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16675172" y="8309471"/>
            <a:ext cx="250190" cy="603885"/>
          </a:xfrm>
          <a:custGeom>
            <a:avLst/>
            <a:gdLst/>
            <a:ahLst/>
            <a:cxnLst/>
            <a:rect l="l" t="t" r="r" b="b"/>
            <a:pathLst>
              <a:path w="250190" h="603884">
                <a:moveTo>
                  <a:pt x="250071" y="478498"/>
                </a:moveTo>
                <a:lnTo>
                  <a:pt x="248827" y="472109"/>
                </a:lnTo>
                <a:lnTo>
                  <a:pt x="245097" y="466492"/>
                </a:lnTo>
                <a:lnTo>
                  <a:pt x="239481" y="462762"/>
                </a:lnTo>
                <a:lnTo>
                  <a:pt x="233091" y="461519"/>
                </a:lnTo>
                <a:lnTo>
                  <a:pt x="226702" y="462762"/>
                </a:lnTo>
                <a:lnTo>
                  <a:pt x="221085" y="466492"/>
                </a:lnTo>
                <a:lnTo>
                  <a:pt x="125035" y="562542"/>
                </a:lnTo>
                <a:lnTo>
                  <a:pt x="28985" y="466492"/>
                </a:lnTo>
                <a:lnTo>
                  <a:pt x="23368" y="462762"/>
                </a:lnTo>
                <a:lnTo>
                  <a:pt x="16979" y="461519"/>
                </a:lnTo>
                <a:lnTo>
                  <a:pt x="10590" y="462762"/>
                </a:lnTo>
                <a:lnTo>
                  <a:pt x="4973" y="466492"/>
                </a:lnTo>
                <a:lnTo>
                  <a:pt x="1243" y="472109"/>
                </a:lnTo>
                <a:lnTo>
                  <a:pt x="0" y="478498"/>
                </a:lnTo>
                <a:lnTo>
                  <a:pt x="1243" y="484887"/>
                </a:lnTo>
                <a:lnTo>
                  <a:pt x="4973" y="490504"/>
                </a:lnTo>
                <a:lnTo>
                  <a:pt x="108056" y="593587"/>
                </a:lnTo>
                <a:lnTo>
                  <a:pt x="108056" y="586554"/>
                </a:lnTo>
                <a:lnTo>
                  <a:pt x="142014" y="586554"/>
                </a:lnTo>
                <a:lnTo>
                  <a:pt x="142014" y="593587"/>
                </a:lnTo>
                <a:lnTo>
                  <a:pt x="245097" y="490504"/>
                </a:lnTo>
                <a:lnTo>
                  <a:pt x="248827" y="484887"/>
                </a:lnTo>
                <a:lnTo>
                  <a:pt x="250071" y="478498"/>
                </a:lnTo>
                <a:close/>
              </a:path>
              <a:path w="250190" h="603884">
                <a:moveTo>
                  <a:pt x="142014" y="545562"/>
                </a:moveTo>
                <a:lnTo>
                  <a:pt x="142014" y="0"/>
                </a:lnTo>
                <a:lnTo>
                  <a:pt x="108056" y="0"/>
                </a:lnTo>
                <a:lnTo>
                  <a:pt x="108056" y="545562"/>
                </a:lnTo>
                <a:lnTo>
                  <a:pt x="125035" y="562542"/>
                </a:lnTo>
                <a:lnTo>
                  <a:pt x="142014" y="545562"/>
                </a:lnTo>
                <a:close/>
              </a:path>
              <a:path w="250190" h="603884">
                <a:moveTo>
                  <a:pt x="142014" y="593587"/>
                </a:moveTo>
                <a:lnTo>
                  <a:pt x="142014" y="586554"/>
                </a:lnTo>
                <a:lnTo>
                  <a:pt x="108056" y="586554"/>
                </a:lnTo>
                <a:lnTo>
                  <a:pt x="108056" y="593587"/>
                </a:lnTo>
                <a:lnTo>
                  <a:pt x="113029" y="598560"/>
                </a:lnTo>
                <a:lnTo>
                  <a:pt x="118646" y="602290"/>
                </a:lnTo>
                <a:lnTo>
                  <a:pt x="125035" y="603534"/>
                </a:lnTo>
                <a:lnTo>
                  <a:pt x="131424" y="602290"/>
                </a:lnTo>
                <a:lnTo>
                  <a:pt x="137041" y="598560"/>
                </a:lnTo>
                <a:lnTo>
                  <a:pt x="142014" y="593587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/>
          <p:nvPr/>
        </p:nvSpPr>
        <p:spPr>
          <a:xfrm>
            <a:off x="15539409" y="5325621"/>
            <a:ext cx="250190" cy="379730"/>
          </a:xfrm>
          <a:custGeom>
            <a:avLst/>
            <a:gdLst/>
            <a:ahLst/>
            <a:cxnLst/>
            <a:rect l="l" t="t" r="r" b="b"/>
            <a:pathLst>
              <a:path w="250190" h="379729">
                <a:moveTo>
                  <a:pt x="250071" y="254170"/>
                </a:moveTo>
                <a:lnTo>
                  <a:pt x="248827" y="247781"/>
                </a:lnTo>
                <a:lnTo>
                  <a:pt x="245098" y="242164"/>
                </a:lnTo>
                <a:lnTo>
                  <a:pt x="239481" y="238434"/>
                </a:lnTo>
                <a:lnTo>
                  <a:pt x="233091" y="237191"/>
                </a:lnTo>
                <a:lnTo>
                  <a:pt x="226702" y="238434"/>
                </a:lnTo>
                <a:lnTo>
                  <a:pt x="221085" y="242164"/>
                </a:lnTo>
                <a:lnTo>
                  <a:pt x="125035" y="338214"/>
                </a:lnTo>
                <a:lnTo>
                  <a:pt x="28985" y="242164"/>
                </a:lnTo>
                <a:lnTo>
                  <a:pt x="23368" y="238434"/>
                </a:lnTo>
                <a:lnTo>
                  <a:pt x="16979" y="237191"/>
                </a:lnTo>
                <a:lnTo>
                  <a:pt x="10590" y="238434"/>
                </a:lnTo>
                <a:lnTo>
                  <a:pt x="4973" y="242164"/>
                </a:lnTo>
                <a:lnTo>
                  <a:pt x="1243" y="247781"/>
                </a:lnTo>
                <a:lnTo>
                  <a:pt x="0" y="254170"/>
                </a:lnTo>
                <a:lnTo>
                  <a:pt x="1243" y="260560"/>
                </a:lnTo>
                <a:lnTo>
                  <a:pt x="4973" y="266177"/>
                </a:lnTo>
                <a:lnTo>
                  <a:pt x="108056" y="369260"/>
                </a:lnTo>
                <a:lnTo>
                  <a:pt x="108056" y="362227"/>
                </a:lnTo>
                <a:lnTo>
                  <a:pt x="142014" y="362227"/>
                </a:lnTo>
                <a:lnTo>
                  <a:pt x="142014" y="369260"/>
                </a:lnTo>
                <a:lnTo>
                  <a:pt x="245098" y="266177"/>
                </a:lnTo>
                <a:lnTo>
                  <a:pt x="248827" y="260560"/>
                </a:lnTo>
                <a:lnTo>
                  <a:pt x="250071" y="254170"/>
                </a:lnTo>
                <a:close/>
              </a:path>
              <a:path w="250190" h="379729">
                <a:moveTo>
                  <a:pt x="142014" y="321235"/>
                </a:moveTo>
                <a:lnTo>
                  <a:pt x="142014" y="0"/>
                </a:lnTo>
                <a:lnTo>
                  <a:pt x="108056" y="0"/>
                </a:lnTo>
                <a:lnTo>
                  <a:pt x="108056" y="321235"/>
                </a:lnTo>
                <a:lnTo>
                  <a:pt x="125035" y="338214"/>
                </a:lnTo>
                <a:lnTo>
                  <a:pt x="142014" y="321235"/>
                </a:lnTo>
                <a:close/>
              </a:path>
              <a:path w="250190" h="379729">
                <a:moveTo>
                  <a:pt x="142014" y="369260"/>
                </a:moveTo>
                <a:lnTo>
                  <a:pt x="142014" y="362227"/>
                </a:lnTo>
                <a:lnTo>
                  <a:pt x="108056" y="362227"/>
                </a:lnTo>
                <a:lnTo>
                  <a:pt x="108056" y="369260"/>
                </a:lnTo>
                <a:lnTo>
                  <a:pt x="113029" y="374233"/>
                </a:lnTo>
                <a:lnTo>
                  <a:pt x="118646" y="377963"/>
                </a:lnTo>
                <a:lnTo>
                  <a:pt x="125035" y="379206"/>
                </a:lnTo>
                <a:lnTo>
                  <a:pt x="131424" y="377963"/>
                </a:lnTo>
                <a:lnTo>
                  <a:pt x="137041" y="374233"/>
                </a:lnTo>
                <a:lnTo>
                  <a:pt x="142014" y="369260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8586944" y="8166328"/>
            <a:ext cx="843915" cy="250190"/>
          </a:xfrm>
          <a:custGeom>
            <a:avLst/>
            <a:gdLst/>
            <a:ahLst/>
            <a:cxnLst/>
            <a:rect l="l" t="t" r="r" b="b"/>
            <a:pathLst>
              <a:path w="843915" h="250190">
                <a:moveTo>
                  <a:pt x="718274" y="0"/>
                </a:moveTo>
                <a:lnTo>
                  <a:pt x="711884" y="1243"/>
                </a:lnTo>
                <a:lnTo>
                  <a:pt x="706268" y="4973"/>
                </a:lnTo>
                <a:lnTo>
                  <a:pt x="702538" y="10590"/>
                </a:lnTo>
                <a:lnTo>
                  <a:pt x="701294" y="16979"/>
                </a:lnTo>
                <a:lnTo>
                  <a:pt x="702538" y="23368"/>
                </a:lnTo>
                <a:lnTo>
                  <a:pt x="706268" y="28985"/>
                </a:lnTo>
                <a:lnTo>
                  <a:pt x="802318" y="125035"/>
                </a:lnTo>
                <a:lnTo>
                  <a:pt x="706268" y="221085"/>
                </a:lnTo>
                <a:lnTo>
                  <a:pt x="702538" y="226702"/>
                </a:lnTo>
                <a:lnTo>
                  <a:pt x="701294" y="233091"/>
                </a:lnTo>
                <a:lnTo>
                  <a:pt x="702538" y="239481"/>
                </a:lnTo>
                <a:lnTo>
                  <a:pt x="706268" y="245098"/>
                </a:lnTo>
                <a:lnTo>
                  <a:pt x="711884" y="248827"/>
                </a:lnTo>
                <a:lnTo>
                  <a:pt x="718274" y="250071"/>
                </a:lnTo>
                <a:lnTo>
                  <a:pt x="724663" y="248827"/>
                </a:lnTo>
                <a:lnTo>
                  <a:pt x="730280" y="245098"/>
                </a:lnTo>
                <a:lnTo>
                  <a:pt x="833363" y="142014"/>
                </a:lnTo>
                <a:lnTo>
                  <a:pt x="826330" y="142014"/>
                </a:lnTo>
                <a:lnTo>
                  <a:pt x="826330" y="108056"/>
                </a:lnTo>
                <a:lnTo>
                  <a:pt x="833363" y="108056"/>
                </a:lnTo>
                <a:lnTo>
                  <a:pt x="730280" y="4973"/>
                </a:lnTo>
                <a:lnTo>
                  <a:pt x="724663" y="1243"/>
                </a:lnTo>
                <a:lnTo>
                  <a:pt x="718274" y="0"/>
                </a:lnTo>
                <a:close/>
              </a:path>
              <a:path w="843915" h="250190">
                <a:moveTo>
                  <a:pt x="785338" y="108056"/>
                </a:moveTo>
                <a:lnTo>
                  <a:pt x="0" y="108056"/>
                </a:lnTo>
                <a:lnTo>
                  <a:pt x="0" y="142014"/>
                </a:lnTo>
                <a:lnTo>
                  <a:pt x="785338" y="142014"/>
                </a:lnTo>
                <a:lnTo>
                  <a:pt x="802318" y="125035"/>
                </a:lnTo>
                <a:lnTo>
                  <a:pt x="785338" y="108056"/>
                </a:lnTo>
                <a:close/>
              </a:path>
              <a:path w="843915" h="250190">
                <a:moveTo>
                  <a:pt x="833363" y="108056"/>
                </a:moveTo>
                <a:lnTo>
                  <a:pt x="826330" y="108056"/>
                </a:lnTo>
                <a:lnTo>
                  <a:pt x="826330" y="142014"/>
                </a:lnTo>
                <a:lnTo>
                  <a:pt x="833363" y="142014"/>
                </a:lnTo>
                <a:lnTo>
                  <a:pt x="838336" y="137041"/>
                </a:lnTo>
                <a:lnTo>
                  <a:pt x="842066" y="131424"/>
                </a:lnTo>
                <a:lnTo>
                  <a:pt x="843309" y="125035"/>
                </a:lnTo>
                <a:lnTo>
                  <a:pt x="842066" y="118646"/>
                </a:lnTo>
                <a:lnTo>
                  <a:pt x="838336" y="113029"/>
                </a:lnTo>
                <a:lnTo>
                  <a:pt x="833363" y="108056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10863052" y="8166328"/>
            <a:ext cx="843915" cy="250190"/>
          </a:xfrm>
          <a:custGeom>
            <a:avLst/>
            <a:gdLst/>
            <a:ahLst/>
            <a:cxnLst/>
            <a:rect l="l" t="t" r="r" b="b"/>
            <a:pathLst>
              <a:path w="843915" h="250190">
                <a:moveTo>
                  <a:pt x="718274" y="0"/>
                </a:moveTo>
                <a:lnTo>
                  <a:pt x="711884" y="1243"/>
                </a:lnTo>
                <a:lnTo>
                  <a:pt x="706268" y="4973"/>
                </a:lnTo>
                <a:lnTo>
                  <a:pt x="702538" y="10590"/>
                </a:lnTo>
                <a:lnTo>
                  <a:pt x="701294" y="16979"/>
                </a:lnTo>
                <a:lnTo>
                  <a:pt x="702538" y="23368"/>
                </a:lnTo>
                <a:lnTo>
                  <a:pt x="706268" y="28985"/>
                </a:lnTo>
                <a:lnTo>
                  <a:pt x="802318" y="125035"/>
                </a:lnTo>
                <a:lnTo>
                  <a:pt x="706268" y="221085"/>
                </a:lnTo>
                <a:lnTo>
                  <a:pt x="702538" y="226702"/>
                </a:lnTo>
                <a:lnTo>
                  <a:pt x="701294" y="233091"/>
                </a:lnTo>
                <a:lnTo>
                  <a:pt x="702538" y="239481"/>
                </a:lnTo>
                <a:lnTo>
                  <a:pt x="706268" y="245098"/>
                </a:lnTo>
                <a:lnTo>
                  <a:pt x="711884" y="248827"/>
                </a:lnTo>
                <a:lnTo>
                  <a:pt x="718274" y="250071"/>
                </a:lnTo>
                <a:lnTo>
                  <a:pt x="724663" y="248827"/>
                </a:lnTo>
                <a:lnTo>
                  <a:pt x="730280" y="245098"/>
                </a:lnTo>
                <a:lnTo>
                  <a:pt x="833363" y="142014"/>
                </a:lnTo>
                <a:lnTo>
                  <a:pt x="826330" y="142014"/>
                </a:lnTo>
                <a:lnTo>
                  <a:pt x="826330" y="108056"/>
                </a:lnTo>
                <a:lnTo>
                  <a:pt x="833363" y="108056"/>
                </a:lnTo>
                <a:lnTo>
                  <a:pt x="730280" y="4973"/>
                </a:lnTo>
                <a:lnTo>
                  <a:pt x="724663" y="1243"/>
                </a:lnTo>
                <a:lnTo>
                  <a:pt x="718274" y="0"/>
                </a:lnTo>
                <a:close/>
              </a:path>
              <a:path w="843915" h="250190">
                <a:moveTo>
                  <a:pt x="785338" y="108056"/>
                </a:moveTo>
                <a:lnTo>
                  <a:pt x="0" y="108056"/>
                </a:lnTo>
                <a:lnTo>
                  <a:pt x="0" y="142014"/>
                </a:lnTo>
                <a:lnTo>
                  <a:pt x="785338" y="142014"/>
                </a:lnTo>
                <a:lnTo>
                  <a:pt x="802318" y="125035"/>
                </a:lnTo>
                <a:lnTo>
                  <a:pt x="785338" y="108056"/>
                </a:lnTo>
                <a:close/>
              </a:path>
              <a:path w="843915" h="250190">
                <a:moveTo>
                  <a:pt x="833363" y="108056"/>
                </a:moveTo>
                <a:lnTo>
                  <a:pt x="826330" y="108056"/>
                </a:lnTo>
                <a:lnTo>
                  <a:pt x="826330" y="142014"/>
                </a:lnTo>
                <a:lnTo>
                  <a:pt x="833363" y="142014"/>
                </a:lnTo>
                <a:lnTo>
                  <a:pt x="838336" y="137041"/>
                </a:lnTo>
                <a:lnTo>
                  <a:pt x="842066" y="131424"/>
                </a:lnTo>
                <a:lnTo>
                  <a:pt x="843309" y="125035"/>
                </a:lnTo>
                <a:lnTo>
                  <a:pt x="842066" y="118646"/>
                </a:lnTo>
                <a:lnTo>
                  <a:pt x="838336" y="113029"/>
                </a:lnTo>
                <a:lnTo>
                  <a:pt x="833363" y="108056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15303551" y="5868968"/>
            <a:ext cx="733425" cy="962660"/>
          </a:xfrm>
          <a:custGeom>
            <a:avLst/>
            <a:gdLst/>
            <a:ahLst/>
            <a:cxnLst/>
            <a:rect l="l" t="t" r="r" b="b"/>
            <a:pathLst>
              <a:path w="733425" h="962659">
                <a:moveTo>
                  <a:pt x="563778" y="140944"/>
                </a:moveTo>
                <a:lnTo>
                  <a:pt x="557123" y="108051"/>
                </a:lnTo>
                <a:lnTo>
                  <a:pt x="538975" y="81165"/>
                </a:lnTo>
                <a:lnTo>
                  <a:pt x="512102" y="63030"/>
                </a:lnTo>
                <a:lnTo>
                  <a:pt x="479209" y="56375"/>
                </a:lnTo>
                <a:lnTo>
                  <a:pt x="446201" y="56375"/>
                </a:lnTo>
                <a:lnTo>
                  <a:pt x="433997" y="33718"/>
                </a:lnTo>
                <a:lnTo>
                  <a:pt x="415747" y="15875"/>
                </a:lnTo>
                <a:lnTo>
                  <a:pt x="392785" y="4191"/>
                </a:lnTo>
                <a:lnTo>
                  <a:pt x="366458" y="0"/>
                </a:lnTo>
                <a:lnTo>
                  <a:pt x="340131" y="4191"/>
                </a:lnTo>
                <a:lnTo>
                  <a:pt x="317169" y="15875"/>
                </a:lnTo>
                <a:lnTo>
                  <a:pt x="298919" y="33718"/>
                </a:lnTo>
                <a:lnTo>
                  <a:pt x="286715" y="56375"/>
                </a:lnTo>
                <a:lnTo>
                  <a:pt x="253707" y="56375"/>
                </a:lnTo>
                <a:lnTo>
                  <a:pt x="220814" y="63030"/>
                </a:lnTo>
                <a:lnTo>
                  <a:pt x="193929" y="81165"/>
                </a:lnTo>
                <a:lnTo>
                  <a:pt x="175793" y="108051"/>
                </a:lnTo>
                <a:lnTo>
                  <a:pt x="169138" y="140944"/>
                </a:lnTo>
                <a:lnTo>
                  <a:pt x="171348" y="151917"/>
                </a:lnTo>
                <a:lnTo>
                  <a:pt x="177393" y="160870"/>
                </a:lnTo>
                <a:lnTo>
                  <a:pt x="186347" y="166916"/>
                </a:lnTo>
                <a:lnTo>
                  <a:pt x="197332" y="169125"/>
                </a:lnTo>
                <a:lnTo>
                  <a:pt x="535584" y="169125"/>
                </a:lnTo>
                <a:lnTo>
                  <a:pt x="546569" y="166916"/>
                </a:lnTo>
                <a:lnTo>
                  <a:pt x="555523" y="160870"/>
                </a:lnTo>
                <a:lnTo>
                  <a:pt x="561568" y="151917"/>
                </a:lnTo>
                <a:lnTo>
                  <a:pt x="563778" y="140944"/>
                </a:lnTo>
                <a:close/>
              </a:path>
              <a:path w="733425" h="962659">
                <a:moveTo>
                  <a:pt x="732904" y="197319"/>
                </a:moveTo>
                <a:lnTo>
                  <a:pt x="726249" y="164426"/>
                </a:lnTo>
                <a:lnTo>
                  <a:pt x="708101" y="137553"/>
                </a:lnTo>
                <a:lnTo>
                  <a:pt x="681215" y="119405"/>
                </a:lnTo>
                <a:lnTo>
                  <a:pt x="648335" y="112750"/>
                </a:lnTo>
                <a:lnTo>
                  <a:pt x="617296" y="112750"/>
                </a:lnTo>
                <a:lnTo>
                  <a:pt x="618477" y="119405"/>
                </a:lnTo>
                <a:lnTo>
                  <a:pt x="619417" y="126644"/>
                </a:lnTo>
                <a:lnTo>
                  <a:pt x="619963" y="133743"/>
                </a:lnTo>
                <a:lnTo>
                  <a:pt x="620064" y="137553"/>
                </a:lnTo>
                <a:lnTo>
                  <a:pt x="620141" y="140944"/>
                </a:lnTo>
                <a:lnTo>
                  <a:pt x="613486" y="173824"/>
                </a:lnTo>
                <a:lnTo>
                  <a:pt x="595350" y="200710"/>
                </a:lnTo>
                <a:lnTo>
                  <a:pt x="591959" y="203009"/>
                </a:lnTo>
                <a:lnTo>
                  <a:pt x="591959" y="338264"/>
                </a:lnTo>
                <a:lnTo>
                  <a:pt x="591959" y="507390"/>
                </a:lnTo>
                <a:lnTo>
                  <a:pt x="589889" y="517994"/>
                </a:lnTo>
                <a:lnTo>
                  <a:pt x="583692" y="527316"/>
                </a:lnTo>
                <a:lnTo>
                  <a:pt x="563765" y="547255"/>
                </a:lnTo>
                <a:lnTo>
                  <a:pt x="563765" y="704710"/>
                </a:lnTo>
                <a:lnTo>
                  <a:pt x="561708" y="715314"/>
                </a:lnTo>
                <a:lnTo>
                  <a:pt x="555510" y="724636"/>
                </a:lnTo>
                <a:lnTo>
                  <a:pt x="519061" y="761085"/>
                </a:lnTo>
                <a:lnTo>
                  <a:pt x="555510" y="797534"/>
                </a:lnTo>
                <a:lnTo>
                  <a:pt x="561708" y="806856"/>
                </a:lnTo>
                <a:lnTo>
                  <a:pt x="563765" y="817460"/>
                </a:lnTo>
                <a:lnTo>
                  <a:pt x="561708" y="828065"/>
                </a:lnTo>
                <a:lnTo>
                  <a:pt x="555510" y="837399"/>
                </a:lnTo>
                <a:lnTo>
                  <a:pt x="549998" y="842899"/>
                </a:lnTo>
                <a:lnTo>
                  <a:pt x="542785" y="845654"/>
                </a:lnTo>
                <a:lnTo>
                  <a:pt x="528370" y="845654"/>
                </a:lnTo>
                <a:lnTo>
                  <a:pt x="521157" y="842899"/>
                </a:lnTo>
                <a:lnTo>
                  <a:pt x="479209" y="800950"/>
                </a:lnTo>
                <a:lnTo>
                  <a:pt x="437248" y="842899"/>
                </a:lnTo>
                <a:lnTo>
                  <a:pt x="430034" y="845654"/>
                </a:lnTo>
                <a:lnTo>
                  <a:pt x="415620" y="845654"/>
                </a:lnTo>
                <a:lnTo>
                  <a:pt x="408406" y="842899"/>
                </a:lnTo>
                <a:lnTo>
                  <a:pt x="402894" y="837399"/>
                </a:lnTo>
                <a:lnTo>
                  <a:pt x="396709" y="828065"/>
                </a:lnTo>
                <a:lnTo>
                  <a:pt x="394639" y="817460"/>
                </a:lnTo>
                <a:lnTo>
                  <a:pt x="396709" y="806856"/>
                </a:lnTo>
                <a:lnTo>
                  <a:pt x="402894" y="797534"/>
                </a:lnTo>
                <a:lnTo>
                  <a:pt x="411149" y="789279"/>
                </a:lnTo>
                <a:lnTo>
                  <a:pt x="439343" y="761085"/>
                </a:lnTo>
                <a:lnTo>
                  <a:pt x="411149" y="732904"/>
                </a:lnTo>
                <a:lnTo>
                  <a:pt x="402894" y="724636"/>
                </a:lnTo>
                <a:lnTo>
                  <a:pt x="396697" y="715314"/>
                </a:lnTo>
                <a:lnTo>
                  <a:pt x="394639" y="704710"/>
                </a:lnTo>
                <a:lnTo>
                  <a:pt x="396697" y="694105"/>
                </a:lnTo>
                <a:lnTo>
                  <a:pt x="402894" y="684784"/>
                </a:lnTo>
                <a:lnTo>
                  <a:pt x="412216" y="678586"/>
                </a:lnTo>
                <a:lnTo>
                  <a:pt x="422821" y="676516"/>
                </a:lnTo>
                <a:lnTo>
                  <a:pt x="433425" y="678586"/>
                </a:lnTo>
                <a:lnTo>
                  <a:pt x="442760" y="684784"/>
                </a:lnTo>
                <a:lnTo>
                  <a:pt x="479209" y="721233"/>
                </a:lnTo>
                <a:lnTo>
                  <a:pt x="515645" y="684784"/>
                </a:lnTo>
                <a:lnTo>
                  <a:pt x="524979" y="678586"/>
                </a:lnTo>
                <a:lnTo>
                  <a:pt x="535584" y="676516"/>
                </a:lnTo>
                <a:lnTo>
                  <a:pt x="546188" y="678586"/>
                </a:lnTo>
                <a:lnTo>
                  <a:pt x="555510" y="684784"/>
                </a:lnTo>
                <a:lnTo>
                  <a:pt x="561708" y="694105"/>
                </a:lnTo>
                <a:lnTo>
                  <a:pt x="563765" y="704710"/>
                </a:lnTo>
                <a:lnTo>
                  <a:pt x="563765" y="547255"/>
                </a:lnTo>
                <a:lnTo>
                  <a:pt x="493623" y="617397"/>
                </a:lnTo>
                <a:lnTo>
                  <a:pt x="486410" y="620141"/>
                </a:lnTo>
                <a:lnTo>
                  <a:pt x="471995" y="620141"/>
                </a:lnTo>
                <a:lnTo>
                  <a:pt x="464781" y="617397"/>
                </a:lnTo>
                <a:lnTo>
                  <a:pt x="439343" y="591959"/>
                </a:lnTo>
                <a:lnTo>
                  <a:pt x="402894" y="555510"/>
                </a:lnTo>
                <a:lnTo>
                  <a:pt x="396709" y="546188"/>
                </a:lnTo>
                <a:lnTo>
                  <a:pt x="394639" y="535584"/>
                </a:lnTo>
                <a:lnTo>
                  <a:pt x="396709" y="524979"/>
                </a:lnTo>
                <a:lnTo>
                  <a:pt x="402894" y="515645"/>
                </a:lnTo>
                <a:lnTo>
                  <a:pt x="412216" y="509460"/>
                </a:lnTo>
                <a:lnTo>
                  <a:pt x="422821" y="507390"/>
                </a:lnTo>
                <a:lnTo>
                  <a:pt x="433438" y="509460"/>
                </a:lnTo>
                <a:lnTo>
                  <a:pt x="442760" y="515645"/>
                </a:lnTo>
                <a:lnTo>
                  <a:pt x="479209" y="552094"/>
                </a:lnTo>
                <a:lnTo>
                  <a:pt x="523913" y="507390"/>
                </a:lnTo>
                <a:lnTo>
                  <a:pt x="543839" y="487464"/>
                </a:lnTo>
                <a:lnTo>
                  <a:pt x="553161" y="481266"/>
                </a:lnTo>
                <a:lnTo>
                  <a:pt x="563765" y="479209"/>
                </a:lnTo>
                <a:lnTo>
                  <a:pt x="574370" y="481266"/>
                </a:lnTo>
                <a:lnTo>
                  <a:pt x="583704" y="487464"/>
                </a:lnTo>
                <a:lnTo>
                  <a:pt x="589889" y="496785"/>
                </a:lnTo>
                <a:lnTo>
                  <a:pt x="591959" y="507390"/>
                </a:lnTo>
                <a:lnTo>
                  <a:pt x="591959" y="338264"/>
                </a:lnTo>
                <a:lnTo>
                  <a:pt x="589889" y="348869"/>
                </a:lnTo>
                <a:lnTo>
                  <a:pt x="583692" y="358190"/>
                </a:lnTo>
                <a:lnTo>
                  <a:pt x="493623" y="448259"/>
                </a:lnTo>
                <a:lnTo>
                  <a:pt x="486410" y="451015"/>
                </a:lnTo>
                <a:lnTo>
                  <a:pt x="471995" y="451015"/>
                </a:lnTo>
                <a:lnTo>
                  <a:pt x="464781" y="448259"/>
                </a:lnTo>
                <a:lnTo>
                  <a:pt x="411162" y="394639"/>
                </a:lnTo>
                <a:lnTo>
                  <a:pt x="402907" y="386384"/>
                </a:lnTo>
                <a:lnTo>
                  <a:pt x="396709" y="377050"/>
                </a:lnTo>
                <a:lnTo>
                  <a:pt x="394639" y="366445"/>
                </a:lnTo>
                <a:lnTo>
                  <a:pt x="396709" y="355841"/>
                </a:lnTo>
                <a:lnTo>
                  <a:pt x="402894" y="346519"/>
                </a:lnTo>
                <a:lnTo>
                  <a:pt x="412216" y="340321"/>
                </a:lnTo>
                <a:lnTo>
                  <a:pt x="422821" y="338264"/>
                </a:lnTo>
                <a:lnTo>
                  <a:pt x="433438" y="340321"/>
                </a:lnTo>
                <a:lnTo>
                  <a:pt x="442760" y="346519"/>
                </a:lnTo>
                <a:lnTo>
                  <a:pt x="479209" y="382968"/>
                </a:lnTo>
                <a:lnTo>
                  <a:pt x="523913" y="338264"/>
                </a:lnTo>
                <a:lnTo>
                  <a:pt x="543839" y="318325"/>
                </a:lnTo>
                <a:lnTo>
                  <a:pt x="553161" y="312140"/>
                </a:lnTo>
                <a:lnTo>
                  <a:pt x="563765" y="310070"/>
                </a:lnTo>
                <a:lnTo>
                  <a:pt x="574370" y="312140"/>
                </a:lnTo>
                <a:lnTo>
                  <a:pt x="583704" y="318325"/>
                </a:lnTo>
                <a:lnTo>
                  <a:pt x="589889" y="327660"/>
                </a:lnTo>
                <a:lnTo>
                  <a:pt x="591959" y="338264"/>
                </a:lnTo>
                <a:lnTo>
                  <a:pt x="591959" y="203009"/>
                </a:lnTo>
                <a:lnTo>
                  <a:pt x="568464" y="218846"/>
                </a:lnTo>
                <a:lnTo>
                  <a:pt x="535584" y="225501"/>
                </a:lnTo>
                <a:lnTo>
                  <a:pt x="310070" y="225501"/>
                </a:lnTo>
                <a:lnTo>
                  <a:pt x="310070" y="366445"/>
                </a:lnTo>
                <a:lnTo>
                  <a:pt x="310070" y="563765"/>
                </a:lnTo>
                <a:lnTo>
                  <a:pt x="310070" y="761085"/>
                </a:lnTo>
                <a:lnTo>
                  <a:pt x="307860" y="772071"/>
                </a:lnTo>
                <a:lnTo>
                  <a:pt x="301815" y="781024"/>
                </a:lnTo>
                <a:lnTo>
                  <a:pt x="292862" y="787057"/>
                </a:lnTo>
                <a:lnTo>
                  <a:pt x="281889" y="789279"/>
                </a:lnTo>
                <a:lnTo>
                  <a:pt x="169125" y="789279"/>
                </a:lnTo>
                <a:lnTo>
                  <a:pt x="158153" y="787057"/>
                </a:lnTo>
                <a:lnTo>
                  <a:pt x="149199" y="781024"/>
                </a:lnTo>
                <a:lnTo>
                  <a:pt x="143154" y="772071"/>
                </a:lnTo>
                <a:lnTo>
                  <a:pt x="140944" y="761085"/>
                </a:lnTo>
                <a:lnTo>
                  <a:pt x="143154" y="750112"/>
                </a:lnTo>
                <a:lnTo>
                  <a:pt x="149199" y="741146"/>
                </a:lnTo>
                <a:lnTo>
                  <a:pt x="158153" y="735114"/>
                </a:lnTo>
                <a:lnTo>
                  <a:pt x="169125" y="732904"/>
                </a:lnTo>
                <a:lnTo>
                  <a:pt x="281889" y="732904"/>
                </a:lnTo>
                <a:lnTo>
                  <a:pt x="292862" y="735114"/>
                </a:lnTo>
                <a:lnTo>
                  <a:pt x="301815" y="741146"/>
                </a:lnTo>
                <a:lnTo>
                  <a:pt x="307860" y="750112"/>
                </a:lnTo>
                <a:lnTo>
                  <a:pt x="310070" y="761085"/>
                </a:lnTo>
                <a:lnTo>
                  <a:pt x="310070" y="563765"/>
                </a:lnTo>
                <a:lnTo>
                  <a:pt x="307860" y="574751"/>
                </a:lnTo>
                <a:lnTo>
                  <a:pt x="301815" y="583704"/>
                </a:lnTo>
                <a:lnTo>
                  <a:pt x="292862" y="589749"/>
                </a:lnTo>
                <a:lnTo>
                  <a:pt x="281889" y="591959"/>
                </a:lnTo>
                <a:lnTo>
                  <a:pt x="169125" y="591959"/>
                </a:lnTo>
                <a:lnTo>
                  <a:pt x="158153" y="589749"/>
                </a:lnTo>
                <a:lnTo>
                  <a:pt x="149199" y="583704"/>
                </a:lnTo>
                <a:lnTo>
                  <a:pt x="143154" y="574751"/>
                </a:lnTo>
                <a:lnTo>
                  <a:pt x="140944" y="563765"/>
                </a:lnTo>
                <a:lnTo>
                  <a:pt x="143154" y="552792"/>
                </a:lnTo>
                <a:lnTo>
                  <a:pt x="149199" y="543826"/>
                </a:lnTo>
                <a:lnTo>
                  <a:pt x="158153" y="537794"/>
                </a:lnTo>
                <a:lnTo>
                  <a:pt x="169125" y="535584"/>
                </a:lnTo>
                <a:lnTo>
                  <a:pt x="281889" y="535584"/>
                </a:lnTo>
                <a:lnTo>
                  <a:pt x="292862" y="537794"/>
                </a:lnTo>
                <a:lnTo>
                  <a:pt x="301815" y="543826"/>
                </a:lnTo>
                <a:lnTo>
                  <a:pt x="307860" y="552792"/>
                </a:lnTo>
                <a:lnTo>
                  <a:pt x="310070" y="563765"/>
                </a:lnTo>
                <a:lnTo>
                  <a:pt x="310070" y="366445"/>
                </a:lnTo>
                <a:lnTo>
                  <a:pt x="307936" y="377050"/>
                </a:lnTo>
                <a:lnTo>
                  <a:pt x="307860" y="377431"/>
                </a:lnTo>
                <a:lnTo>
                  <a:pt x="301815" y="386384"/>
                </a:lnTo>
                <a:lnTo>
                  <a:pt x="292862" y="392430"/>
                </a:lnTo>
                <a:lnTo>
                  <a:pt x="281889" y="394639"/>
                </a:lnTo>
                <a:lnTo>
                  <a:pt x="169125" y="394639"/>
                </a:lnTo>
                <a:lnTo>
                  <a:pt x="158153" y="392430"/>
                </a:lnTo>
                <a:lnTo>
                  <a:pt x="149199" y="386384"/>
                </a:lnTo>
                <a:lnTo>
                  <a:pt x="143154" y="377431"/>
                </a:lnTo>
                <a:lnTo>
                  <a:pt x="140944" y="366445"/>
                </a:lnTo>
                <a:lnTo>
                  <a:pt x="143078" y="355841"/>
                </a:lnTo>
                <a:lnTo>
                  <a:pt x="143154" y="355473"/>
                </a:lnTo>
                <a:lnTo>
                  <a:pt x="149186" y="346519"/>
                </a:lnTo>
                <a:lnTo>
                  <a:pt x="158153" y="340474"/>
                </a:lnTo>
                <a:lnTo>
                  <a:pt x="169125" y="338264"/>
                </a:lnTo>
                <a:lnTo>
                  <a:pt x="281889" y="338264"/>
                </a:lnTo>
                <a:lnTo>
                  <a:pt x="292862" y="340474"/>
                </a:lnTo>
                <a:lnTo>
                  <a:pt x="301828" y="346519"/>
                </a:lnTo>
                <a:lnTo>
                  <a:pt x="307860" y="355473"/>
                </a:lnTo>
                <a:lnTo>
                  <a:pt x="310070" y="366445"/>
                </a:lnTo>
                <a:lnTo>
                  <a:pt x="310070" y="225501"/>
                </a:lnTo>
                <a:lnTo>
                  <a:pt x="197319" y="225501"/>
                </a:lnTo>
                <a:lnTo>
                  <a:pt x="164426" y="218846"/>
                </a:lnTo>
                <a:lnTo>
                  <a:pt x="137553" y="200710"/>
                </a:lnTo>
                <a:lnTo>
                  <a:pt x="119405" y="173824"/>
                </a:lnTo>
                <a:lnTo>
                  <a:pt x="112750" y="140944"/>
                </a:lnTo>
                <a:lnTo>
                  <a:pt x="112839" y="137553"/>
                </a:lnTo>
                <a:lnTo>
                  <a:pt x="112941" y="133743"/>
                </a:lnTo>
                <a:lnTo>
                  <a:pt x="113487" y="126644"/>
                </a:lnTo>
                <a:lnTo>
                  <a:pt x="114376" y="119646"/>
                </a:lnTo>
                <a:lnTo>
                  <a:pt x="115608" y="112750"/>
                </a:lnTo>
                <a:lnTo>
                  <a:pt x="84569" y="112750"/>
                </a:lnTo>
                <a:lnTo>
                  <a:pt x="51676" y="119405"/>
                </a:lnTo>
                <a:lnTo>
                  <a:pt x="24790" y="137553"/>
                </a:lnTo>
                <a:lnTo>
                  <a:pt x="6654" y="164426"/>
                </a:lnTo>
                <a:lnTo>
                  <a:pt x="0" y="197319"/>
                </a:lnTo>
                <a:lnTo>
                  <a:pt x="0" y="877595"/>
                </a:lnTo>
                <a:lnTo>
                  <a:pt x="6654" y="910488"/>
                </a:lnTo>
                <a:lnTo>
                  <a:pt x="24790" y="937374"/>
                </a:lnTo>
                <a:lnTo>
                  <a:pt x="51676" y="955509"/>
                </a:lnTo>
                <a:lnTo>
                  <a:pt x="84569" y="962164"/>
                </a:lnTo>
                <a:lnTo>
                  <a:pt x="648335" y="962164"/>
                </a:lnTo>
                <a:lnTo>
                  <a:pt x="681215" y="955509"/>
                </a:lnTo>
                <a:lnTo>
                  <a:pt x="708101" y="937374"/>
                </a:lnTo>
                <a:lnTo>
                  <a:pt x="726249" y="910488"/>
                </a:lnTo>
                <a:lnTo>
                  <a:pt x="732904" y="877595"/>
                </a:lnTo>
                <a:lnTo>
                  <a:pt x="732904" y="845654"/>
                </a:lnTo>
                <a:lnTo>
                  <a:pt x="732904" y="676516"/>
                </a:lnTo>
                <a:lnTo>
                  <a:pt x="732904" y="225501"/>
                </a:lnTo>
                <a:lnTo>
                  <a:pt x="732904" y="197319"/>
                </a:lnTo>
                <a:close/>
              </a:path>
            </a:pathLst>
          </a:custGeom>
          <a:solidFill>
            <a:srgbClr val="C1B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9850374" y="7815941"/>
            <a:ext cx="733425" cy="962660"/>
          </a:xfrm>
          <a:custGeom>
            <a:avLst/>
            <a:gdLst/>
            <a:ahLst/>
            <a:cxnLst/>
            <a:rect l="l" t="t" r="r" b="b"/>
            <a:pathLst>
              <a:path w="733425" h="962659">
                <a:moveTo>
                  <a:pt x="564019" y="140931"/>
                </a:moveTo>
                <a:lnTo>
                  <a:pt x="557364" y="108051"/>
                </a:lnTo>
                <a:lnTo>
                  <a:pt x="539229" y="81165"/>
                </a:lnTo>
                <a:lnTo>
                  <a:pt x="512343" y="63030"/>
                </a:lnTo>
                <a:lnTo>
                  <a:pt x="479450" y="56375"/>
                </a:lnTo>
                <a:lnTo>
                  <a:pt x="446443" y="56375"/>
                </a:lnTo>
                <a:lnTo>
                  <a:pt x="434238" y="33718"/>
                </a:lnTo>
                <a:lnTo>
                  <a:pt x="415988" y="15875"/>
                </a:lnTo>
                <a:lnTo>
                  <a:pt x="393026" y="4191"/>
                </a:lnTo>
                <a:lnTo>
                  <a:pt x="366699" y="0"/>
                </a:lnTo>
                <a:lnTo>
                  <a:pt x="340372" y="4191"/>
                </a:lnTo>
                <a:lnTo>
                  <a:pt x="317411" y="15875"/>
                </a:lnTo>
                <a:lnTo>
                  <a:pt x="299161" y="33718"/>
                </a:lnTo>
                <a:lnTo>
                  <a:pt x="286956" y="56375"/>
                </a:lnTo>
                <a:lnTo>
                  <a:pt x="253949" y="56375"/>
                </a:lnTo>
                <a:lnTo>
                  <a:pt x="221056" y="63030"/>
                </a:lnTo>
                <a:lnTo>
                  <a:pt x="194183" y="81165"/>
                </a:lnTo>
                <a:lnTo>
                  <a:pt x="176034" y="108051"/>
                </a:lnTo>
                <a:lnTo>
                  <a:pt x="169379" y="140931"/>
                </a:lnTo>
                <a:lnTo>
                  <a:pt x="171589" y="151917"/>
                </a:lnTo>
                <a:lnTo>
                  <a:pt x="177634" y="160870"/>
                </a:lnTo>
                <a:lnTo>
                  <a:pt x="186588" y="166916"/>
                </a:lnTo>
                <a:lnTo>
                  <a:pt x="197573" y="169125"/>
                </a:lnTo>
                <a:lnTo>
                  <a:pt x="535825" y="169125"/>
                </a:lnTo>
                <a:lnTo>
                  <a:pt x="546811" y="166916"/>
                </a:lnTo>
                <a:lnTo>
                  <a:pt x="555764" y="160870"/>
                </a:lnTo>
                <a:lnTo>
                  <a:pt x="561809" y="151917"/>
                </a:lnTo>
                <a:lnTo>
                  <a:pt x="564019" y="140931"/>
                </a:lnTo>
                <a:close/>
              </a:path>
              <a:path w="733425" h="962659">
                <a:moveTo>
                  <a:pt x="732904" y="197319"/>
                </a:moveTo>
                <a:lnTo>
                  <a:pt x="726249" y="164426"/>
                </a:lnTo>
                <a:lnTo>
                  <a:pt x="708113" y="137541"/>
                </a:lnTo>
                <a:lnTo>
                  <a:pt x="681228" y="119405"/>
                </a:lnTo>
                <a:lnTo>
                  <a:pt x="648335" y="112750"/>
                </a:lnTo>
                <a:lnTo>
                  <a:pt x="617296" y="112750"/>
                </a:lnTo>
                <a:lnTo>
                  <a:pt x="618490" y="119405"/>
                </a:lnTo>
                <a:lnTo>
                  <a:pt x="619417" y="126644"/>
                </a:lnTo>
                <a:lnTo>
                  <a:pt x="619963" y="133743"/>
                </a:lnTo>
                <a:lnTo>
                  <a:pt x="620064" y="137541"/>
                </a:lnTo>
                <a:lnTo>
                  <a:pt x="620153" y="140931"/>
                </a:lnTo>
                <a:lnTo>
                  <a:pt x="613498" y="173824"/>
                </a:lnTo>
                <a:lnTo>
                  <a:pt x="595350" y="200710"/>
                </a:lnTo>
                <a:lnTo>
                  <a:pt x="591959" y="203009"/>
                </a:lnTo>
                <a:lnTo>
                  <a:pt x="591959" y="338251"/>
                </a:lnTo>
                <a:lnTo>
                  <a:pt x="591959" y="507390"/>
                </a:lnTo>
                <a:lnTo>
                  <a:pt x="589902" y="517994"/>
                </a:lnTo>
                <a:lnTo>
                  <a:pt x="583704" y="527316"/>
                </a:lnTo>
                <a:lnTo>
                  <a:pt x="563778" y="547243"/>
                </a:lnTo>
                <a:lnTo>
                  <a:pt x="563778" y="704710"/>
                </a:lnTo>
                <a:lnTo>
                  <a:pt x="561708" y="715314"/>
                </a:lnTo>
                <a:lnTo>
                  <a:pt x="555510" y="724636"/>
                </a:lnTo>
                <a:lnTo>
                  <a:pt x="519074" y="761085"/>
                </a:lnTo>
                <a:lnTo>
                  <a:pt x="555510" y="797534"/>
                </a:lnTo>
                <a:lnTo>
                  <a:pt x="561708" y="806856"/>
                </a:lnTo>
                <a:lnTo>
                  <a:pt x="563778" y="817460"/>
                </a:lnTo>
                <a:lnTo>
                  <a:pt x="561708" y="828065"/>
                </a:lnTo>
                <a:lnTo>
                  <a:pt x="555510" y="837387"/>
                </a:lnTo>
                <a:lnTo>
                  <a:pt x="550011" y="842899"/>
                </a:lnTo>
                <a:lnTo>
                  <a:pt x="542798" y="845654"/>
                </a:lnTo>
                <a:lnTo>
                  <a:pt x="528370" y="845654"/>
                </a:lnTo>
                <a:lnTo>
                  <a:pt x="521157" y="842899"/>
                </a:lnTo>
                <a:lnTo>
                  <a:pt x="479209" y="800938"/>
                </a:lnTo>
                <a:lnTo>
                  <a:pt x="437261" y="842899"/>
                </a:lnTo>
                <a:lnTo>
                  <a:pt x="430047" y="845654"/>
                </a:lnTo>
                <a:lnTo>
                  <a:pt x="415620" y="845654"/>
                </a:lnTo>
                <a:lnTo>
                  <a:pt x="408406" y="842899"/>
                </a:lnTo>
                <a:lnTo>
                  <a:pt x="402907" y="837387"/>
                </a:lnTo>
                <a:lnTo>
                  <a:pt x="396709" y="828065"/>
                </a:lnTo>
                <a:lnTo>
                  <a:pt x="394639" y="817460"/>
                </a:lnTo>
                <a:lnTo>
                  <a:pt x="396709" y="806856"/>
                </a:lnTo>
                <a:lnTo>
                  <a:pt x="402907" y="797534"/>
                </a:lnTo>
                <a:lnTo>
                  <a:pt x="411162" y="789266"/>
                </a:lnTo>
                <a:lnTo>
                  <a:pt x="439343" y="761085"/>
                </a:lnTo>
                <a:lnTo>
                  <a:pt x="411162" y="732891"/>
                </a:lnTo>
                <a:lnTo>
                  <a:pt x="402894" y="724636"/>
                </a:lnTo>
                <a:lnTo>
                  <a:pt x="396709" y="715314"/>
                </a:lnTo>
                <a:lnTo>
                  <a:pt x="394639" y="704710"/>
                </a:lnTo>
                <a:lnTo>
                  <a:pt x="396709" y="694105"/>
                </a:lnTo>
                <a:lnTo>
                  <a:pt x="402894" y="684771"/>
                </a:lnTo>
                <a:lnTo>
                  <a:pt x="412229" y="678586"/>
                </a:lnTo>
                <a:lnTo>
                  <a:pt x="422833" y="676516"/>
                </a:lnTo>
                <a:lnTo>
                  <a:pt x="433438" y="678586"/>
                </a:lnTo>
                <a:lnTo>
                  <a:pt x="442760" y="684771"/>
                </a:lnTo>
                <a:lnTo>
                  <a:pt x="479209" y="721220"/>
                </a:lnTo>
                <a:lnTo>
                  <a:pt x="515658" y="684771"/>
                </a:lnTo>
                <a:lnTo>
                  <a:pt x="524979" y="678586"/>
                </a:lnTo>
                <a:lnTo>
                  <a:pt x="535584" y="676516"/>
                </a:lnTo>
                <a:lnTo>
                  <a:pt x="546188" y="678586"/>
                </a:lnTo>
                <a:lnTo>
                  <a:pt x="555510" y="684771"/>
                </a:lnTo>
                <a:lnTo>
                  <a:pt x="561708" y="694105"/>
                </a:lnTo>
                <a:lnTo>
                  <a:pt x="563778" y="704710"/>
                </a:lnTo>
                <a:lnTo>
                  <a:pt x="563778" y="547243"/>
                </a:lnTo>
                <a:lnTo>
                  <a:pt x="493636" y="617385"/>
                </a:lnTo>
                <a:lnTo>
                  <a:pt x="486422" y="620141"/>
                </a:lnTo>
                <a:lnTo>
                  <a:pt x="471995" y="620141"/>
                </a:lnTo>
                <a:lnTo>
                  <a:pt x="464781" y="617385"/>
                </a:lnTo>
                <a:lnTo>
                  <a:pt x="439343" y="591947"/>
                </a:lnTo>
                <a:lnTo>
                  <a:pt x="402907" y="555510"/>
                </a:lnTo>
                <a:lnTo>
                  <a:pt x="396709" y="546176"/>
                </a:lnTo>
                <a:lnTo>
                  <a:pt x="394639" y="535571"/>
                </a:lnTo>
                <a:lnTo>
                  <a:pt x="396709" y="524967"/>
                </a:lnTo>
                <a:lnTo>
                  <a:pt x="402907" y="515645"/>
                </a:lnTo>
                <a:lnTo>
                  <a:pt x="412229" y="509447"/>
                </a:lnTo>
                <a:lnTo>
                  <a:pt x="422833" y="507390"/>
                </a:lnTo>
                <a:lnTo>
                  <a:pt x="433438" y="509447"/>
                </a:lnTo>
                <a:lnTo>
                  <a:pt x="442760" y="515645"/>
                </a:lnTo>
                <a:lnTo>
                  <a:pt x="479209" y="552094"/>
                </a:lnTo>
                <a:lnTo>
                  <a:pt x="523913" y="507390"/>
                </a:lnTo>
                <a:lnTo>
                  <a:pt x="543839" y="487451"/>
                </a:lnTo>
                <a:lnTo>
                  <a:pt x="553173" y="481266"/>
                </a:lnTo>
                <a:lnTo>
                  <a:pt x="563778" y="479196"/>
                </a:lnTo>
                <a:lnTo>
                  <a:pt x="574382" y="481266"/>
                </a:lnTo>
                <a:lnTo>
                  <a:pt x="583704" y="487451"/>
                </a:lnTo>
                <a:lnTo>
                  <a:pt x="589902" y="496785"/>
                </a:lnTo>
                <a:lnTo>
                  <a:pt x="591959" y="507390"/>
                </a:lnTo>
                <a:lnTo>
                  <a:pt x="591959" y="338251"/>
                </a:lnTo>
                <a:lnTo>
                  <a:pt x="589902" y="348856"/>
                </a:lnTo>
                <a:lnTo>
                  <a:pt x="583704" y="358190"/>
                </a:lnTo>
                <a:lnTo>
                  <a:pt x="493636" y="448259"/>
                </a:lnTo>
                <a:lnTo>
                  <a:pt x="486422" y="451015"/>
                </a:lnTo>
                <a:lnTo>
                  <a:pt x="471995" y="451015"/>
                </a:lnTo>
                <a:lnTo>
                  <a:pt x="464781" y="448259"/>
                </a:lnTo>
                <a:lnTo>
                  <a:pt x="411162" y="394627"/>
                </a:lnTo>
                <a:lnTo>
                  <a:pt x="402907" y="386384"/>
                </a:lnTo>
                <a:lnTo>
                  <a:pt x="396709" y="377050"/>
                </a:lnTo>
                <a:lnTo>
                  <a:pt x="394639" y="366445"/>
                </a:lnTo>
                <a:lnTo>
                  <a:pt x="396709" y="355841"/>
                </a:lnTo>
                <a:lnTo>
                  <a:pt x="402907" y="346519"/>
                </a:lnTo>
                <a:lnTo>
                  <a:pt x="412229" y="340321"/>
                </a:lnTo>
                <a:lnTo>
                  <a:pt x="422833" y="338251"/>
                </a:lnTo>
                <a:lnTo>
                  <a:pt x="433438" y="340321"/>
                </a:lnTo>
                <a:lnTo>
                  <a:pt x="442760" y="346519"/>
                </a:lnTo>
                <a:lnTo>
                  <a:pt x="479209" y="382955"/>
                </a:lnTo>
                <a:lnTo>
                  <a:pt x="523913" y="338251"/>
                </a:lnTo>
                <a:lnTo>
                  <a:pt x="543839" y="318325"/>
                </a:lnTo>
                <a:lnTo>
                  <a:pt x="553173" y="312127"/>
                </a:lnTo>
                <a:lnTo>
                  <a:pt x="563778" y="310070"/>
                </a:lnTo>
                <a:lnTo>
                  <a:pt x="574382" y="312127"/>
                </a:lnTo>
                <a:lnTo>
                  <a:pt x="583704" y="318325"/>
                </a:lnTo>
                <a:lnTo>
                  <a:pt x="589902" y="327647"/>
                </a:lnTo>
                <a:lnTo>
                  <a:pt x="591959" y="338251"/>
                </a:lnTo>
                <a:lnTo>
                  <a:pt x="591959" y="203009"/>
                </a:lnTo>
                <a:lnTo>
                  <a:pt x="568477" y="218846"/>
                </a:lnTo>
                <a:lnTo>
                  <a:pt x="535584" y="225501"/>
                </a:lnTo>
                <a:lnTo>
                  <a:pt x="310083" y="225501"/>
                </a:lnTo>
                <a:lnTo>
                  <a:pt x="310083" y="366445"/>
                </a:lnTo>
                <a:lnTo>
                  <a:pt x="310083" y="563765"/>
                </a:lnTo>
                <a:lnTo>
                  <a:pt x="310083" y="761085"/>
                </a:lnTo>
                <a:lnTo>
                  <a:pt x="307860" y="772058"/>
                </a:lnTo>
                <a:lnTo>
                  <a:pt x="301828" y="781024"/>
                </a:lnTo>
                <a:lnTo>
                  <a:pt x="292862" y="787057"/>
                </a:lnTo>
                <a:lnTo>
                  <a:pt x="281889" y="789266"/>
                </a:lnTo>
                <a:lnTo>
                  <a:pt x="169138" y="789266"/>
                </a:lnTo>
                <a:lnTo>
                  <a:pt x="158153" y="787057"/>
                </a:lnTo>
                <a:lnTo>
                  <a:pt x="149199" y="781024"/>
                </a:lnTo>
                <a:lnTo>
                  <a:pt x="143167" y="772058"/>
                </a:lnTo>
                <a:lnTo>
                  <a:pt x="140944" y="761085"/>
                </a:lnTo>
                <a:lnTo>
                  <a:pt x="143167" y="750100"/>
                </a:lnTo>
                <a:lnTo>
                  <a:pt x="149199" y="741146"/>
                </a:lnTo>
                <a:lnTo>
                  <a:pt x="158153" y="735114"/>
                </a:lnTo>
                <a:lnTo>
                  <a:pt x="169138" y="732891"/>
                </a:lnTo>
                <a:lnTo>
                  <a:pt x="281889" y="732891"/>
                </a:lnTo>
                <a:lnTo>
                  <a:pt x="292862" y="735114"/>
                </a:lnTo>
                <a:lnTo>
                  <a:pt x="301828" y="741146"/>
                </a:lnTo>
                <a:lnTo>
                  <a:pt x="307860" y="750100"/>
                </a:lnTo>
                <a:lnTo>
                  <a:pt x="310083" y="761085"/>
                </a:lnTo>
                <a:lnTo>
                  <a:pt x="310083" y="563765"/>
                </a:lnTo>
                <a:lnTo>
                  <a:pt x="307860" y="574738"/>
                </a:lnTo>
                <a:lnTo>
                  <a:pt x="301828" y="583704"/>
                </a:lnTo>
                <a:lnTo>
                  <a:pt x="292862" y="589737"/>
                </a:lnTo>
                <a:lnTo>
                  <a:pt x="281889" y="591947"/>
                </a:lnTo>
                <a:lnTo>
                  <a:pt x="169138" y="591947"/>
                </a:lnTo>
                <a:lnTo>
                  <a:pt x="158153" y="589737"/>
                </a:lnTo>
                <a:lnTo>
                  <a:pt x="149199" y="583704"/>
                </a:lnTo>
                <a:lnTo>
                  <a:pt x="143167" y="574738"/>
                </a:lnTo>
                <a:lnTo>
                  <a:pt x="140944" y="563765"/>
                </a:lnTo>
                <a:lnTo>
                  <a:pt x="143167" y="552780"/>
                </a:lnTo>
                <a:lnTo>
                  <a:pt x="149199" y="543826"/>
                </a:lnTo>
                <a:lnTo>
                  <a:pt x="158153" y="537794"/>
                </a:lnTo>
                <a:lnTo>
                  <a:pt x="169138" y="535571"/>
                </a:lnTo>
                <a:lnTo>
                  <a:pt x="281889" y="535571"/>
                </a:lnTo>
                <a:lnTo>
                  <a:pt x="292862" y="537794"/>
                </a:lnTo>
                <a:lnTo>
                  <a:pt x="301828" y="543826"/>
                </a:lnTo>
                <a:lnTo>
                  <a:pt x="307860" y="552780"/>
                </a:lnTo>
                <a:lnTo>
                  <a:pt x="310083" y="563765"/>
                </a:lnTo>
                <a:lnTo>
                  <a:pt x="310083" y="366445"/>
                </a:lnTo>
                <a:lnTo>
                  <a:pt x="281889" y="394627"/>
                </a:lnTo>
                <a:lnTo>
                  <a:pt x="169138" y="394627"/>
                </a:lnTo>
                <a:lnTo>
                  <a:pt x="158153" y="392417"/>
                </a:lnTo>
                <a:lnTo>
                  <a:pt x="149199" y="386384"/>
                </a:lnTo>
                <a:lnTo>
                  <a:pt x="143167" y="377418"/>
                </a:lnTo>
                <a:lnTo>
                  <a:pt x="140944" y="366445"/>
                </a:lnTo>
                <a:lnTo>
                  <a:pt x="143090" y="355841"/>
                </a:lnTo>
                <a:lnTo>
                  <a:pt x="143167" y="355473"/>
                </a:lnTo>
                <a:lnTo>
                  <a:pt x="149199" y="346519"/>
                </a:lnTo>
                <a:lnTo>
                  <a:pt x="158153" y="340474"/>
                </a:lnTo>
                <a:lnTo>
                  <a:pt x="169138" y="338251"/>
                </a:lnTo>
                <a:lnTo>
                  <a:pt x="281889" y="338251"/>
                </a:lnTo>
                <a:lnTo>
                  <a:pt x="292862" y="340474"/>
                </a:lnTo>
                <a:lnTo>
                  <a:pt x="301828" y="346519"/>
                </a:lnTo>
                <a:lnTo>
                  <a:pt x="307860" y="355473"/>
                </a:lnTo>
                <a:lnTo>
                  <a:pt x="310083" y="366445"/>
                </a:lnTo>
                <a:lnTo>
                  <a:pt x="310083" y="225501"/>
                </a:lnTo>
                <a:lnTo>
                  <a:pt x="197319" y="225501"/>
                </a:lnTo>
                <a:lnTo>
                  <a:pt x="164439" y="218846"/>
                </a:lnTo>
                <a:lnTo>
                  <a:pt x="137553" y="200710"/>
                </a:lnTo>
                <a:lnTo>
                  <a:pt x="119418" y="173824"/>
                </a:lnTo>
                <a:lnTo>
                  <a:pt x="112763" y="140931"/>
                </a:lnTo>
                <a:lnTo>
                  <a:pt x="112852" y="137541"/>
                </a:lnTo>
                <a:lnTo>
                  <a:pt x="112941" y="133743"/>
                </a:lnTo>
                <a:lnTo>
                  <a:pt x="113487" y="126644"/>
                </a:lnTo>
                <a:lnTo>
                  <a:pt x="114376" y="119634"/>
                </a:lnTo>
                <a:lnTo>
                  <a:pt x="115608" y="112750"/>
                </a:lnTo>
                <a:lnTo>
                  <a:pt x="84569" y="112750"/>
                </a:lnTo>
                <a:lnTo>
                  <a:pt x="51689" y="119405"/>
                </a:lnTo>
                <a:lnTo>
                  <a:pt x="24803" y="137541"/>
                </a:lnTo>
                <a:lnTo>
                  <a:pt x="6667" y="164426"/>
                </a:lnTo>
                <a:lnTo>
                  <a:pt x="0" y="197319"/>
                </a:lnTo>
                <a:lnTo>
                  <a:pt x="0" y="877595"/>
                </a:lnTo>
                <a:lnTo>
                  <a:pt x="6667" y="910475"/>
                </a:lnTo>
                <a:lnTo>
                  <a:pt x="24803" y="937361"/>
                </a:lnTo>
                <a:lnTo>
                  <a:pt x="51689" y="955509"/>
                </a:lnTo>
                <a:lnTo>
                  <a:pt x="84569" y="962164"/>
                </a:lnTo>
                <a:lnTo>
                  <a:pt x="648335" y="962164"/>
                </a:lnTo>
                <a:lnTo>
                  <a:pt x="681228" y="955509"/>
                </a:lnTo>
                <a:lnTo>
                  <a:pt x="708113" y="937361"/>
                </a:lnTo>
                <a:lnTo>
                  <a:pt x="726249" y="910475"/>
                </a:lnTo>
                <a:lnTo>
                  <a:pt x="732904" y="877595"/>
                </a:lnTo>
                <a:lnTo>
                  <a:pt x="732904" y="845654"/>
                </a:lnTo>
                <a:lnTo>
                  <a:pt x="732904" y="676516"/>
                </a:lnTo>
                <a:lnTo>
                  <a:pt x="732904" y="225501"/>
                </a:lnTo>
                <a:lnTo>
                  <a:pt x="732904" y="197319"/>
                </a:lnTo>
                <a:close/>
              </a:path>
            </a:pathLst>
          </a:custGeom>
          <a:solidFill>
            <a:srgbClr val="C1B7B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4" name="object 64" descr=""/>
          <p:cNvGrpSpPr/>
          <p:nvPr/>
        </p:nvGrpSpPr>
        <p:grpSpPr>
          <a:xfrm>
            <a:off x="12795753" y="7355544"/>
            <a:ext cx="582295" cy="522605"/>
            <a:chOff x="12795753" y="7355544"/>
            <a:chExt cx="582295" cy="522605"/>
          </a:xfrm>
        </p:grpSpPr>
        <p:sp>
          <p:nvSpPr>
            <p:cNvPr id="65" name="object 65" descr=""/>
            <p:cNvSpPr/>
            <p:nvPr/>
          </p:nvSpPr>
          <p:spPr>
            <a:xfrm>
              <a:off x="12795753" y="7355544"/>
              <a:ext cx="522605" cy="522605"/>
            </a:xfrm>
            <a:custGeom>
              <a:avLst/>
              <a:gdLst/>
              <a:ahLst/>
              <a:cxnLst/>
              <a:rect l="l" t="t" r="r" b="b"/>
              <a:pathLst>
                <a:path w="522605" h="522604">
                  <a:moveTo>
                    <a:pt x="261098" y="0"/>
                  </a:moveTo>
                  <a:lnTo>
                    <a:pt x="214269" y="4219"/>
                  </a:lnTo>
                  <a:lnTo>
                    <a:pt x="170151" y="16380"/>
                  </a:lnTo>
                  <a:lnTo>
                    <a:pt x="129492" y="35734"/>
                  </a:lnTo>
                  <a:lnTo>
                    <a:pt x="93038" y="61534"/>
                  </a:lnTo>
                  <a:lnTo>
                    <a:pt x="61537" y="93033"/>
                  </a:lnTo>
                  <a:lnTo>
                    <a:pt x="35735" y="129483"/>
                  </a:lnTo>
                  <a:lnTo>
                    <a:pt x="16380" y="170136"/>
                  </a:lnTo>
                  <a:lnTo>
                    <a:pt x="4219" y="214247"/>
                  </a:lnTo>
                  <a:lnTo>
                    <a:pt x="0" y="261066"/>
                  </a:lnTo>
                  <a:lnTo>
                    <a:pt x="4219" y="307895"/>
                  </a:lnTo>
                  <a:lnTo>
                    <a:pt x="16380" y="352012"/>
                  </a:lnTo>
                  <a:lnTo>
                    <a:pt x="35735" y="392672"/>
                  </a:lnTo>
                  <a:lnTo>
                    <a:pt x="61537" y="429126"/>
                  </a:lnTo>
                  <a:lnTo>
                    <a:pt x="93038" y="460627"/>
                  </a:lnTo>
                  <a:lnTo>
                    <a:pt x="129492" y="486429"/>
                  </a:lnTo>
                  <a:lnTo>
                    <a:pt x="170151" y="505784"/>
                  </a:lnTo>
                  <a:lnTo>
                    <a:pt x="214269" y="517945"/>
                  </a:lnTo>
                  <a:lnTo>
                    <a:pt x="261098" y="522164"/>
                  </a:lnTo>
                  <a:lnTo>
                    <a:pt x="307917" y="517945"/>
                  </a:lnTo>
                  <a:lnTo>
                    <a:pt x="352027" y="505784"/>
                  </a:lnTo>
                  <a:lnTo>
                    <a:pt x="392681" y="486429"/>
                  </a:lnTo>
                  <a:lnTo>
                    <a:pt x="429131" y="460627"/>
                  </a:lnTo>
                  <a:lnTo>
                    <a:pt x="460630" y="429126"/>
                  </a:lnTo>
                  <a:lnTo>
                    <a:pt x="486430" y="392672"/>
                  </a:lnTo>
                  <a:lnTo>
                    <a:pt x="505784" y="352012"/>
                  </a:lnTo>
                  <a:lnTo>
                    <a:pt x="517945" y="307895"/>
                  </a:lnTo>
                  <a:lnTo>
                    <a:pt x="522164" y="261066"/>
                  </a:lnTo>
                  <a:lnTo>
                    <a:pt x="517945" y="214247"/>
                  </a:lnTo>
                  <a:lnTo>
                    <a:pt x="505784" y="170136"/>
                  </a:lnTo>
                  <a:lnTo>
                    <a:pt x="486430" y="129483"/>
                  </a:lnTo>
                  <a:lnTo>
                    <a:pt x="460630" y="93033"/>
                  </a:lnTo>
                  <a:lnTo>
                    <a:pt x="429131" y="61534"/>
                  </a:lnTo>
                  <a:lnTo>
                    <a:pt x="392681" y="35734"/>
                  </a:lnTo>
                  <a:lnTo>
                    <a:pt x="352027" y="16380"/>
                  </a:lnTo>
                  <a:lnTo>
                    <a:pt x="307917" y="4219"/>
                  </a:lnTo>
                  <a:lnTo>
                    <a:pt x="261098" y="0"/>
                  </a:lnTo>
                  <a:close/>
                </a:path>
              </a:pathLst>
            </a:custGeom>
            <a:solidFill>
              <a:srgbClr val="C1B7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2876690" y="7404125"/>
              <a:ext cx="501015" cy="375285"/>
            </a:xfrm>
            <a:custGeom>
              <a:avLst/>
              <a:gdLst/>
              <a:ahLst/>
              <a:cxnLst/>
              <a:rect l="l" t="t" r="r" b="b"/>
              <a:pathLst>
                <a:path w="501015" h="375284">
                  <a:moveTo>
                    <a:pt x="434465" y="0"/>
                  </a:moveTo>
                  <a:lnTo>
                    <a:pt x="431480" y="1968"/>
                  </a:lnTo>
                  <a:lnTo>
                    <a:pt x="429607" y="4477"/>
                  </a:lnTo>
                  <a:lnTo>
                    <a:pt x="415615" y="17533"/>
                  </a:lnTo>
                  <a:lnTo>
                    <a:pt x="389632" y="40926"/>
                  </a:lnTo>
                  <a:lnTo>
                    <a:pt x="203785" y="213565"/>
                  </a:lnTo>
                  <a:lnTo>
                    <a:pt x="191374" y="225575"/>
                  </a:lnTo>
                  <a:lnTo>
                    <a:pt x="183812" y="232425"/>
                  </a:lnTo>
                  <a:lnTo>
                    <a:pt x="179082" y="235823"/>
                  </a:lnTo>
                  <a:lnTo>
                    <a:pt x="176161" y="233886"/>
                  </a:lnTo>
                  <a:lnTo>
                    <a:pt x="175018" y="231282"/>
                  </a:lnTo>
                  <a:lnTo>
                    <a:pt x="170064" y="226139"/>
                  </a:lnTo>
                  <a:lnTo>
                    <a:pt x="162571" y="218931"/>
                  </a:lnTo>
                  <a:lnTo>
                    <a:pt x="161840" y="217788"/>
                  </a:lnTo>
                  <a:lnTo>
                    <a:pt x="157141" y="212072"/>
                  </a:lnTo>
                  <a:lnTo>
                    <a:pt x="154760" y="210040"/>
                  </a:lnTo>
                  <a:lnTo>
                    <a:pt x="116086" y="169175"/>
                  </a:lnTo>
                  <a:lnTo>
                    <a:pt x="115196" y="167461"/>
                  </a:lnTo>
                  <a:lnTo>
                    <a:pt x="105417" y="157776"/>
                  </a:lnTo>
                  <a:lnTo>
                    <a:pt x="87338" y="138332"/>
                  </a:lnTo>
                  <a:lnTo>
                    <a:pt x="75590" y="125250"/>
                  </a:lnTo>
                  <a:lnTo>
                    <a:pt x="71442" y="121293"/>
                  </a:lnTo>
                  <a:lnTo>
                    <a:pt x="53565" y="137709"/>
                  </a:lnTo>
                  <a:lnTo>
                    <a:pt x="47977" y="143551"/>
                  </a:lnTo>
                  <a:lnTo>
                    <a:pt x="42674" y="148441"/>
                  </a:lnTo>
                  <a:lnTo>
                    <a:pt x="41944" y="148600"/>
                  </a:lnTo>
                  <a:lnTo>
                    <a:pt x="38197" y="151934"/>
                  </a:lnTo>
                  <a:lnTo>
                    <a:pt x="35530" y="154855"/>
                  </a:lnTo>
                  <a:lnTo>
                    <a:pt x="6100" y="182490"/>
                  </a:lnTo>
                  <a:lnTo>
                    <a:pt x="0" y="188830"/>
                  </a:lnTo>
                  <a:lnTo>
                    <a:pt x="152410" y="351496"/>
                  </a:lnTo>
                  <a:lnTo>
                    <a:pt x="155998" y="354894"/>
                  </a:lnTo>
                  <a:lnTo>
                    <a:pt x="160062" y="359466"/>
                  </a:lnTo>
                  <a:lnTo>
                    <a:pt x="160539" y="360673"/>
                  </a:lnTo>
                  <a:lnTo>
                    <a:pt x="166953" y="367023"/>
                  </a:lnTo>
                  <a:lnTo>
                    <a:pt x="171366" y="370420"/>
                  </a:lnTo>
                  <a:lnTo>
                    <a:pt x="174192" y="374739"/>
                  </a:lnTo>
                  <a:lnTo>
                    <a:pt x="178760" y="370952"/>
                  </a:lnTo>
                  <a:lnTo>
                    <a:pt x="190753" y="359687"/>
                  </a:lnTo>
                  <a:lnTo>
                    <a:pt x="194767" y="356132"/>
                  </a:lnTo>
                  <a:lnTo>
                    <a:pt x="276625" y="280530"/>
                  </a:lnTo>
                  <a:lnTo>
                    <a:pt x="280276" y="277450"/>
                  </a:lnTo>
                  <a:lnTo>
                    <a:pt x="282880" y="273957"/>
                  </a:lnTo>
                  <a:lnTo>
                    <a:pt x="467328" y="103734"/>
                  </a:lnTo>
                  <a:lnTo>
                    <a:pt x="470408" y="100559"/>
                  </a:lnTo>
                  <a:lnTo>
                    <a:pt x="490888" y="81857"/>
                  </a:lnTo>
                  <a:lnTo>
                    <a:pt x="493968" y="79348"/>
                  </a:lnTo>
                  <a:lnTo>
                    <a:pt x="498922" y="74458"/>
                  </a:lnTo>
                  <a:lnTo>
                    <a:pt x="500954" y="71378"/>
                  </a:lnTo>
                  <a:lnTo>
                    <a:pt x="467900" y="35943"/>
                  </a:lnTo>
                  <a:lnTo>
                    <a:pt x="464788" y="32863"/>
                  </a:lnTo>
                  <a:lnTo>
                    <a:pt x="463423" y="30418"/>
                  </a:lnTo>
                  <a:lnTo>
                    <a:pt x="455040" y="21877"/>
                  </a:lnTo>
                  <a:lnTo>
                    <a:pt x="451801" y="17908"/>
                  </a:lnTo>
                  <a:lnTo>
                    <a:pt x="4344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7" name="object 67" descr=""/>
          <p:cNvGrpSpPr/>
          <p:nvPr/>
        </p:nvGrpSpPr>
        <p:grpSpPr>
          <a:xfrm>
            <a:off x="12795750" y="8923242"/>
            <a:ext cx="536575" cy="536575"/>
            <a:chOff x="12795750" y="8923242"/>
            <a:chExt cx="536575" cy="536575"/>
          </a:xfrm>
        </p:grpSpPr>
        <p:sp>
          <p:nvSpPr>
            <p:cNvPr id="68" name="object 68" descr=""/>
            <p:cNvSpPr/>
            <p:nvPr/>
          </p:nvSpPr>
          <p:spPr>
            <a:xfrm>
              <a:off x="12795750" y="8923242"/>
              <a:ext cx="536575" cy="536575"/>
            </a:xfrm>
            <a:custGeom>
              <a:avLst/>
              <a:gdLst/>
              <a:ahLst/>
              <a:cxnLst/>
              <a:rect l="l" t="t" r="r" b="b"/>
              <a:pathLst>
                <a:path w="536575" h="536575">
                  <a:moveTo>
                    <a:pt x="268242" y="0"/>
                  </a:moveTo>
                  <a:lnTo>
                    <a:pt x="220145" y="4329"/>
                  </a:lnTo>
                  <a:lnTo>
                    <a:pt x="174827" y="16808"/>
                  </a:lnTo>
                  <a:lnTo>
                    <a:pt x="133057" y="36673"/>
                  </a:lnTo>
                  <a:lnTo>
                    <a:pt x="95604" y="63162"/>
                  </a:lnTo>
                  <a:lnTo>
                    <a:pt x="63236" y="95511"/>
                  </a:lnTo>
                  <a:lnTo>
                    <a:pt x="36723" y="132956"/>
                  </a:lnTo>
                  <a:lnTo>
                    <a:pt x="16834" y="174736"/>
                  </a:lnTo>
                  <a:lnTo>
                    <a:pt x="4336" y="220085"/>
                  </a:lnTo>
                  <a:lnTo>
                    <a:pt x="0" y="268242"/>
                  </a:lnTo>
                  <a:lnTo>
                    <a:pt x="4336" y="316339"/>
                  </a:lnTo>
                  <a:lnTo>
                    <a:pt x="16834" y="361657"/>
                  </a:lnTo>
                  <a:lnTo>
                    <a:pt x="36723" y="403427"/>
                  </a:lnTo>
                  <a:lnTo>
                    <a:pt x="63236" y="440880"/>
                  </a:lnTo>
                  <a:lnTo>
                    <a:pt x="95604" y="473248"/>
                  </a:lnTo>
                  <a:lnTo>
                    <a:pt x="133057" y="499761"/>
                  </a:lnTo>
                  <a:lnTo>
                    <a:pt x="174827" y="519650"/>
                  </a:lnTo>
                  <a:lnTo>
                    <a:pt x="220145" y="532148"/>
                  </a:lnTo>
                  <a:lnTo>
                    <a:pt x="268242" y="536485"/>
                  </a:lnTo>
                  <a:lnTo>
                    <a:pt x="316339" y="532148"/>
                  </a:lnTo>
                  <a:lnTo>
                    <a:pt x="361657" y="519650"/>
                  </a:lnTo>
                  <a:lnTo>
                    <a:pt x="403427" y="499761"/>
                  </a:lnTo>
                  <a:lnTo>
                    <a:pt x="440880" y="473248"/>
                  </a:lnTo>
                  <a:lnTo>
                    <a:pt x="473248" y="440880"/>
                  </a:lnTo>
                  <a:lnTo>
                    <a:pt x="499761" y="403427"/>
                  </a:lnTo>
                  <a:lnTo>
                    <a:pt x="519650" y="361657"/>
                  </a:lnTo>
                  <a:lnTo>
                    <a:pt x="532148" y="316339"/>
                  </a:lnTo>
                  <a:lnTo>
                    <a:pt x="536485" y="268242"/>
                  </a:lnTo>
                  <a:lnTo>
                    <a:pt x="532148" y="220085"/>
                  </a:lnTo>
                  <a:lnTo>
                    <a:pt x="519650" y="174736"/>
                  </a:lnTo>
                  <a:lnTo>
                    <a:pt x="499761" y="132956"/>
                  </a:lnTo>
                  <a:lnTo>
                    <a:pt x="473248" y="95511"/>
                  </a:lnTo>
                  <a:lnTo>
                    <a:pt x="440880" y="63162"/>
                  </a:lnTo>
                  <a:lnTo>
                    <a:pt x="403427" y="36673"/>
                  </a:lnTo>
                  <a:lnTo>
                    <a:pt x="361657" y="16808"/>
                  </a:lnTo>
                  <a:lnTo>
                    <a:pt x="316339" y="4329"/>
                  </a:lnTo>
                  <a:lnTo>
                    <a:pt x="268242" y="0"/>
                  </a:lnTo>
                  <a:close/>
                </a:path>
              </a:pathLst>
            </a:custGeom>
            <a:solidFill>
              <a:srgbClr val="C1B7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2923774" y="9045174"/>
              <a:ext cx="280670" cy="292735"/>
            </a:xfrm>
            <a:custGeom>
              <a:avLst/>
              <a:gdLst/>
              <a:ahLst/>
              <a:cxnLst/>
              <a:rect l="l" t="t" r="r" b="b"/>
              <a:pathLst>
                <a:path w="280669" h="292734">
                  <a:moveTo>
                    <a:pt x="280428" y="59156"/>
                  </a:moveTo>
                  <a:lnTo>
                    <a:pt x="223735" y="0"/>
                  </a:lnTo>
                  <a:lnTo>
                    <a:pt x="140208" y="87160"/>
                  </a:lnTo>
                  <a:lnTo>
                    <a:pt x="56692" y="0"/>
                  </a:lnTo>
                  <a:lnTo>
                    <a:pt x="0" y="59156"/>
                  </a:lnTo>
                  <a:lnTo>
                    <a:pt x="83515" y="146316"/>
                  </a:lnTo>
                  <a:lnTo>
                    <a:pt x="0" y="233476"/>
                  </a:lnTo>
                  <a:lnTo>
                    <a:pt x="56692" y="292633"/>
                  </a:lnTo>
                  <a:lnTo>
                    <a:pt x="140208" y="205486"/>
                  </a:lnTo>
                  <a:lnTo>
                    <a:pt x="223735" y="292633"/>
                  </a:lnTo>
                  <a:lnTo>
                    <a:pt x="280428" y="233476"/>
                  </a:lnTo>
                  <a:lnTo>
                    <a:pt x="196900" y="146316"/>
                  </a:lnTo>
                  <a:lnTo>
                    <a:pt x="280428" y="591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0" name="object 70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76773" y="818487"/>
            <a:ext cx="9665720" cy="947819"/>
          </a:xfrm>
          <a:prstGeom prst="rect">
            <a:avLst/>
          </a:prstGeom>
        </p:spPr>
      </p:pic>
      <p:sp>
        <p:nvSpPr>
          <p:cNvPr id="71" name="object 71" descr=""/>
          <p:cNvSpPr/>
          <p:nvPr/>
        </p:nvSpPr>
        <p:spPr>
          <a:xfrm>
            <a:off x="1867303" y="3532015"/>
            <a:ext cx="873125" cy="391160"/>
          </a:xfrm>
          <a:custGeom>
            <a:avLst/>
            <a:gdLst/>
            <a:ahLst/>
            <a:cxnLst/>
            <a:rect l="l" t="t" r="r" b="b"/>
            <a:pathLst>
              <a:path w="873125" h="391160">
                <a:moveTo>
                  <a:pt x="0" y="301919"/>
                </a:moveTo>
                <a:lnTo>
                  <a:pt x="0" y="370195"/>
                </a:lnTo>
                <a:lnTo>
                  <a:pt x="12136" y="375046"/>
                </a:lnTo>
                <a:lnTo>
                  <a:pt x="50882" y="385512"/>
                </a:lnTo>
                <a:lnTo>
                  <a:pt x="94106" y="390379"/>
                </a:lnTo>
                <a:lnTo>
                  <a:pt x="109552" y="390704"/>
                </a:lnTo>
                <a:lnTo>
                  <a:pt x="134945" y="389763"/>
                </a:lnTo>
                <a:lnTo>
                  <a:pt x="178429" y="382234"/>
                </a:lnTo>
                <a:lnTo>
                  <a:pt x="225855" y="357799"/>
                </a:lnTo>
                <a:lnTo>
                  <a:pt x="250203" y="327101"/>
                </a:lnTo>
                <a:lnTo>
                  <a:pt x="100986" y="327101"/>
                </a:lnTo>
                <a:lnTo>
                  <a:pt x="89206" y="326711"/>
                </a:lnTo>
                <a:lnTo>
                  <a:pt x="51142" y="320870"/>
                </a:lnTo>
                <a:lnTo>
                  <a:pt x="12347" y="307776"/>
                </a:lnTo>
                <a:lnTo>
                  <a:pt x="0" y="301919"/>
                </a:lnTo>
                <a:close/>
              </a:path>
              <a:path w="873125" h="391160">
                <a:moveTo>
                  <a:pt x="247579" y="65420"/>
                </a:moveTo>
                <a:lnTo>
                  <a:pt x="118639" y="65420"/>
                </a:lnTo>
                <a:lnTo>
                  <a:pt x="132138" y="66134"/>
                </a:lnTo>
                <a:lnTo>
                  <a:pt x="143561" y="68275"/>
                </a:lnTo>
                <a:lnTo>
                  <a:pt x="171857" y="98941"/>
                </a:lnTo>
                <a:lnTo>
                  <a:pt x="172636" y="108514"/>
                </a:lnTo>
                <a:lnTo>
                  <a:pt x="172237" y="115329"/>
                </a:lnTo>
                <a:lnTo>
                  <a:pt x="172214" y="115718"/>
                </a:lnTo>
                <a:lnTo>
                  <a:pt x="149434" y="149499"/>
                </a:lnTo>
                <a:lnTo>
                  <a:pt x="104214" y="159250"/>
                </a:lnTo>
                <a:lnTo>
                  <a:pt x="87746" y="159656"/>
                </a:lnTo>
                <a:lnTo>
                  <a:pt x="58410" y="159656"/>
                </a:lnTo>
                <a:lnTo>
                  <a:pt x="58410" y="221182"/>
                </a:lnTo>
                <a:lnTo>
                  <a:pt x="87227" y="221182"/>
                </a:lnTo>
                <a:lnTo>
                  <a:pt x="104020" y="221539"/>
                </a:lnTo>
                <a:lnTo>
                  <a:pt x="142522" y="226894"/>
                </a:lnTo>
                <a:lnTo>
                  <a:pt x="174080" y="249268"/>
                </a:lnTo>
                <a:lnTo>
                  <a:pt x="178607" y="270247"/>
                </a:lnTo>
                <a:lnTo>
                  <a:pt x="177520" y="283001"/>
                </a:lnTo>
                <a:lnTo>
                  <a:pt x="151024" y="318777"/>
                </a:lnTo>
                <a:lnTo>
                  <a:pt x="100986" y="327101"/>
                </a:lnTo>
                <a:lnTo>
                  <a:pt x="250203" y="327101"/>
                </a:lnTo>
                <a:lnTo>
                  <a:pt x="253494" y="320870"/>
                </a:lnTo>
                <a:lnTo>
                  <a:pt x="258630" y="306397"/>
                </a:lnTo>
                <a:lnTo>
                  <a:pt x="261697" y="291097"/>
                </a:lnTo>
                <a:lnTo>
                  <a:pt x="262719" y="274920"/>
                </a:lnTo>
                <a:lnTo>
                  <a:pt x="261226" y="257170"/>
                </a:lnTo>
                <a:lnTo>
                  <a:pt x="238835" y="215211"/>
                </a:lnTo>
                <a:lnTo>
                  <a:pt x="190987" y="191068"/>
                </a:lnTo>
                <a:lnTo>
                  <a:pt x="169521" y="187174"/>
                </a:lnTo>
                <a:lnTo>
                  <a:pt x="169521" y="185616"/>
                </a:lnTo>
                <a:lnTo>
                  <a:pt x="211058" y="167704"/>
                </a:lnTo>
                <a:lnTo>
                  <a:pt x="240653" y="136292"/>
                </a:lnTo>
                <a:lnTo>
                  <a:pt x="251430" y="93197"/>
                </a:lnTo>
                <a:lnTo>
                  <a:pt x="251515" y="90472"/>
                </a:lnTo>
                <a:lnTo>
                  <a:pt x="249414" y="70531"/>
                </a:lnTo>
                <a:lnTo>
                  <a:pt x="247684" y="65712"/>
                </a:lnTo>
                <a:lnTo>
                  <a:pt x="247579" y="65420"/>
                </a:lnTo>
                <a:close/>
              </a:path>
              <a:path w="873125" h="391160">
                <a:moveTo>
                  <a:pt x="124350" y="519"/>
                </a:moveTo>
                <a:lnTo>
                  <a:pt x="85669" y="3180"/>
                </a:lnTo>
                <a:lnTo>
                  <a:pt x="38242" y="16825"/>
                </a:lnTo>
                <a:lnTo>
                  <a:pt x="519" y="37902"/>
                </a:lnTo>
                <a:lnTo>
                  <a:pt x="37642" y="93197"/>
                </a:lnTo>
                <a:lnTo>
                  <a:pt x="43700" y="89217"/>
                </a:lnTo>
                <a:lnTo>
                  <a:pt x="50709" y="85150"/>
                </a:lnTo>
                <a:lnTo>
                  <a:pt x="93133" y="68048"/>
                </a:lnTo>
                <a:lnTo>
                  <a:pt x="118639" y="65420"/>
                </a:lnTo>
                <a:lnTo>
                  <a:pt x="247579" y="65420"/>
                </a:lnTo>
                <a:lnTo>
                  <a:pt x="242989" y="52634"/>
                </a:lnTo>
                <a:lnTo>
                  <a:pt x="232280" y="37172"/>
                </a:lnTo>
                <a:lnTo>
                  <a:pt x="217288" y="24143"/>
                </a:lnTo>
                <a:lnTo>
                  <a:pt x="198629" y="13807"/>
                </a:lnTo>
                <a:lnTo>
                  <a:pt x="177158" y="6506"/>
                </a:lnTo>
                <a:lnTo>
                  <a:pt x="177373" y="6506"/>
                </a:lnTo>
                <a:lnTo>
                  <a:pt x="152160" y="1995"/>
                </a:lnTo>
                <a:lnTo>
                  <a:pt x="124350" y="519"/>
                </a:lnTo>
                <a:close/>
              </a:path>
              <a:path w="873125" h="391160">
                <a:moveTo>
                  <a:pt x="435615" y="0"/>
                </a:moveTo>
                <a:lnTo>
                  <a:pt x="391937" y="5841"/>
                </a:lnTo>
                <a:lnTo>
                  <a:pt x="357994" y="23364"/>
                </a:lnTo>
                <a:lnTo>
                  <a:pt x="323434" y="69947"/>
                </a:lnTo>
                <a:lnTo>
                  <a:pt x="310432" y="113284"/>
                </a:lnTo>
                <a:lnTo>
                  <a:pt x="310373" y="113528"/>
                </a:lnTo>
                <a:lnTo>
                  <a:pt x="306428" y="138498"/>
                </a:lnTo>
                <a:lnTo>
                  <a:pt x="306393" y="138742"/>
                </a:lnTo>
                <a:lnTo>
                  <a:pt x="304012" y="166097"/>
                </a:lnTo>
                <a:lnTo>
                  <a:pt x="303217" y="195741"/>
                </a:lnTo>
                <a:lnTo>
                  <a:pt x="304093" y="225174"/>
                </a:lnTo>
                <a:lnTo>
                  <a:pt x="311103" y="277614"/>
                </a:lnTo>
                <a:lnTo>
                  <a:pt x="325202" y="321162"/>
                </a:lnTo>
                <a:lnTo>
                  <a:pt x="346879" y="354651"/>
                </a:lnTo>
                <a:lnTo>
                  <a:pt x="394014" y="384928"/>
                </a:lnTo>
                <a:lnTo>
                  <a:pt x="435615" y="390704"/>
                </a:lnTo>
                <a:lnTo>
                  <a:pt x="453106" y="389876"/>
                </a:lnTo>
                <a:lnTo>
                  <a:pt x="497401" y="377464"/>
                </a:lnTo>
                <a:lnTo>
                  <a:pt x="530014" y="350887"/>
                </a:lnTo>
                <a:lnTo>
                  <a:pt x="545623" y="326062"/>
                </a:lnTo>
                <a:lnTo>
                  <a:pt x="435615" y="326062"/>
                </a:lnTo>
                <a:lnTo>
                  <a:pt x="426213" y="325170"/>
                </a:lnTo>
                <a:lnTo>
                  <a:pt x="394261" y="293677"/>
                </a:lnTo>
                <a:lnTo>
                  <a:pt x="394144" y="293417"/>
                </a:lnTo>
                <a:lnTo>
                  <a:pt x="390542" y="281946"/>
                </a:lnTo>
                <a:lnTo>
                  <a:pt x="390460" y="281686"/>
                </a:lnTo>
                <a:lnTo>
                  <a:pt x="387644" y="268430"/>
                </a:lnTo>
                <a:lnTo>
                  <a:pt x="383280" y="218099"/>
                </a:lnTo>
                <a:lnTo>
                  <a:pt x="382916" y="195741"/>
                </a:lnTo>
                <a:lnTo>
                  <a:pt x="383208" y="174957"/>
                </a:lnTo>
                <a:lnTo>
                  <a:pt x="387589" y="123311"/>
                </a:lnTo>
                <a:lnTo>
                  <a:pt x="403944" y="79698"/>
                </a:lnTo>
                <a:lnTo>
                  <a:pt x="435615" y="64901"/>
                </a:lnTo>
                <a:lnTo>
                  <a:pt x="543493" y="64901"/>
                </a:lnTo>
                <a:lnTo>
                  <a:pt x="536255" y="51855"/>
                </a:lnTo>
                <a:lnTo>
                  <a:pt x="510381" y="23364"/>
                </a:lnTo>
                <a:lnTo>
                  <a:pt x="457325" y="1460"/>
                </a:lnTo>
                <a:lnTo>
                  <a:pt x="435615" y="0"/>
                </a:lnTo>
                <a:close/>
              </a:path>
              <a:path w="873125" h="391160">
                <a:moveTo>
                  <a:pt x="543493" y="64901"/>
                </a:moveTo>
                <a:lnTo>
                  <a:pt x="435615" y="64901"/>
                </a:lnTo>
                <a:lnTo>
                  <a:pt x="445075" y="65825"/>
                </a:lnTo>
                <a:lnTo>
                  <a:pt x="453463" y="68600"/>
                </a:lnTo>
                <a:lnTo>
                  <a:pt x="480754" y="109682"/>
                </a:lnTo>
                <a:lnTo>
                  <a:pt x="487341" y="155957"/>
                </a:lnTo>
                <a:lnTo>
                  <a:pt x="488575" y="195741"/>
                </a:lnTo>
                <a:lnTo>
                  <a:pt x="488266" y="216639"/>
                </a:lnTo>
                <a:lnTo>
                  <a:pt x="483678" y="268171"/>
                </a:lnTo>
                <a:lnTo>
                  <a:pt x="480809" y="281686"/>
                </a:lnTo>
                <a:lnTo>
                  <a:pt x="480754" y="281946"/>
                </a:lnTo>
                <a:lnTo>
                  <a:pt x="477105" y="293417"/>
                </a:lnTo>
                <a:lnTo>
                  <a:pt x="477022" y="293677"/>
                </a:lnTo>
                <a:lnTo>
                  <a:pt x="472566" y="303363"/>
                </a:lnTo>
                <a:lnTo>
                  <a:pt x="472447" y="303623"/>
                </a:lnTo>
                <a:lnTo>
                  <a:pt x="435615" y="326062"/>
                </a:lnTo>
                <a:lnTo>
                  <a:pt x="545623" y="326062"/>
                </a:lnTo>
                <a:lnTo>
                  <a:pt x="561264" y="277776"/>
                </a:lnTo>
                <a:lnTo>
                  <a:pt x="566715" y="239225"/>
                </a:lnTo>
                <a:lnTo>
                  <a:pt x="568533" y="195741"/>
                </a:lnTo>
                <a:lnTo>
                  <a:pt x="567644" y="166097"/>
                </a:lnTo>
                <a:lnTo>
                  <a:pt x="560544" y="113528"/>
                </a:lnTo>
                <a:lnTo>
                  <a:pt x="554325" y="90601"/>
                </a:lnTo>
                <a:lnTo>
                  <a:pt x="554254" y="90342"/>
                </a:lnTo>
                <a:lnTo>
                  <a:pt x="546254" y="69947"/>
                </a:lnTo>
                <a:lnTo>
                  <a:pt x="546158" y="69703"/>
                </a:lnTo>
                <a:lnTo>
                  <a:pt x="543493" y="64901"/>
                </a:lnTo>
                <a:close/>
              </a:path>
              <a:path w="873125" h="391160">
                <a:moveTo>
                  <a:pt x="739871" y="0"/>
                </a:moveTo>
                <a:lnTo>
                  <a:pt x="696193" y="5841"/>
                </a:lnTo>
                <a:lnTo>
                  <a:pt x="662250" y="23364"/>
                </a:lnTo>
                <a:lnTo>
                  <a:pt x="627690" y="69947"/>
                </a:lnTo>
                <a:lnTo>
                  <a:pt x="614688" y="113284"/>
                </a:lnTo>
                <a:lnTo>
                  <a:pt x="614629" y="113528"/>
                </a:lnTo>
                <a:lnTo>
                  <a:pt x="610684" y="138498"/>
                </a:lnTo>
                <a:lnTo>
                  <a:pt x="610649" y="138742"/>
                </a:lnTo>
                <a:lnTo>
                  <a:pt x="608268" y="166097"/>
                </a:lnTo>
                <a:lnTo>
                  <a:pt x="607473" y="195741"/>
                </a:lnTo>
                <a:lnTo>
                  <a:pt x="608349" y="225174"/>
                </a:lnTo>
                <a:lnTo>
                  <a:pt x="615359" y="277614"/>
                </a:lnTo>
                <a:lnTo>
                  <a:pt x="629459" y="321162"/>
                </a:lnTo>
                <a:lnTo>
                  <a:pt x="651135" y="354651"/>
                </a:lnTo>
                <a:lnTo>
                  <a:pt x="698270" y="384928"/>
                </a:lnTo>
                <a:lnTo>
                  <a:pt x="739871" y="390704"/>
                </a:lnTo>
                <a:lnTo>
                  <a:pt x="757362" y="389876"/>
                </a:lnTo>
                <a:lnTo>
                  <a:pt x="801657" y="377464"/>
                </a:lnTo>
                <a:lnTo>
                  <a:pt x="834270" y="350887"/>
                </a:lnTo>
                <a:lnTo>
                  <a:pt x="842583" y="339172"/>
                </a:lnTo>
                <a:lnTo>
                  <a:pt x="842675" y="339043"/>
                </a:lnTo>
                <a:lnTo>
                  <a:pt x="849879" y="326062"/>
                </a:lnTo>
                <a:lnTo>
                  <a:pt x="739871" y="326062"/>
                </a:lnTo>
                <a:lnTo>
                  <a:pt x="730469" y="325170"/>
                </a:lnTo>
                <a:lnTo>
                  <a:pt x="698517" y="293677"/>
                </a:lnTo>
                <a:lnTo>
                  <a:pt x="691900" y="268430"/>
                </a:lnTo>
                <a:lnTo>
                  <a:pt x="691845" y="268171"/>
                </a:lnTo>
                <a:lnTo>
                  <a:pt x="687536" y="218099"/>
                </a:lnTo>
                <a:lnTo>
                  <a:pt x="687172" y="195741"/>
                </a:lnTo>
                <a:lnTo>
                  <a:pt x="687464" y="174957"/>
                </a:lnTo>
                <a:lnTo>
                  <a:pt x="691845" y="123311"/>
                </a:lnTo>
                <a:lnTo>
                  <a:pt x="708200" y="79698"/>
                </a:lnTo>
                <a:lnTo>
                  <a:pt x="739871" y="64901"/>
                </a:lnTo>
                <a:lnTo>
                  <a:pt x="847749" y="64901"/>
                </a:lnTo>
                <a:lnTo>
                  <a:pt x="840511" y="51855"/>
                </a:lnTo>
                <a:lnTo>
                  <a:pt x="814637" y="23364"/>
                </a:lnTo>
                <a:lnTo>
                  <a:pt x="761581" y="1460"/>
                </a:lnTo>
                <a:lnTo>
                  <a:pt x="739871" y="0"/>
                </a:lnTo>
                <a:close/>
              </a:path>
              <a:path w="873125" h="391160">
                <a:moveTo>
                  <a:pt x="847749" y="64901"/>
                </a:moveTo>
                <a:lnTo>
                  <a:pt x="739871" y="64901"/>
                </a:lnTo>
                <a:lnTo>
                  <a:pt x="749331" y="65825"/>
                </a:lnTo>
                <a:lnTo>
                  <a:pt x="757719" y="68600"/>
                </a:lnTo>
                <a:lnTo>
                  <a:pt x="785010" y="109682"/>
                </a:lnTo>
                <a:lnTo>
                  <a:pt x="791598" y="155957"/>
                </a:lnTo>
                <a:lnTo>
                  <a:pt x="792831" y="195741"/>
                </a:lnTo>
                <a:lnTo>
                  <a:pt x="792522" y="216639"/>
                </a:lnTo>
                <a:lnTo>
                  <a:pt x="791607" y="235525"/>
                </a:lnTo>
                <a:lnTo>
                  <a:pt x="790103" y="252465"/>
                </a:lnTo>
                <a:lnTo>
                  <a:pt x="790056" y="252984"/>
                </a:lnTo>
                <a:lnTo>
                  <a:pt x="787934" y="268171"/>
                </a:lnTo>
                <a:lnTo>
                  <a:pt x="787898" y="268430"/>
                </a:lnTo>
                <a:lnTo>
                  <a:pt x="785066" y="281686"/>
                </a:lnTo>
                <a:lnTo>
                  <a:pt x="785010" y="281946"/>
                </a:lnTo>
                <a:lnTo>
                  <a:pt x="781361" y="293417"/>
                </a:lnTo>
                <a:lnTo>
                  <a:pt x="781278" y="293677"/>
                </a:lnTo>
                <a:lnTo>
                  <a:pt x="776822" y="303363"/>
                </a:lnTo>
                <a:lnTo>
                  <a:pt x="776703" y="303623"/>
                </a:lnTo>
                <a:lnTo>
                  <a:pt x="739871" y="326062"/>
                </a:lnTo>
                <a:lnTo>
                  <a:pt x="849879" y="326062"/>
                </a:lnTo>
                <a:lnTo>
                  <a:pt x="865520" y="277776"/>
                </a:lnTo>
                <a:lnTo>
                  <a:pt x="870972" y="239225"/>
                </a:lnTo>
                <a:lnTo>
                  <a:pt x="872789" y="195741"/>
                </a:lnTo>
                <a:lnTo>
                  <a:pt x="871900" y="166097"/>
                </a:lnTo>
                <a:lnTo>
                  <a:pt x="869243" y="138742"/>
                </a:lnTo>
                <a:lnTo>
                  <a:pt x="869219" y="138498"/>
                </a:lnTo>
                <a:lnTo>
                  <a:pt x="864800" y="113528"/>
                </a:lnTo>
                <a:lnTo>
                  <a:pt x="864757" y="113284"/>
                </a:lnTo>
                <a:lnTo>
                  <a:pt x="858581" y="90601"/>
                </a:lnTo>
                <a:lnTo>
                  <a:pt x="858511" y="90342"/>
                </a:lnTo>
                <a:lnTo>
                  <a:pt x="850510" y="69947"/>
                </a:lnTo>
                <a:lnTo>
                  <a:pt x="850414" y="69703"/>
                </a:lnTo>
                <a:lnTo>
                  <a:pt x="847749" y="64901"/>
                </a:lnTo>
                <a:close/>
              </a:path>
            </a:pathLst>
          </a:custGeom>
          <a:solidFill>
            <a:srgbClr val="E1515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2" name="object 72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893609" y="3689854"/>
            <a:ext cx="1929812" cy="295371"/>
          </a:xfrm>
          <a:prstGeom prst="rect">
            <a:avLst/>
          </a:prstGeom>
        </p:spPr>
      </p:pic>
      <p:sp>
        <p:nvSpPr>
          <p:cNvPr id="73" name="object 73" descr=""/>
          <p:cNvSpPr/>
          <p:nvPr/>
        </p:nvSpPr>
        <p:spPr>
          <a:xfrm>
            <a:off x="1746702" y="7107259"/>
            <a:ext cx="2220595" cy="391160"/>
          </a:xfrm>
          <a:custGeom>
            <a:avLst/>
            <a:gdLst/>
            <a:ahLst/>
            <a:cxnLst/>
            <a:rect l="l" t="t" r="r" b="b"/>
            <a:pathLst>
              <a:path w="2220595" h="391159">
                <a:moveTo>
                  <a:pt x="0" y="53218"/>
                </a:moveTo>
                <a:lnTo>
                  <a:pt x="0" y="115523"/>
                </a:lnTo>
                <a:lnTo>
                  <a:pt x="177569" y="197818"/>
                </a:lnTo>
                <a:lnTo>
                  <a:pt x="0" y="270767"/>
                </a:lnTo>
                <a:lnTo>
                  <a:pt x="0" y="332812"/>
                </a:lnTo>
                <a:lnTo>
                  <a:pt x="257786" y="219105"/>
                </a:lnTo>
                <a:lnTo>
                  <a:pt x="257786" y="181982"/>
                </a:lnTo>
                <a:lnTo>
                  <a:pt x="0" y="53218"/>
                </a:lnTo>
                <a:close/>
              </a:path>
              <a:path w="2220595" h="391159">
                <a:moveTo>
                  <a:pt x="501036" y="90342"/>
                </a:moveTo>
                <a:lnTo>
                  <a:pt x="422895" y="90342"/>
                </a:lnTo>
                <a:lnTo>
                  <a:pt x="422635" y="96232"/>
                </a:lnTo>
                <a:lnTo>
                  <a:pt x="421223" y="136778"/>
                </a:lnTo>
                <a:lnTo>
                  <a:pt x="420818" y="385512"/>
                </a:lnTo>
                <a:lnTo>
                  <a:pt x="501036" y="385512"/>
                </a:lnTo>
                <a:lnTo>
                  <a:pt x="501036" y="90342"/>
                </a:lnTo>
                <a:close/>
              </a:path>
              <a:path w="2220595" h="391159">
                <a:moveTo>
                  <a:pt x="501036" y="5970"/>
                </a:moveTo>
                <a:lnTo>
                  <a:pt x="435096" y="5970"/>
                </a:lnTo>
                <a:lnTo>
                  <a:pt x="312823" y="103322"/>
                </a:lnTo>
                <a:lnTo>
                  <a:pt x="351504" y="151608"/>
                </a:lnTo>
                <a:lnTo>
                  <a:pt x="395117" y="116562"/>
                </a:lnTo>
                <a:lnTo>
                  <a:pt x="422895" y="90342"/>
                </a:lnTo>
                <a:lnTo>
                  <a:pt x="501036" y="90342"/>
                </a:lnTo>
                <a:lnTo>
                  <a:pt x="501036" y="5970"/>
                </a:lnTo>
                <a:close/>
              </a:path>
              <a:path w="2220595" h="391159">
                <a:moveTo>
                  <a:pt x="737275" y="0"/>
                </a:moveTo>
                <a:lnTo>
                  <a:pt x="693597" y="5841"/>
                </a:lnTo>
                <a:lnTo>
                  <a:pt x="659654" y="23364"/>
                </a:lnTo>
                <a:lnTo>
                  <a:pt x="625094" y="69947"/>
                </a:lnTo>
                <a:lnTo>
                  <a:pt x="612092" y="113284"/>
                </a:lnTo>
                <a:lnTo>
                  <a:pt x="605672" y="166097"/>
                </a:lnTo>
                <a:lnTo>
                  <a:pt x="604877" y="195741"/>
                </a:lnTo>
                <a:lnTo>
                  <a:pt x="605753" y="225174"/>
                </a:lnTo>
                <a:lnTo>
                  <a:pt x="612763" y="277614"/>
                </a:lnTo>
                <a:lnTo>
                  <a:pt x="626862" y="321162"/>
                </a:lnTo>
                <a:lnTo>
                  <a:pt x="648539" y="354651"/>
                </a:lnTo>
                <a:lnTo>
                  <a:pt x="695674" y="384928"/>
                </a:lnTo>
                <a:lnTo>
                  <a:pt x="737275" y="390704"/>
                </a:lnTo>
                <a:lnTo>
                  <a:pt x="754766" y="389876"/>
                </a:lnTo>
                <a:lnTo>
                  <a:pt x="799061" y="377464"/>
                </a:lnTo>
                <a:lnTo>
                  <a:pt x="831674" y="350887"/>
                </a:lnTo>
                <a:lnTo>
                  <a:pt x="839987" y="339172"/>
                </a:lnTo>
                <a:lnTo>
                  <a:pt x="840079" y="339043"/>
                </a:lnTo>
                <a:lnTo>
                  <a:pt x="847283" y="326062"/>
                </a:lnTo>
                <a:lnTo>
                  <a:pt x="737275" y="326062"/>
                </a:lnTo>
                <a:lnTo>
                  <a:pt x="727873" y="325170"/>
                </a:lnTo>
                <a:lnTo>
                  <a:pt x="695921" y="293677"/>
                </a:lnTo>
                <a:lnTo>
                  <a:pt x="692202" y="281946"/>
                </a:lnTo>
                <a:lnTo>
                  <a:pt x="692120" y="281686"/>
                </a:lnTo>
                <a:lnTo>
                  <a:pt x="689304" y="268430"/>
                </a:lnTo>
                <a:lnTo>
                  <a:pt x="689249" y="268171"/>
                </a:lnTo>
                <a:lnTo>
                  <a:pt x="687236" y="252984"/>
                </a:lnTo>
                <a:lnTo>
                  <a:pt x="685760" y="235720"/>
                </a:lnTo>
                <a:lnTo>
                  <a:pt x="684940" y="218099"/>
                </a:lnTo>
                <a:lnTo>
                  <a:pt x="684873" y="216639"/>
                </a:lnTo>
                <a:lnTo>
                  <a:pt x="684576" y="195741"/>
                </a:lnTo>
                <a:lnTo>
                  <a:pt x="684868" y="174956"/>
                </a:lnTo>
                <a:lnTo>
                  <a:pt x="689249" y="123311"/>
                </a:lnTo>
                <a:lnTo>
                  <a:pt x="705604" y="79698"/>
                </a:lnTo>
                <a:lnTo>
                  <a:pt x="737275" y="64901"/>
                </a:lnTo>
                <a:lnTo>
                  <a:pt x="845153" y="64901"/>
                </a:lnTo>
                <a:lnTo>
                  <a:pt x="837915" y="51855"/>
                </a:lnTo>
                <a:lnTo>
                  <a:pt x="812041" y="23364"/>
                </a:lnTo>
                <a:lnTo>
                  <a:pt x="758985" y="1460"/>
                </a:lnTo>
                <a:lnTo>
                  <a:pt x="737275" y="0"/>
                </a:lnTo>
                <a:close/>
              </a:path>
              <a:path w="2220595" h="391159">
                <a:moveTo>
                  <a:pt x="845153" y="64901"/>
                </a:moveTo>
                <a:lnTo>
                  <a:pt x="737275" y="64901"/>
                </a:lnTo>
                <a:lnTo>
                  <a:pt x="746735" y="65825"/>
                </a:lnTo>
                <a:lnTo>
                  <a:pt x="755123" y="68600"/>
                </a:lnTo>
                <a:lnTo>
                  <a:pt x="782414" y="109682"/>
                </a:lnTo>
                <a:lnTo>
                  <a:pt x="789002" y="155957"/>
                </a:lnTo>
                <a:lnTo>
                  <a:pt x="790235" y="195741"/>
                </a:lnTo>
                <a:lnTo>
                  <a:pt x="789926" y="216639"/>
                </a:lnTo>
                <a:lnTo>
                  <a:pt x="789011" y="235525"/>
                </a:lnTo>
                <a:lnTo>
                  <a:pt x="787506" y="252465"/>
                </a:lnTo>
                <a:lnTo>
                  <a:pt x="787460" y="252984"/>
                </a:lnTo>
                <a:lnTo>
                  <a:pt x="785338" y="268171"/>
                </a:lnTo>
                <a:lnTo>
                  <a:pt x="785302" y="268430"/>
                </a:lnTo>
                <a:lnTo>
                  <a:pt x="782470" y="281686"/>
                </a:lnTo>
                <a:lnTo>
                  <a:pt x="782414" y="281946"/>
                </a:lnTo>
                <a:lnTo>
                  <a:pt x="778765" y="293417"/>
                </a:lnTo>
                <a:lnTo>
                  <a:pt x="746735" y="325170"/>
                </a:lnTo>
                <a:lnTo>
                  <a:pt x="737275" y="326062"/>
                </a:lnTo>
                <a:lnTo>
                  <a:pt x="847283" y="326062"/>
                </a:lnTo>
                <a:lnTo>
                  <a:pt x="862924" y="277776"/>
                </a:lnTo>
                <a:lnTo>
                  <a:pt x="868376" y="239225"/>
                </a:lnTo>
                <a:lnTo>
                  <a:pt x="870193" y="195741"/>
                </a:lnTo>
                <a:lnTo>
                  <a:pt x="869304" y="166097"/>
                </a:lnTo>
                <a:lnTo>
                  <a:pt x="866647" y="138742"/>
                </a:lnTo>
                <a:lnTo>
                  <a:pt x="866623" y="138498"/>
                </a:lnTo>
                <a:lnTo>
                  <a:pt x="862204" y="113528"/>
                </a:lnTo>
                <a:lnTo>
                  <a:pt x="862161" y="113284"/>
                </a:lnTo>
                <a:lnTo>
                  <a:pt x="855985" y="90601"/>
                </a:lnTo>
                <a:lnTo>
                  <a:pt x="855914" y="90342"/>
                </a:lnTo>
                <a:lnTo>
                  <a:pt x="847914" y="69947"/>
                </a:lnTo>
                <a:lnTo>
                  <a:pt x="847818" y="69703"/>
                </a:lnTo>
                <a:lnTo>
                  <a:pt x="845153" y="64901"/>
                </a:lnTo>
                <a:close/>
              </a:path>
              <a:path w="2220595" h="391159">
                <a:moveTo>
                  <a:pt x="1041532" y="0"/>
                </a:moveTo>
                <a:lnTo>
                  <a:pt x="997853" y="5841"/>
                </a:lnTo>
                <a:lnTo>
                  <a:pt x="963910" y="23364"/>
                </a:lnTo>
                <a:lnTo>
                  <a:pt x="929350" y="69947"/>
                </a:lnTo>
                <a:lnTo>
                  <a:pt x="921948" y="90342"/>
                </a:lnTo>
                <a:lnTo>
                  <a:pt x="921854" y="90601"/>
                </a:lnTo>
                <a:lnTo>
                  <a:pt x="912344" y="138498"/>
                </a:lnTo>
                <a:lnTo>
                  <a:pt x="909133" y="195741"/>
                </a:lnTo>
                <a:lnTo>
                  <a:pt x="910010" y="225174"/>
                </a:lnTo>
                <a:lnTo>
                  <a:pt x="917019" y="277614"/>
                </a:lnTo>
                <a:lnTo>
                  <a:pt x="931119" y="321162"/>
                </a:lnTo>
                <a:lnTo>
                  <a:pt x="952796" y="354651"/>
                </a:lnTo>
                <a:lnTo>
                  <a:pt x="999930" y="384928"/>
                </a:lnTo>
                <a:lnTo>
                  <a:pt x="1041532" y="390704"/>
                </a:lnTo>
                <a:lnTo>
                  <a:pt x="1059022" y="389876"/>
                </a:lnTo>
                <a:lnTo>
                  <a:pt x="1103317" y="377464"/>
                </a:lnTo>
                <a:lnTo>
                  <a:pt x="1135930" y="350887"/>
                </a:lnTo>
                <a:lnTo>
                  <a:pt x="1144243" y="339172"/>
                </a:lnTo>
                <a:lnTo>
                  <a:pt x="1144335" y="339043"/>
                </a:lnTo>
                <a:lnTo>
                  <a:pt x="1151539" y="326062"/>
                </a:lnTo>
                <a:lnTo>
                  <a:pt x="1041532" y="326062"/>
                </a:lnTo>
                <a:lnTo>
                  <a:pt x="1032130" y="325170"/>
                </a:lnTo>
                <a:lnTo>
                  <a:pt x="1000177" y="293677"/>
                </a:lnTo>
                <a:lnTo>
                  <a:pt x="993560" y="268430"/>
                </a:lnTo>
                <a:lnTo>
                  <a:pt x="993505" y="268171"/>
                </a:lnTo>
                <a:lnTo>
                  <a:pt x="989196" y="218099"/>
                </a:lnTo>
                <a:lnTo>
                  <a:pt x="988832" y="195741"/>
                </a:lnTo>
                <a:lnTo>
                  <a:pt x="989124" y="174956"/>
                </a:lnTo>
                <a:lnTo>
                  <a:pt x="993505" y="123311"/>
                </a:lnTo>
                <a:lnTo>
                  <a:pt x="1009860" y="79698"/>
                </a:lnTo>
                <a:lnTo>
                  <a:pt x="1041532" y="64901"/>
                </a:lnTo>
                <a:lnTo>
                  <a:pt x="1149409" y="64901"/>
                </a:lnTo>
                <a:lnTo>
                  <a:pt x="1142171" y="51855"/>
                </a:lnTo>
                <a:lnTo>
                  <a:pt x="1116297" y="23364"/>
                </a:lnTo>
                <a:lnTo>
                  <a:pt x="1063241" y="1460"/>
                </a:lnTo>
                <a:lnTo>
                  <a:pt x="1041532" y="0"/>
                </a:lnTo>
                <a:close/>
              </a:path>
              <a:path w="2220595" h="391159">
                <a:moveTo>
                  <a:pt x="1149409" y="64901"/>
                </a:moveTo>
                <a:lnTo>
                  <a:pt x="1041532" y="64901"/>
                </a:lnTo>
                <a:lnTo>
                  <a:pt x="1050991" y="65825"/>
                </a:lnTo>
                <a:lnTo>
                  <a:pt x="1059379" y="68600"/>
                </a:lnTo>
                <a:lnTo>
                  <a:pt x="1086670" y="109682"/>
                </a:lnTo>
                <a:lnTo>
                  <a:pt x="1093258" y="155957"/>
                </a:lnTo>
                <a:lnTo>
                  <a:pt x="1094491" y="195741"/>
                </a:lnTo>
                <a:lnTo>
                  <a:pt x="1094182" y="216639"/>
                </a:lnTo>
                <a:lnTo>
                  <a:pt x="1089595" y="268171"/>
                </a:lnTo>
                <a:lnTo>
                  <a:pt x="1072944" y="311784"/>
                </a:lnTo>
                <a:lnTo>
                  <a:pt x="1041532" y="326062"/>
                </a:lnTo>
                <a:lnTo>
                  <a:pt x="1151539" y="326062"/>
                </a:lnTo>
                <a:lnTo>
                  <a:pt x="1167180" y="277776"/>
                </a:lnTo>
                <a:lnTo>
                  <a:pt x="1172632" y="239225"/>
                </a:lnTo>
                <a:lnTo>
                  <a:pt x="1174449" y="195741"/>
                </a:lnTo>
                <a:lnTo>
                  <a:pt x="1173560" y="166097"/>
                </a:lnTo>
                <a:lnTo>
                  <a:pt x="1170903" y="138742"/>
                </a:lnTo>
                <a:lnTo>
                  <a:pt x="1170879" y="138498"/>
                </a:lnTo>
                <a:lnTo>
                  <a:pt x="1166460" y="113528"/>
                </a:lnTo>
                <a:lnTo>
                  <a:pt x="1166417" y="113284"/>
                </a:lnTo>
                <a:lnTo>
                  <a:pt x="1160241" y="90601"/>
                </a:lnTo>
                <a:lnTo>
                  <a:pt x="1160171" y="90342"/>
                </a:lnTo>
                <a:lnTo>
                  <a:pt x="1152170" y="69947"/>
                </a:lnTo>
                <a:lnTo>
                  <a:pt x="1152074" y="69703"/>
                </a:lnTo>
                <a:lnTo>
                  <a:pt x="1149409" y="64901"/>
                </a:lnTo>
                <a:close/>
              </a:path>
              <a:path w="2220595" h="391159">
                <a:moveTo>
                  <a:pt x="1477465" y="206010"/>
                </a:moveTo>
                <a:lnTo>
                  <a:pt x="1415881" y="206010"/>
                </a:lnTo>
                <a:lnTo>
                  <a:pt x="1415881" y="385512"/>
                </a:lnTo>
                <a:lnTo>
                  <a:pt x="1477465" y="385512"/>
                </a:lnTo>
                <a:lnTo>
                  <a:pt x="1477465" y="206010"/>
                </a:lnTo>
                <a:close/>
              </a:path>
              <a:path w="2220595" h="391159">
                <a:moveTo>
                  <a:pt x="1551365" y="159771"/>
                </a:moveTo>
                <a:lnTo>
                  <a:pt x="1341778" y="159771"/>
                </a:lnTo>
                <a:lnTo>
                  <a:pt x="1341778" y="206010"/>
                </a:lnTo>
                <a:lnTo>
                  <a:pt x="1551365" y="206010"/>
                </a:lnTo>
                <a:lnTo>
                  <a:pt x="1551365" y="159771"/>
                </a:lnTo>
                <a:close/>
              </a:path>
              <a:path w="2220595" h="391159">
                <a:moveTo>
                  <a:pt x="1655149" y="159771"/>
                </a:moveTo>
                <a:lnTo>
                  <a:pt x="1593565" y="159771"/>
                </a:lnTo>
                <a:lnTo>
                  <a:pt x="1593565" y="385512"/>
                </a:lnTo>
                <a:lnTo>
                  <a:pt x="1687052" y="385512"/>
                </a:lnTo>
                <a:lnTo>
                  <a:pt x="1703874" y="384956"/>
                </a:lnTo>
                <a:lnTo>
                  <a:pt x="1744193" y="376627"/>
                </a:lnTo>
                <a:lnTo>
                  <a:pt x="1776096" y="351590"/>
                </a:lnTo>
                <a:lnTo>
                  <a:pt x="1780600" y="342908"/>
                </a:lnTo>
                <a:lnTo>
                  <a:pt x="1655149" y="342908"/>
                </a:lnTo>
                <a:lnTo>
                  <a:pt x="1655149" y="289602"/>
                </a:lnTo>
                <a:lnTo>
                  <a:pt x="1782099" y="289602"/>
                </a:lnTo>
                <a:lnTo>
                  <a:pt x="1780058" y="284327"/>
                </a:lnTo>
                <a:lnTo>
                  <a:pt x="1741770" y="254267"/>
                </a:lnTo>
                <a:lnTo>
                  <a:pt x="1701337" y="247453"/>
                </a:lnTo>
                <a:lnTo>
                  <a:pt x="1684831" y="246998"/>
                </a:lnTo>
                <a:lnTo>
                  <a:pt x="1655149" y="246998"/>
                </a:lnTo>
                <a:lnTo>
                  <a:pt x="1655149" y="159771"/>
                </a:lnTo>
                <a:close/>
              </a:path>
              <a:path w="2220595" h="391159">
                <a:moveTo>
                  <a:pt x="1782099" y="289602"/>
                </a:moveTo>
                <a:lnTo>
                  <a:pt x="1682811" y="289602"/>
                </a:lnTo>
                <a:lnTo>
                  <a:pt x="1692566" y="289968"/>
                </a:lnTo>
                <a:lnTo>
                  <a:pt x="1701034" y="291066"/>
                </a:lnTo>
                <a:lnTo>
                  <a:pt x="1708215" y="292896"/>
                </a:lnTo>
                <a:lnTo>
                  <a:pt x="1714108" y="295458"/>
                </a:lnTo>
                <a:lnTo>
                  <a:pt x="1721108" y="299362"/>
                </a:lnTo>
                <a:lnTo>
                  <a:pt x="1724608" y="305688"/>
                </a:lnTo>
                <a:lnTo>
                  <a:pt x="1724608" y="324668"/>
                </a:lnTo>
                <a:lnTo>
                  <a:pt x="1683619" y="342908"/>
                </a:lnTo>
                <a:lnTo>
                  <a:pt x="1780600" y="342908"/>
                </a:lnTo>
                <a:lnTo>
                  <a:pt x="1783668" y="334024"/>
                </a:lnTo>
                <a:lnTo>
                  <a:pt x="1785467" y="324668"/>
                </a:lnTo>
                <a:lnTo>
                  <a:pt x="1785561" y="324180"/>
                </a:lnTo>
                <a:lnTo>
                  <a:pt x="1786192" y="313630"/>
                </a:lnTo>
                <a:lnTo>
                  <a:pt x="1785510" y="302903"/>
                </a:lnTo>
                <a:lnTo>
                  <a:pt x="1783466" y="293136"/>
                </a:lnTo>
                <a:lnTo>
                  <a:pt x="1782099" y="289602"/>
                </a:lnTo>
                <a:close/>
              </a:path>
              <a:path w="2220595" h="391159">
                <a:moveTo>
                  <a:pt x="1880486" y="159771"/>
                </a:moveTo>
                <a:lnTo>
                  <a:pt x="1818902" y="159771"/>
                </a:lnTo>
                <a:lnTo>
                  <a:pt x="1818902" y="385512"/>
                </a:lnTo>
                <a:lnTo>
                  <a:pt x="1880486" y="385512"/>
                </a:lnTo>
                <a:lnTo>
                  <a:pt x="1880486" y="159771"/>
                </a:lnTo>
                <a:close/>
              </a:path>
              <a:path w="2220595" h="391159">
                <a:moveTo>
                  <a:pt x="2042421" y="155531"/>
                </a:moveTo>
                <a:lnTo>
                  <a:pt x="1997361" y="162510"/>
                </a:lnTo>
                <a:lnTo>
                  <a:pt x="1962311" y="183648"/>
                </a:lnTo>
                <a:lnTo>
                  <a:pt x="1939407" y="220396"/>
                </a:lnTo>
                <a:lnTo>
                  <a:pt x="1931588" y="273449"/>
                </a:lnTo>
                <a:lnTo>
                  <a:pt x="1931570" y="273853"/>
                </a:lnTo>
                <a:lnTo>
                  <a:pt x="1938498" y="325758"/>
                </a:lnTo>
                <a:lnTo>
                  <a:pt x="1959030" y="361787"/>
                </a:lnTo>
                <a:lnTo>
                  <a:pt x="1992258" y="382735"/>
                </a:lnTo>
                <a:lnTo>
                  <a:pt x="2036969" y="389550"/>
                </a:lnTo>
                <a:lnTo>
                  <a:pt x="2048264" y="389298"/>
                </a:lnTo>
                <a:lnTo>
                  <a:pt x="2091133" y="380413"/>
                </a:lnTo>
                <a:lnTo>
                  <a:pt x="2105620" y="372791"/>
                </a:lnTo>
                <a:lnTo>
                  <a:pt x="2105620" y="339677"/>
                </a:lnTo>
                <a:lnTo>
                  <a:pt x="2042421" y="339677"/>
                </a:lnTo>
                <a:lnTo>
                  <a:pt x="2039046" y="339475"/>
                </a:lnTo>
                <a:lnTo>
                  <a:pt x="2036269" y="339475"/>
                </a:lnTo>
                <a:lnTo>
                  <a:pt x="2028237" y="337910"/>
                </a:lnTo>
                <a:lnTo>
                  <a:pt x="2000019" y="310601"/>
                </a:lnTo>
                <a:lnTo>
                  <a:pt x="1994365" y="273449"/>
                </a:lnTo>
                <a:lnTo>
                  <a:pt x="1994694" y="262521"/>
                </a:lnTo>
                <a:lnTo>
                  <a:pt x="2006228" y="222264"/>
                </a:lnTo>
                <a:lnTo>
                  <a:pt x="2042421" y="205202"/>
                </a:lnTo>
                <a:lnTo>
                  <a:pt x="2099597" y="205202"/>
                </a:lnTo>
                <a:lnTo>
                  <a:pt x="2112687" y="170877"/>
                </a:lnTo>
                <a:lnTo>
                  <a:pt x="2073920" y="158144"/>
                </a:lnTo>
                <a:lnTo>
                  <a:pt x="2053728" y="155822"/>
                </a:lnTo>
                <a:lnTo>
                  <a:pt x="2042421" y="155531"/>
                </a:lnTo>
                <a:close/>
              </a:path>
              <a:path w="2220595" h="391159">
                <a:moveTo>
                  <a:pt x="2105620" y="320091"/>
                </a:moveTo>
                <a:lnTo>
                  <a:pt x="2068809" y="336838"/>
                </a:lnTo>
                <a:lnTo>
                  <a:pt x="2050691" y="339475"/>
                </a:lnTo>
                <a:lnTo>
                  <a:pt x="2048390" y="339475"/>
                </a:lnTo>
                <a:lnTo>
                  <a:pt x="2042421" y="339677"/>
                </a:lnTo>
                <a:lnTo>
                  <a:pt x="2105620" y="339677"/>
                </a:lnTo>
                <a:lnTo>
                  <a:pt x="2105620" y="320091"/>
                </a:lnTo>
                <a:close/>
              </a:path>
              <a:path w="2220595" h="391159">
                <a:moveTo>
                  <a:pt x="2099597" y="205202"/>
                </a:moveTo>
                <a:lnTo>
                  <a:pt x="2050767" y="205202"/>
                </a:lnTo>
                <a:lnTo>
                  <a:pt x="2059113" y="206481"/>
                </a:lnTo>
                <a:lnTo>
                  <a:pt x="2073844" y="210995"/>
                </a:lnTo>
                <a:lnTo>
                  <a:pt x="2080482" y="213228"/>
                </a:lnTo>
                <a:lnTo>
                  <a:pt x="2087372" y="215740"/>
                </a:lnTo>
                <a:lnTo>
                  <a:pt x="2094515" y="218529"/>
                </a:lnTo>
                <a:lnTo>
                  <a:pt x="2099597" y="205202"/>
                </a:lnTo>
                <a:close/>
              </a:path>
              <a:path w="2220595" h="391159">
                <a:moveTo>
                  <a:pt x="2184973" y="322313"/>
                </a:moveTo>
                <a:lnTo>
                  <a:pt x="2150079" y="347855"/>
                </a:lnTo>
                <a:lnTo>
                  <a:pt x="2149436" y="356638"/>
                </a:lnTo>
                <a:lnTo>
                  <a:pt x="2150079" y="365093"/>
                </a:lnTo>
                <a:lnTo>
                  <a:pt x="2184973" y="390963"/>
                </a:lnTo>
                <a:lnTo>
                  <a:pt x="2191888" y="390459"/>
                </a:lnTo>
                <a:lnTo>
                  <a:pt x="2220106" y="356638"/>
                </a:lnTo>
                <a:lnTo>
                  <a:pt x="2219449" y="347855"/>
                </a:lnTo>
                <a:lnTo>
                  <a:pt x="2184973" y="322313"/>
                </a:lnTo>
                <a:close/>
              </a:path>
            </a:pathLst>
          </a:custGeom>
          <a:solidFill>
            <a:srgbClr val="E1515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4" name="object 74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28040" y="7683572"/>
            <a:ext cx="2167550" cy="528703"/>
          </a:xfrm>
          <a:prstGeom prst="rect">
            <a:avLst/>
          </a:prstGeom>
        </p:spPr>
      </p:pic>
      <p:sp>
        <p:nvSpPr>
          <p:cNvPr id="75" name="object 75" descr=""/>
          <p:cNvSpPr/>
          <p:nvPr/>
        </p:nvSpPr>
        <p:spPr>
          <a:xfrm>
            <a:off x="1521171" y="4387386"/>
            <a:ext cx="2204085" cy="276225"/>
          </a:xfrm>
          <a:custGeom>
            <a:avLst/>
            <a:gdLst/>
            <a:ahLst/>
            <a:cxnLst/>
            <a:rect l="l" t="t" r="r" b="b"/>
            <a:pathLst>
              <a:path w="2204085" h="276225">
                <a:moveTo>
                  <a:pt x="101966" y="40527"/>
                </a:moveTo>
                <a:lnTo>
                  <a:pt x="57257" y="40527"/>
                </a:lnTo>
                <a:lnTo>
                  <a:pt x="57257" y="214173"/>
                </a:lnTo>
                <a:lnTo>
                  <a:pt x="101966" y="214173"/>
                </a:lnTo>
                <a:lnTo>
                  <a:pt x="101966" y="40527"/>
                </a:lnTo>
                <a:close/>
              </a:path>
              <a:path w="2204085" h="276225">
                <a:moveTo>
                  <a:pt x="159223" y="3317"/>
                </a:moveTo>
                <a:lnTo>
                  <a:pt x="0" y="3317"/>
                </a:lnTo>
                <a:lnTo>
                  <a:pt x="0" y="40527"/>
                </a:lnTo>
                <a:lnTo>
                  <a:pt x="159223" y="40527"/>
                </a:lnTo>
                <a:lnTo>
                  <a:pt x="159223" y="3317"/>
                </a:lnTo>
                <a:close/>
              </a:path>
              <a:path w="2204085" h="276225">
                <a:moveTo>
                  <a:pt x="236384" y="3317"/>
                </a:moveTo>
                <a:lnTo>
                  <a:pt x="191674" y="3317"/>
                </a:lnTo>
                <a:lnTo>
                  <a:pt x="191674" y="214173"/>
                </a:lnTo>
                <a:lnTo>
                  <a:pt x="236384" y="214173"/>
                </a:lnTo>
                <a:lnTo>
                  <a:pt x="236384" y="123167"/>
                </a:lnTo>
                <a:lnTo>
                  <a:pt x="364455" y="123167"/>
                </a:lnTo>
                <a:lnTo>
                  <a:pt x="364455" y="85957"/>
                </a:lnTo>
                <a:lnTo>
                  <a:pt x="236384" y="85957"/>
                </a:lnTo>
                <a:lnTo>
                  <a:pt x="236384" y="3317"/>
                </a:lnTo>
                <a:close/>
              </a:path>
              <a:path w="2204085" h="276225">
                <a:moveTo>
                  <a:pt x="364455" y="123167"/>
                </a:moveTo>
                <a:lnTo>
                  <a:pt x="319890" y="123167"/>
                </a:lnTo>
                <a:lnTo>
                  <a:pt x="319890" y="214173"/>
                </a:lnTo>
                <a:lnTo>
                  <a:pt x="364455" y="214173"/>
                </a:lnTo>
                <a:lnTo>
                  <a:pt x="364455" y="123167"/>
                </a:lnTo>
                <a:close/>
              </a:path>
              <a:path w="2204085" h="276225">
                <a:moveTo>
                  <a:pt x="364455" y="3317"/>
                </a:moveTo>
                <a:lnTo>
                  <a:pt x="319890" y="3317"/>
                </a:lnTo>
                <a:lnTo>
                  <a:pt x="319890" y="85957"/>
                </a:lnTo>
                <a:lnTo>
                  <a:pt x="364455" y="85957"/>
                </a:lnTo>
                <a:lnTo>
                  <a:pt x="364455" y="3317"/>
                </a:lnTo>
                <a:close/>
              </a:path>
              <a:path w="2204085" h="276225">
                <a:moveTo>
                  <a:pt x="560168" y="3317"/>
                </a:moveTo>
                <a:lnTo>
                  <a:pt x="494545" y="3317"/>
                </a:lnTo>
                <a:lnTo>
                  <a:pt x="494545" y="214173"/>
                </a:lnTo>
                <a:lnTo>
                  <a:pt x="573436" y="214173"/>
                </a:lnTo>
                <a:lnTo>
                  <a:pt x="584992" y="213722"/>
                </a:lnTo>
                <a:lnTo>
                  <a:pt x="622905" y="202887"/>
                </a:lnTo>
                <a:lnTo>
                  <a:pt x="646155" y="177251"/>
                </a:lnTo>
                <a:lnTo>
                  <a:pt x="539255" y="177251"/>
                </a:lnTo>
                <a:lnTo>
                  <a:pt x="539255" y="122302"/>
                </a:lnTo>
                <a:lnTo>
                  <a:pt x="643602" y="122302"/>
                </a:lnTo>
                <a:lnTo>
                  <a:pt x="642328" y="119754"/>
                </a:lnTo>
                <a:lnTo>
                  <a:pt x="637809" y="114658"/>
                </a:lnTo>
                <a:lnTo>
                  <a:pt x="632136" y="111197"/>
                </a:lnTo>
                <a:lnTo>
                  <a:pt x="626463" y="107639"/>
                </a:lnTo>
                <a:lnTo>
                  <a:pt x="620117" y="105139"/>
                </a:lnTo>
                <a:lnTo>
                  <a:pt x="613098" y="103697"/>
                </a:lnTo>
                <a:lnTo>
                  <a:pt x="613098" y="102255"/>
                </a:lnTo>
                <a:lnTo>
                  <a:pt x="620021" y="101005"/>
                </a:lnTo>
                <a:lnTo>
                  <a:pt x="625886" y="98313"/>
                </a:lnTo>
                <a:lnTo>
                  <a:pt x="635501" y="90044"/>
                </a:lnTo>
                <a:lnTo>
                  <a:pt x="637726" y="86823"/>
                </a:lnTo>
                <a:lnTo>
                  <a:pt x="539255" y="86823"/>
                </a:lnTo>
                <a:lnTo>
                  <a:pt x="539255" y="39950"/>
                </a:lnTo>
                <a:lnTo>
                  <a:pt x="643141" y="39950"/>
                </a:lnTo>
                <a:lnTo>
                  <a:pt x="640140" y="31440"/>
                </a:lnTo>
                <a:lnTo>
                  <a:pt x="597161" y="6273"/>
                </a:lnTo>
                <a:lnTo>
                  <a:pt x="579944" y="4056"/>
                </a:lnTo>
                <a:lnTo>
                  <a:pt x="560168" y="3317"/>
                </a:lnTo>
                <a:close/>
              </a:path>
              <a:path w="2204085" h="276225">
                <a:moveTo>
                  <a:pt x="643602" y="122302"/>
                </a:moveTo>
                <a:lnTo>
                  <a:pt x="576465" y="122302"/>
                </a:lnTo>
                <a:lnTo>
                  <a:pt x="583917" y="123408"/>
                </a:lnTo>
                <a:lnTo>
                  <a:pt x="594782" y="127831"/>
                </a:lnTo>
                <a:lnTo>
                  <a:pt x="598676" y="130907"/>
                </a:lnTo>
                <a:lnTo>
                  <a:pt x="603291" y="138792"/>
                </a:lnTo>
                <a:lnTo>
                  <a:pt x="604445" y="143359"/>
                </a:lnTo>
                <a:lnTo>
                  <a:pt x="604445" y="157300"/>
                </a:lnTo>
                <a:lnTo>
                  <a:pt x="568388" y="177251"/>
                </a:lnTo>
                <a:lnTo>
                  <a:pt x="646155" y="177251"/>
                </a:lnTo>
                <a:lnTo>
                  <a:pt x="648541" y="170833"/>
                </a:lnTo>
                <a:lnTo>
                  <a:pt x="650299" y="162270"/>
                </a:lnTo>
                <a:lnTo>
                  <a:pt x="650885" y="153022"/>
                </a:lnTo>
                <a:lnTo>
                  <a:pt x="650560" y="145143"/>
                </a:lnTo>
                <a:lnTo>
                  <a:pt x="649683" y="138792"/>
                </a:lnTo>
                <a:lnTo>
                  <a:pt x="649587" y="138094"/>
                </a:lnTo>
                <a:lnTo>
                  <a:pt x="647964" y="131875"/>
                </a:lnTo>
                <a:lnTo>
                  <a:pt x="645693" y="126484"/>
                </a:lnTo>
                <a:lnTo>
                  <a:pt x="643602" y="122302"/>
                </a:lnTo>
                <a:close/>
              </a:path>
              <a:path w="2204085" h="276225">
                <a:moveTo>
                  <a:pt x="643141" y="39950"/>
                </a:moveTo>
                <a:lnTo>
                  <a:pt x="562764" y="39950"/>
                </a:lnTo>
                <a:lnTo>
                  <a:pt x="571706" y="40283"/>
                </a:lnTo>
                <a:lnTo>
                  <a:pt x="579349" y="41284"/>
                </a:lnTo>
                <a:lnTo>
                  <a:pt x="585695" y="42951"/>
                </a:lnTo>
                <a:lnTo>
                  <a:pt x="590743" y="45286"/>
                </a:lnTo>
                <a:lnTo>
                  <a:pt x="596705" y="48747"/>
                </a:lnTo>
                <a:lnTo>
                  <a:pt x="599685" y="54516"/>
                </a:lnTo>
                <a:lnTo>
                  <a:pt x="599685" y="70573"/>
                </a:lnTo>
                <a:lnTo>
                  <a:pt x="565215" y="86823"/>
                </a:lnTo>
                <a:lnTo>
                  <a:pt x="637726" y="86823"/>
                </a:lnTo>
                <a:lnTo>
                  <a:pt x="639155" y="84755"/>
                </a:lnTo>
                <a:lnTo>
                  <a:pt x="641654" y="78313"/>
                </a:lnTo>
                <a:lnTo>
                  <a:pt x="644251" y="71871"/>
                </a:lnTo>
                <a:lnTo>
                  <a:pt x="645549" y="64660"/>
                </a:lnTo>
                <a:lnTo>
                  <a:pt x="645549" y="56680"/>
                </a:lnTo>
                <a:lnTo>
                  <a:pt x="644197" y="42951"/>
                </a:lnTo>
                <a:lnTo>
                  <a:pt x="643259" y="40283"/>
                </a:lnTo>
                <a:lnTo>
                  <a:pt x="643141" y="39950"/>
                </a:lnTo>
                <a:close/>
              </a:path>
              <a:path w="2204085" h="276225">
                <a:moveTo>
                  <a:pt x="680595" y="168742"/>
                </a:moveTo>
                <a:lnTo>
                  <a:pt x="680595" y="206241"/>
                </a:lnTo>
                <a:lnTo>
                  <a:pt x="688122" y="208918"/>
                </a:lnTo>
                <a:lnTo>
                  <a:pt x="725629" y="216408"/>
                </a:lnTo>
                <a:lnTo>
                  <a:pt x="742900" y="217057"/>
                </a:lnTo>
                <a:lnTo>
                  <a:pt x="759711" y="216219"/>
                </a:lnTo>
                <a:lnTo>
                  <a:pt x="800734" y="203645"/>
                </a:lnTo>
                <a:lnTo>
                  <a:pt x="826130" y="179847"/>
                </a:lnTo>
                <a:lnTo>
                  <a:pt x="740304" y="179847"/>
                </a:lnTo>
                <a:lnTo>
                  <a:pt x="733219" y="179667"/>
                </a:lnTo>
                <a:lnTo>
                  <a:pt x="688870" y="171257"/>
                </a:lnTo>
                <a:lnTo>
                  <a:pt x="680595" y="168742"/>
                </a:lnTo>
                <a:close/>
              </a:path>
              <a:path w="2204085" h="276225">
                <a:moveTo>
                  <a:pt x="826105" y="37498"/>
                </a:moveTo>
                <a:lnTo>
                  <a:pt x="753909" y="37498"/>
                </a:lnTo>
                <a:lnTo>
                  <a:pt x="760832" y="38652"/>
                </a:lnTo>
                <a:lnTo>
                  <a:pt x="773235" y="43267"/>
                </a:lnTo>
                <a:lnTo>
                  <a:pt x="778620" y="46680"/>
                </a:lnTo>
                <a:lnTo>
                  <a:pt x="787658" y="55718"/>
                </a:lnTo>
                <a:lnTo>
                  <a:pt x="791167" y="61199"/>
                </a:lnTo>
                <a:lnTo>
                  <a:pt x="793667" y="67641"/>
                </a:lnTo>
                <a:lnTo>
                  <a:pt x="796167" y="73987"/>
                </a:lnTo>
                <a:lnTo>
                  <a:pt x="797561" y="81294"/>
                </a:lnTo>
                <a:lnTo>
                  <a:pt x="797850" y="89563"/>
                </a:lnTo>
                <a:lnTo>
                  <a:pt x="706700" y="89563"/>
                </a:lnTo>
                <a:lnTo>
                  <a:pt x="706700" y="126196"/>
                </a:lnTo>
                <a:lnTo>
                  <a:pt x="798138" y="126196"/>
                </a:lnTo>
                <a:lnTo>
                  <a:pt x="797754" y="135138"/>
                </a:lnTo>
                <a:lnTo>
                  <a:pt x="796167" y="142974"/>
                </a:lnTo>
                <a:lnTo>
                  <a:pt x="793379" y="149705"/>
                </a:lnTo>
                <a:lnTo>
                  <a:pt x="790687" y="156339"/>
                </a:lnTo>
                <a:lnTo>
                  <a:pt x="757323" y="178742"/>
                </a:lnTo>
                <a:lnTo>
                  <a:pt x="749342" y="179847"/>
                </a:lnTo>
                <a:lnTo>
                  <a:pt x="826130" y="179847"/>
                </a:lnTo>
                <a:lnTo>
                  <a:pt x="842415" y="139465"/>
                </a:lnTo>
                <a:lnTo>
                  <a:pt x="845155" y="109033"/>
                </a:lnTo>
                <a:lnTo>
                  <a:pt x="844741" y="96477"/>
                </a:lnTo>
                <a:lnTo>
                  <a:pt x="843497" y="84623"/>
                </a:lnTo>
                <a:lnTo>
                  <a:pt x="841519" y="73987"/>
                </a:lnTo>
                <a:lnTo>
                  <a:pt x="841424" y="73473"/>
                </a:lnTo>
                <a:lnTo>
                  <a:pt x="838521" y="63026"/>
                </a:lnTo>
                <a:lnTo>
                  <a:pt x="834888" y="53317"/>
                </a:lnTo>
                <a:lnTo>
                  <a:pt x="830481" y="44385"/>
                </a:lnTo>
                <a:lnTo>
                  <a:pt x="826105" y="37498"/>
                </a:lnTo>
                <a:close/>
              </a:path>
              <a:path w="2204085" h="276225">
                <a:moveTo>
                  <a:pt x="747083" y="288"/>
                </a:moveTo>
                <a:lnTo>
                  <a:pt x="701129" y="6463"/>
                </a:lnTo>
                <a:lnTo>
                  <a:pt x="676845" y="15143"/>
                </a:lnTo>
                <a:lnTo>
                  <a:pt x="690979" y="51199"/>
                </a:lnTo>
                <a:lnTo>
                  <a:pt x="697650" y="48486"/>
                </a:lnTo>
                <a:lnTo>
                  <a:pt x="704392" y="45971"/>
                </a:lnTo>
                <a:lnTo>
                  <a:pt x="746217" y="37498"/>
                </a:lnTo>
                <a:lnTo>
                  <a:pt x="826105" y="37498"/>
                </a:lnTo>
                <a:lnTo>
                  <a:pt x="825297" y="36227"/>
                </a:lnTo>
                <a:lnTo>
                  <a:pt x="788475" y="7643"/>
                </a:lnTo>
                <a:lnTo>
                  <a:pt x="758377" y="748"/>
                </a:lnTo>
                <a:lnTo>
                  <a:pt x="747083" y="288"/>
                </a:lnTo>
                <a:close/>
              </a:path>
              <a:path w="2204085" h="276225">
                <a:moveTo>
                  <a:pt x="1082116" y="176963"/>
                </a:moveTo>
                <a:lnTo>
                  <a:pt x="863760" y="176963"/>
                </a:lnTo>
                <a:lnTo>
                  <a:pt x="863760" y="275613"/>
                </a:lnTo>
                <a:lnTo>
                  <a:pt x="906883" y="275613"/>
                </a:lnTo>
                <a:lnTo>
                  <a:pt x="906883" y="214173"/>
                </a:lnTo>
                <a:lnTo>
                  <a:pt x="1082116" y="214173"/>
                </a:lnTo>
                <a:lnTo>
                  <a:pt x="1082116" y="176963"/>
                </a:lnTo>
                <a:close/>
              </a:path>
              <a:path w="2204085" h="276225">
                <a:moveTo>
                  <a:pt x="1082116" y="214173"/>
                </a:moveTo>
                <a:lnTo>
                  <a:pt x="1038993" y="214173"/>
                </a:lnTo>
                <a:lnTo>
                  <a:pt x="1038993" y="275613"/>
                </a:lnTo>
                <a:lnTo>
                  <a:pt x="1082116" y="275613"/>
                </a:lnTo>
                <a:lnTo>
                  <a:pt x="1082116" y="214173"/>
                </a:lnTo>
                <a:close/>
              </a:path>
              <a:path w="2204085" h="276225">
                <a:moveTo>
                  <a:pt x="1053992" y="3317"/>
                </a:moveTo>
                <a:lnTo>
                  <a:pt x="931113" y="3317"/>
                </a:lnTo>
                <a:lnTo>
                  <a:pt x="929202" y="17604"/>
                </a:lnTo>
                <a:lnTo>
                  <a:pt x="927075" y="31332"/>
                </a:lnTo>
                <a:lnTo>
                  <a:pt x="919422" y="69218"/>
                </a:lnTo>
                <a:lnTo>
                  <a:pt x="906820" y="113189"/>
                </a:lnTo>
                <a:lnTo>
                  <a:pt x="892064" y="151246"/>
                </a:lnTo>
                <a:lnTo>
                  <a:pt x="880058" y="176963"/>
                </a:lnTo>
                <a:lnTo>
                  <a:pt x="927075" y="176963"/>
                </a:lnTo>
                <a:lnTo>
                  <a:pt x="943435" y="135039"/>
                </a:lnTo>
                <a:lnTo>
                  <a:pt x="956569" y="90609"/>
                </a:lnTo>
                <a:lnTo>
                  <a:pt x="965412" y="48297"/>
                </a:lnTo>
                <a:lnTo>
                  <a:pt x="966592" y="40527"/>
                </a:lnTo>
                <a:lnTo>
                  <a:pt x="1053992" y="40527"/>
                </a:lnTo>
                <a:lnTo>
                  <a:pt x="1053992" y="3317"/>
                </a:lnTo>
                <a:close/>
              </a:path>
              <a:path w="2204085" h="276225">
                <a:moveTo>
                  <a:pt x="1053992" y="40527"/>
                </a:moveTo>
                <a:lnTo>
                  <a:pt x="1009427" y="40527"/>
                </a:lnTo>
                <a:lnTo>
                  <a:pt x="1009427" y="176963"/>
                </a:lnTo>
                <a:lnTo>
                  <a:pt x="1053992" y="176963"/>
                </a:lnTo>
                <a:lnTo>
                  <a:pt x="1053992" y="40527"/>
                </a:lnTo>
                <a:close/>
              </a:path>
              <a:path w="2204085" h="276225">
                <a:moveTo>
                  <a:pt x="1282733" y="0"/>
                </a:moveTo>
                <a:lnTo>
                  <a:pt x="1237843" y="7544"/>
                </a:lnTo>
                <a:lnTo>
                  <a:pt x="1206438" y="29566"/>
                </a:lnTo>
                <a:lnTo>
                  <a:pt x="1188050" y="63918"/>
                </a:lnTo>
                <a:lnTo>
                  <a:pt x="1182064" y="108168"/>
                </a:lnTo>
                <a:lnTo>
                  <a:pt x="1182410" y="119111"/>
                </a:lnTo>
                <a:lnTo>
                  <a:pt x="1191576" y="162486"/>
                </a:lnTo>
                <a:lnTo>
                  <a:pt x="1213045" y="194000"/>
                </a:lnTo>
                <a:lnTo>
                  <a:pt x="1247614" y="212758"/>
                </a:lnTo>
                <a:lnTo>
                  <a:pt x="1282444" y="217057"/>
                </a:lnTo>
                <a:lnTo>
                  <a:pt x="1294920" y="216580"/>
                </a:lnTo>
                <a:lnTo>
                  <a:pt x="1336186" y="205105"/>
                </a:lnTo>
                <a:lnTo>
                  <a:pt x="1364111" y="179649"/>
                </a:lnTo>
                <a:lnTo>
                  <a:pt x="1283960" y="179649"/>
                </a:lnTo>
                <a:lnTo>
                  <a:pt x="1273502" y="179027"/>
                </a:lnTo>
                <a:lnTo>
                  <a:pt x="1237617" y="154013"/>
                </a:lnTo>
                <a:lnTo>
                  <a:pt x="1229410" y="120373"/>
                </a:lnTo>
                <a:lnTo>
                  <a:pt x="1229387" y="120148"/>
                </a:lnTo>
                <a:lnTo>
                  <a:pt x="1229279" y="119111"/>
                </a:lnTo>
                <a:lnTo>
                  <a:pt x="1228937" y="108456"/>
                </a:lnTo>
                <a:lnTo>
                  <a:pt x="1229279" y="97748"/>
                </a:lnTo>
                <a:lnTo>
                  <a:pt x="1241593" y="56247"/>
                </a:lnTo>
                <a:lnTo>
                  <a:pt x="1282733" y="37209"/>
                </a:lnTo>
                <a:lnTo>
                  <a:pt x="1364109" y="37209"/>
                </a:lnTo>
                <a:lnTo>
                  <a:pt x="1358450" y="29566"/>
                </a:lnTo>
                <a:lnTo>
                  <a:pt x="1327325" y="7544"/>
                </a:lnTo>
                <a:lnTo>
                  <a:pt x="1299129" y="838"/>
                </a:lnTo>
                <a:lnTo>
                  <a:pt x="1282733" y="0"/>
                </a:lnTo>
                <a:close/>
              </a:path>
              <a:path w="2204085" h="276225">
                <a:moveTo>
                  <a:pt x="1364109" y="37209"/>
                </a:moveTo>
                <a:lnTo>
                  <a:pt x="1282733" y="37209"/>
                </a:lnTo>
                <a:lnTo>
                  <a:pt x="1295938" y="38399"/>
                </a:lnTo>
                <a:lnTo>
                  <a:pt x="1307482" y="42077"/>
                </a:lnTo>
                <a:lnTo>
                  <a:pt x="1307310" y="42077"/>
                </a:lnTo>
                <a:lnTo>
                  <a:pt x="1316346" y="47918"/>
                </a:lnTo>
                <a:lnTo>
                  <a:pt x="1323548" y="56247"/>
                </a:lnTo>
                <a:lnTo>
                  <a:pt x="1328975" y="66649"/>
                </a:lnTo>
                <a:lnTo>
                  <a:pt x="1332851" y="78818"/>
                </a:lnTo>
                <a:lnTo>
                  <a:pt x="1335106" y="92330"/>
                </a:lnTo>
                <a:lnTo>
                  <a:pt x="1335176" y="92754"/>
                </a:lnTo>
                <a:lnTo>
                  <a:pt x="1335937" y="108168"/>
                </a:lnTo>
                <a:lnTo>
                  <a:pt x="1335951" y="108456"/>
                </a:lnTo>
                <a:lnTo>
                  <a:pt x="1335609" y="119111"/>
                </a:lnTo>
                <a:lnTo>
                  <a:pt x="1323512" y="160594"/>
                </a:lnTo>
                <a:lnTo>
                  <a:pt x="1280907" y="179649"/>
                </a:lnTo>
                <a:lnTo>
                  <a:pt x="1364111" y="179649"/>
                </a:lnTo>
                <a:lnTo>
                  <a:pt x="1379417" y="142583"/>
                </a:lnTo>
                <a:lnTo>
                  <a:pt x="1382824" y="108456"/>
                </a:lnTo>
                <a:lnTo>
                  <a:pt x="1382157" y="92754"/>
                </a:lnTo>
                <a:lnTo>
                  <a:pt x="1372008" y="51199"/>
                </a:lnTo>
                <a:lnTo>
                  <a:pt x="1365950" y="39697"/>
                </a:lnTo>
                <a:lnTo>
                  <a:pt x="1364109" y="37209"/>
                </a:lnTo>
                <a:close/>
              </a:path>
              <a:path w="2204085" h="276225">
                <a:moveTo>
                  <a:pt x="1471234" y="3317"/>
                </a:moveTo>
                <a:lnTo>
                  <a:pt x="1426525" y="3317"/>
                </a:lnTo>
                <a:lnTo>
                  <a:pt x="1426525" y="214173"/>
                </a:lnTo>
                <a:lnTo>
                  <a:pt x="1471234" y="214173"/>
                </a:lnTo>
                <a:lnTo>
                  <a:pt x="1471234" y="107303"/>
                </a:lnTo>
                <a:lnTo>
                  <a:pt x="1519553" y="107303"/>
                </a:lnTo>
                <a:lnTo>
                  <a:pt x="1518169" y="105428"/>
                </a:lnTo>
                <a:lnTo>
                  <a:pt x="1471234" y="105428"/>
                </a:lnTo>
                <a:lnTo>
                  <a:pt x="1471234" y="3317"/>
                </a:lnTo>
                <a:close/>
              </a:path>
              <a:path w="2204085" h="276225">
                <a:moveTo>
                  <a:pt x="1519553" y="107303"/>
                </a:moveTo>
                <a:lnTo>
                  <a:pt x="1471234" y="107303"/>
                </a:lnTo>
                <a:lnTo>
                  <a:pt x="1547673" y="214173"/>
                </a:lnTo>
                <a:lnTo>
                  <a:pt x="1598440" y="214173"/>
                </a:lnTo>
                <a:lnTo>
                  <a:pt x="1519553" y="107303"/>
                </a:lnTo>
                <a:close/>
              </a:path>
              <a:path w="2204085" h="276225">
                <a:moveTo>
                  <a:pt x="1594402" y="3317"/>
                </a:moveTo>
                <a:lnTo>
                  <a:pt x="1546808" y="3317"/>
                </a:lnTo>
                <a:lnTo>
                  <a:pt x="1471234" y="105428"/>
                </a:lnTo>
                <a:lnTo>
                  <a:pt x="1518169" y="105428"/>
                </a:lnTo>
                <a:lnTo>
                  <a:pt x="1517530" y="104562"/>
                </a:lnTo>
                <a:lnTo>
                  <a:pt x="1594402" y="3317"/>
                </a:lnTo>
                <a:close/>
              </a:path>
              <a:path w="2204085" h="276225">
                <a:moveTo>
                  <a:pt x="1791845" y="3317"/>
                </a:moveTo>
                <a:lnTo>
                  <a:pt x="1624977" y="3317"/>
                </a:lnTo>
                <a:lnTo>
                  <a:pt x="1624977" y="214173"/>
                </a:lnTo>
                <a:lnTo>
                  <a:pt x="1669687" y="214173"/>
                </a:lnTo>
                <a:lnTo>
                  <a:pt x="1669687" y="40527"/>
                </a:lnTo>
                <a:lnTo>
                  <a:pt x="1791845" y="40527"/>
                </a:lnTo>
                <a:lnTo>
                  <a:pt x="1791845" y="3317"/>
                </a:lnTo>
                <a:close/>
              </a:path>
              <a:path w="2204085" h="276225">
                <a:moveTo>
                  <a:pt x="1791845" y="40527"/>
                </a:moveTo>
                <a:lnTo>
                  <a:pt x="1747280" y="40527"/>
                </a:lnTo>
                <a:lnTo>
                  <a:pt x="1747280" y="214173"/>
                </a:lnTo>
                <a:lnTo>
                  <a:pt x="1791845" y="214173"/>
                </a:lnTo>
                <a:lnTo>
                  <a:pt x="1791845" y="40527"/>
                </a:lnTo>
                <a:close/>
              </a:path>
              <a:path w="2204085" h="276225">
                <a:moveTo>
                  <a:pt x="2038325" y="176963"/>
                </a:moveTo>
                <a:lnTo>
                  <a:pt x="1819969" y="176963"/>
                </a:lnTo>
                <a:lnTo>
                  <a:pt x="1819969" y="275613"/>
                </a:lnTo>
                <a:lnTo>
                  <a:pt x="1863092" y="275613"/>
                </a:lnTo>
                <a:lnTo>
                  <a:pt x="1863092" y="214173"/>
                </a:lnTo>
                <a:lnTo>
                  <a:pt x="2038325" y="214173"/>
                </a:lnTo>
                <a:lnTo>
                  <a:pt x="2038325" y="176963"/>
                </a:lnTo>
                <a:close/>
              </a:path>
              <a:path w="2204085" h="276225">
                <a:moveTo>
                  <a:pt x="2038325" y="214173"/>
                </a:moveTo>
                <a:lnTo>
                  <a:pt x="1995202" y="214173"/>
                </a:lnTo>
                <a:lnTo>
                  <a:pt x="1995202" y="275613"/>
                </a:lnTo>
                <a:lnTo>
                  <a:pt x="2038325" y="275613"/>
                </a:lnTo>
                <a:lnTo>
                  <a:pt x="2038325" y="214173"/>
                </a:lnTo>
                <a:close/>
              </a:path>
              <a:path w="2204085" h="276225">
                <a:moveTo>
                  <a:pt x="2010201" y="3317"/>
                </a:moveTo>
                <a:lnTo>
                  <a:pt x="1887322" y="3317"/>
                </a:lnTo>
                <a:lnTo>
                  <a:pt x="1885411" y="17604"/>
                </a:lnTo>
                <a:lnTo>
                  <a:pt x="1883284" y="31332"/>
                </a:lnTo>
                <a:lnTo>
                  <a:pt x="1875631" y="69218"/>
                </a:lnTo>
                <a:lnTo>
                  <a:pt x="1863029" y="113189"/>
                </a:lnTo>
                <a:lnTo>
                  <a:pt x="1848273" y="151246"/>
                </a:lnTo>
                <a:lnTo>
                  <a:pt x="1836266" y="176963"/>
                </a:lnTo>
                <a:lnTo>
                  <a:pt x="1883284" y="176963"/>
                </a:lnTo>
                <a:lnTo>
                  <a:pt x="1899644" y="135039"/>
                </a:lnTo>
                <a:lnTo>
                  <a:pt x="1912777" y="90609"/>
                </a:lnTo>
                <a:lnTo>
                  <a:pt x="1921620" y="48297"/>
                </a:lnTo>
                <a:lnTo>
                  <a:pt x="1922801" y="40527"/>
                </a:lnTo>
                <a:lnTo>
                  <a:pt x="2010201" y="40527"/>
                </a:lnTo>
                <a:lnTo>
                  <a:pt x="2010201" y="3317"/>
                </a:lnTo>
                <a:close/>
              </a:path>
              <a:path w="2204085" h="276225">
                <a:moveTo>
                  <a:pt x="2010201" y="40527"/>
                </a:moveTo>
                <a:lnTo>
                  <a:pt x="1965636" y="40527"/>
                </a:lnTo>
                <a:lnTo>
                  <a:pt x="1965636" y="176963"/>
                </a:lnTo>
                <a:lnTo>
                  <a:pt x="2010201" y="176963"/>
                </a:lnTo>
                <a:lnTo>
                  <a:pt x="2010201" y="40527"/>
                </a:lnTo>
                <a:close/>
              </a:path>
              <a:path w="2204085" h="276225">
                <a:moveTo>
                  <a:pt x="2194077" y="37498"/>
                </a:moveTo>
                <a:lnTo>
                  <a:pt x="2135532" y="37498"/>
                </a:lnTo>
                <a:lnTo>
                  <a:pt x="2141734" y="39613"/>
                </a:lnTo>
                <a:lnTo>
                  <a:pt x="2146349" y="43844"/>
                </a:lnTo>
                <a:lnTo>
                  <a:pt x="2151060" y="47978"/>
                </a:lnTo>
                <a:lnTo>
                  <a:pt x="2153416" y="54237"/>
                </a:lnTo>
                <a:lnTo>
                  <a:pt x="2153416" y="69516"/>
                </a:lnTo>
                <a:lnTo>
                  <a:pt x="2151926" y="76006"/>
                </a:lnTo>
                <a:lnTo>
                  <a:pt x="2149038" y="81874"/>
                </a:lnTo>
                <a:lnTo>
                  <a:pt x="2146061" y="88121"/>
                </a:lnTo>
                <a:lnTo>
                  <a:pt x="2116747" y="121779"/>
                </a:lnTo>
                <a:lnTo>
                  <a:pt x="2056209" y="183165"/>
                </a:lnTo>
                <a:lnTo>
                  <a:pt x="2056209" y="214173"/>
                </a:lnTo>
                <a:lnTo>
                  <a:pt x="2203606" y="214173"/>
                </a:lnTo>
                <a:lnTo>
                  <a:pt x="2203606" y="176675"/>
                </a:lnTo>
                <a:lnTo>
                  <a:pt x="2111735" y="176675"/>
                </a:lnTo>
                <a:lnTo>
                  <a:pt x="2111735" y="174655"/>
                </a:lnTo>
                <a:lnTo>
                  <a:pt x="2147809" y="140736"/>
                </a:lnTo>
                <a:lnTo>
                  <a:pt x="2176816" y="110746"/>
                </a:lnTo>
                <a:lnTo>
                  <a:pt x="2195962" y="74095"/>
                </a:lnTo>
                <a:lnTo>
                  <a:pt x="2197693" y="57401"/>
                </a:lnTo>
                <a:lnTo>
                  <a:pt x="2197218" y="49937"/>
                </a:lnTo>
                <a:lnTo>
                  <a:pt x="2197188" y="49469"/>
                </a:lnTo>
                <a:lnTo>
                  <a:pt x="2195674" y="41969"/>
                </a:lnTo>
                <a:lnTo>
                  <a:pt x="2194077" y="37498"/>
                </a:lnTo>
                <a:close/>
              </a:path>
              <a:path w="2204085" h="276225">
                <a:moveTo>
                  <a:pt x="2130917" y="288"/>
                </a:moveTo>
                <a:lnTo>
                  <a:pt x="2091958" y="6877"/>
                </a:lnTo>
                <a:lnTo>
                  <a:pt x="2055632" y="30431"/>
                </a:lnTo>
                <a:lnTo>
                  <a:pt x="2079862" y="59132"/>
                </a:lnTo>
                <a:lnTo>
                  <a:pt x="2086072" y="54237"/>
                </a:lnTo>
                <a:lnTo>
                  <a:pt x="2092157" y="49937"/>
                </a:lnTo>
                <a:lnTo>
                  <a:pt x="2098115" y="46232"/>
                </a:lnTo>
                <a:lnTo>
                  <a:pt x="2103947" y="43123"/>
                </a:lnTo>
                <a:lnTo>
                  <a:pt x="2111639" y="39373"/>
                </a:lnTo>
                <a:lnTo>
                  <a:pt x="2119571" y="37498"/>
                </a:lnTo>
                <a:lnTo>
                  <a:pt x="2194077" y="37498"/>
                </a:lnTo>
                <a:lnTo>
                  <a:pt x="2193150" y="34902"/>
                </a:lnTo>
                <a:lnTo>
                  <a:pt x="2159000" y="4615"/>
                </a:lnTo>
                <a:lnTo>
                  <a:pt x="2159137" y="4615"/>
                </a:lnTo>
                <a:lnTo>
                  <a:pt x="2150207" y="2163"/>
                </a:lnTo>
                <a:lnTo>
                  <a:pt x="2140932" y="757"/>
                </a:lnTo>
                <a:lnTo>
                  <a:pt x="2130917" y="288"/>
                </a:lnTo>
                <a:close/>
              </a:path>
            </a:pathLst>
          </a:custGeom>
          <a:solidFill>
            <a:srgbClr val="64564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6" name="object 76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528526" y="4991586"/>
            <a:ext cx="3987952" cy="284843"/>
          </a:xfrm>
          <a:prstGeom prst="rect">
            <a:avLst/>
          </a:prstGeom>
        </p:spPr>
      </p:pic>
      <p:pic>
        <p:nvPicPr>
          <p:cNvPr id="77" name="object 77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35529" y="8688199"/>
            <a:ext cx="3503502" cy="295371"/>
          </a:xfrm>
          <a:prstGeom prst="rect">
            <a:avLst/>
          </a:prstGeom>
        </p:spPr>
      </p:pic>
      <p:sp>
        <p:nvSpPr>
          <p:cNvPr id="78" name="object 78" descr=""/>
          <p:cNvSpPr/>
          <p:nvPr/>
        </p:nvSpPr>
        <p:spPr>
          <a:xfrm>
            <a:off x="1095359" y="3424777"/>
            <a:ext cx="543560" cy="543560"/>
          </a:xfrm>
          <a:custGeom>
            <a:avLst/>
            <a:gdLst/>
            <a:ahLst/>
            <a:cxnLst/>
            <a:rect l="l" t="t" r="r" b="b"/>
            <a:pathLst>
              <a:path w="543560" h="543560">
                <a:moveTo>
                  <a:pt x="387925" y="0"/>
                </a:moveTo>
                <a:lnTo>
                  <a:pt x="155181" y="0"/>
                </a:lnTo>
                <a:lnTo>
                  <a:pt x="147639" y="1525"/>
                </a:lnTo>
                <a:lnTo>
                  <a:pt x="141475" y="5678"/>
                </a:lnTo>
                <a:lnTo>
                  <a:pt x="137316" y="11826"/>
                </a:lnTo>
                <a:lnTo>
                  <a:pt x="135790" y="19336"/>
                </a:lnTo>
                <a:lnTo>
                  <a:pt x="135790" y="135736"/>
                </a:lnTo>
                <a:lnTo>
                  <a:pt x="137316" y="143277"/>
                </a:lnTo>
                <a:lnTo>
                  <a:pt x="141475" y="149442"/>
                </a:lnTo>
                <a:lnTo>
                  <a:pt x="147639" y="153601"/>
                </a:lnTo>
                <a:lnTo>
                  <a:pt x="155181" y="155127"/>
                </a:lnTo>
                <a:lnTo>
                  <a:pt x="252189" y="155127"/>
                </a:lnTo>
                <a:lnTo>
                  <a:pt x="252189" y="290917"/>
                </a:lnTo>
                <a:lnTo>
                  <a:pt x="77617" y="290917"/>
                </a:lnTo>
                <a:lnTo>
                  <a:pt x="70044" y="292442"/>
                </a:lnTo>
                <a:lnTo>
                  <a:pt x="63864" y="296595"/>
                </a:lnTo>
                <a:lnTo>
                  <a:pt x="59699" y="302743"/>
                </a:lnTo>
                <a:lnTo>
                  <a:pt x="58172" y="310254"/>
                </a:lnTo>
                <a:lnTo>
                  <a:pt x="58172" y="387980"/>
                </a:lnTo>
                <a:lnTo>
                  <a:pt x="19390" y="387980"/>
                </a:lnTo>
                <a:lnTo>
                  <a:pt x="11849" y="389489"/>
                </a:lnTo>
                <a:lnTo>
                  <a:pt x="5684" y="393617"/>
                </a:lnTo>
                <a:lnTo>
                  <a:pt x="1525" y="399760"/>
                </a:lnTo>
                <a:lnTo>
                  <a:pt x="0" y="407316"/>
                </a:lnTo>
                <a:lnTo>
                  <a:pt x="0" y="523770"/>
                </a:lnTo>
                <a:lnTo>
                  <a:pt x="1525" y="531280"/>
                </a:lnTo>
                <a:lnTo>
                  <a:pt x="5684" y="537429"/>
                </a:lnTo>
                <a:lnTo>
                  <a:pt x="11849" y="541582"/>
                </a:lnTo>
                <a:lnTo>
                  <a:pt x="19390" y="543107"/>
                </a:lnTo>
                <a:lnTo>
                  <a:pt x="135790" y="543107"/>
                </a:lnTo>
                <a:lnTo>
                  <a:pt x="143331" y="541582"/>
                </a:lnTo>
                <a:lnTo>
                  <a:pt x="149496" y="537429"/>
                </a:lnTo>
                <a:lnTo>
                  <a:pt x="153655" y="531280"/>
                </a:lnTo>
                <a:lnTo>
                  <a:pt x="155181" y="523770"/>
                </a:lnTo>
                <a:lnTo>
                  <a:pt x="155181" y="407316"/>
                </a:lnTo>
                <a:lnTo>
                  <a:pt x="153655" y="399760"/>
                </a:lnTo>
                <a:lnTo>
                  <a:pt x="149496" y="393617"/>
                </a:lnTo>
                <a:lnTo>
                  <a:pt x="143331" y="389489"/>
                </a:lnTo>
                <a:lnTo>
                  <a:pt x="135790" y="387980"/>
                </a:lnTo>
                <a:lnTo>
                  <a:pt x="96954" y="387980"/>
                </a:lnTo>
                <a:lnTo>
                  <a:pt x="96954" y="329753"/>
                </a:lnTo>
                <a:lnTo>
                  <a:pt x="252189" y="329753"/>
                </a:lnTo>
                <a:lnTo>
                  <a:pt x="252189" y="387980"/>
                </a:lnTo>
                <a:lnTo>
                  <a:pt x="213353" y="387980"/>
                </a:lnTo>
                <a:lnTo>
                  <a:pt x="205812" y="389489"/>
                </a:lnTo>
                <a:lnTo>
                  <a:pt x="199647" y="393617"/>
                </a:lnTo>
                <a:lnTo>
                  <a:pt x="195488" y="399760"/>
                </a:lnTo>
                <a:lnTo>
                  <a:pt x="193963" y="407316"/>
                </a:lnTo>
                <a:lnTo>
                  <a:pt x="193963" y="523770"/>
                </a:lnTo>
                <a:lnTo>
                  <a:pt x="195488" y="531280"/>
                </a:lnTo>
                <a:lnTo>
                  <a:pt x="199647" y="537429"/>
                </a:lnTo>
                <a:lnTo>
                  <a:pt x="205812" y="541582"/>
                </a:lnTo>
                <a:lnTo>
                  <a:pt x="213353" y="543107"/>
                </a:lnTo>
                <a:lnTo>
                  <a:pt x="329753" y="543107"/>
                </a:lnTo>
                <a:lnTo>
                  <a:pt x="337294" y="541582"/>
                </a:lnTo>
                <a:lnTo>
                  <a:pt x="343459" y="537429"/>
                </a:lnTo>
                <a:lnTo>
                  <a:pt x="347618" y="531280"/>
                </a:lnTo>
                <a:lnTo>
                  <a:pt x="349144" y="523770"/>
                </a:lnTo>
                <a:lnTo>
                  <a:pt x="349144" y="407316"/>
                </a:lnTo>
                <a:lnTo>
                  <a:pt x="347618" y="399760"/>
                </a:lnTo>
                <a:lnTo>
                  <a:pt x="343459" y="393617"/>
                </a:lnTo>
                <a:lnTo>
                  <a:pt x="337294" y="389489"/>
                </a:lnTo>
                <a:lnTo>
                  <a:pt x="329753" y="387980"/>
                </a:lnTo>
                <a:lnTo>
                  <a:pt x="290971" y="387980"/>
                </a:lnTo>
                <a:lnTo>
                  <a:pt x="290971" y="329753"/>
                </a:lnTo>
                <a:lnTo>
                  <a:pt x="446152" y="329753"/>
                </a:lnTo>
                <a:lnTo>
                  <a:pt x="446152" y="387980"/>
                </a:lnTo>
                <a:lnTo>
                  <a:pt x="407370" y="387980"/>
                </a:lnTo>
                <a:lnTo>
                  <a:pt x="399798" y="389489"/>
                </a:lnTo>
                <a:lnTo>
                  <a:pt x="393617" y="393617"/>
                </a:lnTo>
                <a:lnTo>
                  <a:pt x="389452" y="399760"/>
                </a:lnTo>
                <a:lnTo>
                  <a:pt x="387925" y="407316"/>
                </a:lnTo>
                <a:lnTo>
                  <a:pt x="387925" y="523770"/>
                </a:lnTo>
                <a:lnTo>
                  <a:pt x="389452" y="531280"/>
                </a:lnTo>
                <a:lnTo>
                  <a:pt x="393617" y="537429"/>
                </a:lnTo>
                <a:lnTo>
                  <a:pt x="399798" y="541582"/>
                </a:lnTo>
                <a:lnTo>
                  <a:pt x="407370" y="543107"/>
                </a:lnTo>
                <a:lnTo>
                  <a:pt x="523716" y="543107"/>
                </a:lnTo>
                <a:lnTo>
                  <a:pt x="531289" y="541582"/>
                </a:lnTo>
                <a:lnTo>
                  <a:pt x="537469" y="537429"/>
                </a:lnTo>
                <a:lnTo>
                  <a:pt x="541634" y="531280"/>
                </a:lnTo>
                <a:lnTo>
                  <a:pt x="543161" y="523770"/>
                </a:lnTo>
                <a:lnTo>
                  <a:pt x="543161" y="407316"/>
                </a:lnTo>
                <a:lnTo>
                  <a:pt x="541634" y="399760"/>
                </a:lnTo>
                <a:lnTo>
                  <a:pt x="537469" y="393617"/>
                </a:lnTo>
                <a:lnTo>
                  <a:pt x="531289" y="389489"/>
                </a:lnTo>
                <a:lnTo>
                  <a:pt x="523716" y="387980"/>
                </a:lnTo>
                <a:lnTo>
                  <a:pt x="484934" y="387980"/>
                </a:lnTo>
                <a:lnTo>
                  <a:pt x="484934" y="310254"/>
                </a:lnTo>
                <a:lnTo>
                  <a:pt x="483408" y="302743"/>
                </a:lnTo>
                <a:lnTo>
                  <a:pt x="479249" y="296595"/>
                </a:lnTo>
                <a:lnTo>
                  <a:pt x="473085" y="292442"/>
                </a:lnTo>
                <a:lnTo>
                  <a:pt x="465543" y="290917"/>
                </a:lnTo>
                <a:lnTo>
                  <a:pt x="290971" y="290917"/>
                </a:lnTo>
                <a:lnTo>
                  <a:pt x="290971" y="155127"/>
                </a:lnTo>
                <a:lnTo>
                  <a:pt x="387925" y="155127"/>
                </a:lnTo>
                <a:lnTo>
                  <a:pt x="395498" y="153601"/>
                </a:lnTo>
                <a:lnTo>
                  <a:pt x="401679" y="149442"/>
                </a:lnTo>
                <a:lnTo>
                  <a:pt x="405844" y="143277"/>
                </a:lnTo>
                <a:lnTo>
                  <a:pt x="407370" y="135736"/>
                </a:lnTo>
                <a:lnTo>
                  <a:pt x="407370" y="19336"/>
                </a:lnTo>
                <a:lnTo>
                  <a:pt x="405844" y="11826"/>
                </a:lnTo>
                <a:lnTo>
                  <a:pt x="401679" y="5678"/>
                </a:lnTo>
                <a:lnTo>
                  <a:pt x="395498" y="1525"/>
                </a:lnTo>
                <a:lnTo>
                  <a:pt x="387925" y="0"/>
                </a:lnTo>
                <a:close/>
              </a:path>
            </a:pathLst>
          </a:custGeom>
          <a:solidFill>
            <a:srgbClr val="C2B3A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9" name="object 79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193376" y="9253992"/>
            <a:ext cx="3432082" cy="874646"/>
          </a:xfrm>
          <a:prstGeom prst="rect">
            <a:avLst/>
          </a:prstGeom>
        </p:spPr>
      </p:pic>
      <p:sp>
        <p:nvSpPr>
          <p:cNvPr id="80" name="object 80" descr=""/>
          <p:cNvSpPr/>
          <p:nvPr/>
        </p:nvSpPr>
        <p:spPr>
          <a:xfrm>
            <a:off x="1136157" y="7128050"/>
            <a:ext cx="344805" cy="414020"/>
          </a:xfrm>
          <a:custGeom>
            <a:avLst/>
            <a:gdLst/>
            <a:ahLst/>
            <a:cxnLst/>
            <a:rect l="l" t="t" r="r" b="b"/>
            <a:pathLst>
              <a:path w="344805" h="414020">
                <a:moveTo>
                  <a:pt x="166752" y="0"/>
                </a:moveTo>
                <a:lnTo>
                  <a:pt x="86150" y="0"/>
                </a:lnTo>
                <a:lnTo>
                  <a:pt x="69272" y="1687"/>
                </a:lnTo>
                <a:lnTo>
                  <a:pt x="25263" y="25263"/>
                </a:lnTo>
                <a:lnTo>
                  <a:pt x="1687" y="69272"/>
                </a:lnTo>
                <a:lnTo>
                  <a:pt x="0" y="86150"/>
                </a:lnTo>
                <a:lnTo>
                  <a:pt x="0" y="327370"/>
                </a:lnTo>
                <a:lnTo>
                  <a:pt x="14506" y="375142"/>
                </a:lnTo>
                <a:lnTo>
                  <a:pt x="53197" y="406935"/>
                </a:lnTo>
                <a:lnTo>
                  <a:pt x="86150" y="413520"/>
                </a:lnTo>
                <a:lnTo>
                  <a:pt x="258450" y="413520"/>
                </a:lnTo>
                <a:lnTo>
                  <a:pt x="306222" y="399014"/>
                </a:lnTo>
                <a:lnTo>
                  <a:pt x="338015" y="360322"/>
                </a:lnTo>
                <a:lnTo>
                  <a:pt x="342806" y="344598"/>
                </a:lnTo>
                <a:lnTo>
                  <a:pt x="154854" y="344598"/>
                </a:lnTo>
                <a:lnTo>
                  <a:pt x="145569" y="343647"/>
                </a:lnTo>
                <a:lnTo>
                  <a:pt x="145042" y="343647"/>
                </a:lnTo>
                <a:lnTo>
                  <a:pt x="135183" y="340623"/>
                </a:lnTo>
                <a:lnTo>
                  <a:pt x="88491" y="302737"/>
                </a:lnTo>
                <a:lnTo>
                  <a:pt x="86035" y="291636"/>
                </a:lnTo>
                <a:lnTo>
                  <a:pt x="86352" y="289372"/>
                </a:lnTo>
                <a:lnTo>
                  <a:pt x="104654" y="275565"/>
                </a:lnTo>
                <a:lnTo>
                  <a:pt x="198305" y="275565"/>
                </a:lnTo>
                <a:lnTo>
                  <a:pt x="232658" y="242829"/>
                </a:lnTo>
                <a:lnTo>
                  <a:pt x="236494" y="241352"/>
                </a:lnTo>
                <a:lnTo>
                  <a:pt x="344600" y="241352"/>
                </a:lnTo>
                <a:lnTo>
                  <a:pt x="344600" y="177848"/>
                </a:lnTo>
                <a:lnTo>
                  <a:pt x="344376" y="175074"/>
                </a:lnTo>
                <a:lnTo>
                  <a:pt x="344186" y="172300"/>
                </a:lnTo>
                <a:lnTo>
                  <a:pt x="223990" y="172300"/>
                </a:lnTo>
                <a:lnTo>
                  <a:pt x="187439" y="157160"/>
                </a:lnTo>
                <a:lnTo>
                  <a:pt x="172300" y="120610"/>
                </a:lnTo>
                <a:lnTo>
                  <a:pt x="172300" y="413"/>
                </a:lnTo>
                <a:lnTo>
                  <a:pt x="169526" y="224"/>
                </a:lnTo>
                <a:lnTo>
                  <a:pt x="166752" y="0"/>
                </a:lnTo>
                <a:close/>
              </a:path>
              <a:path w="344805" h="414020">
                <a:moveTo>
                  <a:pt x="344600" y="241352"/>
                </a:moveTo>
                <a:lnTo>
                  <a:pt x="246211" y="241352"/>
                </a:lnTo>
                <a:lnTo>
                  <a:pt x="250545" y="243272"/>
                </a:lnTo>
                <a:lnTo>
                  <a:pt x="256841" y="249888"/>
                </a:lnTo>
                <a:lnTo>
                  <a:pt x="258544" y="254311"/>
                </a:lnTo>
                <a:lnTo>
                  <a:pt x="258431" y="258876"/>
                </a:lnTo>
                <a:lnTo>
                  <a:pt x="258318" y="263441"/>
                </a:lnTo>
                <a:lnTo>
                  <a:pt x="191322" y="329748"/>
                </a:lnTo>
                <a:lnTo>
                  <a:pt x="154854" y="344598"/>
                </a:lnTo>
                <a:lnTo>
                  <a:pt x="342806" y="344598"/>
                </a:lnTo>
                <a:lnTo>
                  <a:pt x="342912" y="344248"/>
                </a:lnTo>
                <a:lnTo>
                  <a:pt x="344600" y="327370"/>
                </a:lnTo>
                <a:lnTo>
                  <a:pt x="344600" y="241352"/>
                </a:lnTo>
                <a:close/>
              </a:path>
              <a:path w="344805" h="414020">
                <a:moveTo>
                  <a:pt x="198305" y="275565"/>
                </a:moveTo>
                <a:lnTo>
                  <a:pt x="104654" y="275565"/>
                </a:lnTo>
                <a:lnTo>
                  <a:pt x="107449" y="275956"/>
                </a:lnTo>
                <a:lnTo>
                  <a:pt x="107131" y="275956"/>
                </a:lnTo>
                <a:lnTo>
                  <a:pt x="111194" y="277373"/>
                </a:lnTo>
                <a:lnTo>
                  <a:pt x="113165" y="278532"/>
                </a:lnTo>
                <a:lnTo>
                  <a:pt x="142233" y="304402"/>
                </a:lnTo>
                <a:lnTo>
                  <a:pt x="143797" y="306158"/>
                </a:lnTo>
                <a:lnTo>
                  <a:pt x="145703" y="307575"/>
                </a:lnTo>
                <a:lnTo>
                  <a:pt x="149966" y="309558"/>
                </a:lnTo>
                <a:lnTo>
                  <a:pt x="152826" y="310232"/>
                </a:lnTo>
                <a:lnTo>
                  <a:pt x="156978" y="310232"/>
                </a:lnTo>
                <a:lnTo>
                  <a:pt x="159316" y="309815"/>
                </a:lnTo>
                <a:lnTo>
                  <a:pt x="163682" y="308069"/>
                </a:lnTo>
                <a:lnTo>
                  <a:pt x="165663" y="306759"/>
                </a:lnTo>
                <a:lnTo>
                  <a:pt x="167320" y="305092"/>
                </a:lnTo>
                <a:lnTo>
                  <a:pt x="198305" y="275565"/>
                </a:lnTo>
                <a:close/>
              </a:path>
              <a:path w="344805" h="414020">
                <a:moveTo>
                  <a:pt x="206760" y="7925"/>
                </a:moveTo>
                <a:lnTo>
                  <a:pt x="206760" y="125179"/>
                </a:lnTo>
                <a:lnTo>
                  <a:pt x="208575" y="129562"/>
                </a:lnTo>
                <a:lnTo>
                  <a:pt x="215038" y="136024"/>
                </a:lnTo>
                <a:lnTo>
                  <a:pt x="219420" y="137840"/>
                </a:lnTo>
                <a:lnTo>
                  <a:pt x="336674" y="137840"/>
                </a:lnTo>
                <a:lnTo>
                  <a:pt x="309261" y="95385"/>
                </a:lnTo>
                <a:lnTo>
                  <a:pt x="249232" y="35321"/>
                </a:lnTo>
                <a:lnTo>
                  <a:pt x="206760" y="7925"/>
                </a:lnTo>
                <a:close/>
              </a:path>
            </a:pathLst>
          </a:custGeom>
          <a:solidFill>
            <a:srgbClr val="C2B3A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1" name="object 81" descr=""/>
          <p:cNvGrpSpPr/>
          <p:nvPr/>
        </p:nvGrpSpPr>
        <p:grpSpPr>
          <a:xfrm>
            <a:off x="1136179" y="4326786"/>
            <a:ext cx="295910" cy="295910"/>
            <a:chOff x="1136179" y="4326786"/>
            <a:chExt cx="295910" cy="295910"/>
          </a:xfrm>
        </p:grpSpPr>
        <p:sp>
          <p:nvSpPr>
            <p:cNvPr id="82" name="object 82" descr=""/>
            <p:cNvSpPr/>
            <p:nvPr/>
          </p:nvSpPr>
          <p:spPr>
            <a:xfrm>
              <a:off x="1136179" y="4326786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09" h="295910">
                  <a:moveTo>
                    <a:pt x="147685" y="0"/>
                  </a:moveTo>
                  <a:lnTo>
                    <a:pt x="101005" y="7529"/>
                  </a:lnTo>
                  <a:lnTo>
                    <a:pt x="60464" y="28494"/>
                  </a:lnTo>
                  <a:lnTo>
                    <a:pt x="28494" y="60464"/>
                  </a:lnTo>
                  <a:lnTo>
                    <a:pt x="7529" y="101005"/>
                  </a:lnTo>
                  <a:lnTo>
                    <a:pt x="0" y="147685"/>
                  </a:lnTo>
                  <a:lnTo>
                    <a:pt x="7529" y="194366"/>
                  </a:lnTo>
                  <a:lnTo>
                    <a:pt x="28494" y="234907"/>
                  </a:lnTo>
                  <a:lnTo>
                    <a:pt x="60464" y="266877"/>
                  </a:lnTo>
                  <a:lnTo>
                    <a:pt x="101005" y="287842"/>
                  </a:lnTo>
                  <a:lnTo>
                    <a:pt x="147685" y="295371"/>
                  </a:lnTo>
                  <a:lnTo>
                    <a:pt x="194366" y="287842"/>
                  </a:lnTo>
                  <a:lnTo>
                    <a:pt x="234907" y="266877"/>
                  </a:lnTo>
                  <a:lnTo>
                    <a:pt x="266877" y="234907"/>
                  </a:lnTo>
                  <a:lnTo>
                    <a:pt x="287842" y="194366"/>
                  </a:lnTo>
                  <a:lnTo>
                    <a:pt x="295371" y="147685"/>
                  </a:lnTo>
                  <a:lnTo>
                    <a:pt x="287842" y="101005"/>
                  </a:lnTo>
                  <a:lnTo>
                    <a:pt x="266877" y="60464"/>
                  </a:lnTo>
                  <a:lnTo>
                    <a:pt x="234907" y="28494"/>
                  </a:lnTo>
                  <a:lnTo>
                    <a:pt x="194366" y="7529"/>
                  </a:lnTo>
                  <a:lnTo>
                    <a:pt x="147685" y="0"/>
                  </a:lnTo>
                  <a:close/>
                </a:path>
              </a:pathLst>
            </a:custGeom>
            <a:solidFill>
              <a:srgbClr val="E151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136179" y="4326786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09" h="295910">
                  <a:moveTo>
                    <a:pt x="147685" y="0"/>
                  </a:moveTo>
                  <a:lnTo>
                    <a:pt x="101005" y="7529"/>
                  </a:lnTo>
                  <a:lnTo>
                    <a:pt x="60464" y="28494"/>
                  </a:lnTo>
                  <a:lnTo>
                    <a:pt x="28494" y="60464"/>
                  </a:lnTo>
                  <a:lnTo>
                    <a:pt x="7529" y="101005"/>
                  </a:lnTo>
                  <a:lnTo>
                    <a:pt x="0" y="147685"/>
                  </a:lnTo>
                  <a:lnTo>
                    <a:pt x="7529" y="194366"/>
                  </a:lnTo>
                  <a:lnTo>
                    <a:pt x="28494" y="234907"/>
                  </a:lnTo>
                  <a:lnTo>
                    <a:pt x="60464" y="266876"/>
                  </a:lnTo>
                  <a:lnTo>
                    <a:pt x="101005" y="287842"/>
                  </a:lnTo>
                  <a:lnTo>
                    <a:pt x="147685" y="295371"/>
                  </a:lnTo>
                  <a:lnTo>
                    <a:pt x="147685" y="236297"/>
                  </a:lnTo>
                  <a:lnTo>
                    <a:pt x="113194" y="229333"/>
                  </a:lnTo>
                  <a:lnTo>
                    <a:pt x="85028" y="210343"/>
                  </a:lnTo>
                  <a:lnTo>
                    <a:pt x="66037" y="182177"/>
                  </a:lnTo>
                  <a:lnTo>
                    <a:pt x="59074" y="147685"/>
                  </a:lnTo>
                  <a:lnTo>
                    <a:pt x="66037" y="113194"/>
                  </a:lnTo>
                  <a:lnTo>
                    <a:pt x="85028" y="85028"/>
                  </a:lnTo>
                  <a:lnTo>
                    <a:pt x="113194" y="66037"/>
                  </a:lnTo>
                  <a:lnTo>
                    <a:pt x="147685" y="59074"/>
                  </a:lnTo>
                  <a:lnTo>
                    <a:pt x="147685" y="0"/>
                  </a:lnTo>
                  <a:close/>
                </a:path>
                <a:path w="295909" h="295910">
                  <a:moveTo>
                    <a:pt x="147685" y="0"/>
                  </a:moveTo>
                  <a:lnTo>
                    <a:pt x="147685" y="59074"/>
                  </a:lnTo>
                  <a:lnTo>
                    <a:pt x="182177" y="66037"/>
                  </a:lnTo>
                  <a:lnTo>
                    <a:pt x="210343" y="85028"/>
                  </a:lnTo>
                  <a:lnTo>
                    <a:pt x="229333" y="113194"/>
                  </a:lnTo>
                  <a:lnTo>
                    <a:pt x="236297" y="147685"/>
                  </a:lnTo>
                  <a:lnTo>
                    <a:pt x="229333" y="182177"/>
                  </a:lnTo>
                  <a:lnTo>
                    <a:pt x="210343" y="210343"/>
                  </a:lnTo>
                  <a:lnTo>
                    <a:pt x="182177" y="229333"/>
                  </a:lnTo>
                  <a:lnTo>
                    <a:pt x="147685" y="236297"/>
                  </a:lnTo>
                  <a:lnTo>
                    <a:pt x="147685" y="295371"/>
                  </a:lnTo>
                  <a:lnTo>
                    <a:pt x="194366" y="287842"/>
                  </a:lnTo>
                  <a:lnTo>
                    <a:pt x="234907" y="266876"/>
                  </a:lnTo>
                  <a:lnTo>
                    <a:pt x="266877" y="234907"/>
                  </a:lnTo>
                  <a:lnTo>
                    <a:pt x="287842" y="194366"/>
                  </a:lnTo>
                  <a:lnTo>
                    <a:pt x="295371" y="147685"/>
                  </a:lnTo>
                  <a:lnTo>
                    <a:pt x="287842" y="101005"/>
                  </a:lnTo>
                  <a:lnTo>
                    <a:pt x="266877" y="60464"/>
                  </a:lnTo>
                  <a:lnTo>
                    <a:pt x="234907" y="28494"/>
                  </a:lnTo>
                  <a:lnTo>
                    <a:pt x="194366" y="7529"/>
                  </a:lnTo>
                  <a:lnTo>
                    <a:pt x="1476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4" name="object 84" descr=""/>
          <p:cNvGrpSpPr/>
          <p:nvPr/>
        </p:nvGrpSpPr>
        <p:grpSpPr>
          <a:xfrm>
            <a:off x="1136179" y="4951148"/>
            <a:ext cx="295910" cy="295910"/>
            <a:chOff x="1136179" y="4951148"/>
            <a:chExt cx="295910" cy="295910"/>
          </a:xfrm>
        </p:grpSpPr>
        <p:sp>
          <p:nvSpPr>
            <p:cNvPr id="85" name="object 85" descr=""/>
            <p:cNvSpPr/>
            <p:nvPr/>
          </p:nvSpPr>
          <p:spPr>
            <a:xfrm>
              <a:off x="1136179" y="4951148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09" h="295910">
                  <a:moveTo>
                    <a:pt x="147685" y="0"/>
                  </a:moveTo>
                  <a:lnTo>
                    <a:pt x="101005" y="7529"/>
                  </a:lnTo>
                  <a:lnTo>
                    <a:pt x="60464" y="28494"/>
                  </a:lnTo>
                  <a:lnTo>
                    <a:pt x="28494" y="60464"/>
                  </a:lnTo>
                  <a:lnTo>
                    <a:pt x="7529" y="101005"/>
                  </a:lnTo>
                  <a:lnTo>
                    <a:pt x="0" y="147685"/>
                  </a:lnTo>
                  <a:lnTo>
                    <a:pt x="7529" y="194366"/>
                  </a:lnTo>
                  <a:lnTo>
                    <a:pt x="28494" y="234907"/>
                  </a:lnTo>
                  <a:lnTo>
                    <a:pt x="60464" y="266877"/>
                  </a:lnTo>
                  <a:lnTo>
                    <a:pt x="101005" y="287842"/>
                  </a:lnTo>
                  <a:lnTo>
                    <a:pt x="147685" y="295371"/>
                  </a:lnTo>
                  <a:lnTo>
                    <a:pt x="194366" y="287842"/>
                  </a:lnTo>
                  <a:lnTo>
                    <a:pt x="234907" y="266877"/>
                  </a:lnTo>
                  <a:lnTo>
                    <a:pt x="266877" y="234907"/>
                  </a:lnTo>
                  <a:lnTo>
                    <a:pt x="287842" y="194366"/>
                  </a:lnTo>
                  <a:lnTo>
                    <a:pt x="295371" y="147685"/>
                  </a:lnTo>
                  <a:lnTo>
                    <a:pt x="287842" y="101005"/>
                  </a:lnTo>
                  <a:lnTo>
                    <a:pt x="266877" y="60464"/>
                  </a:lnTo>
                  <a:lnTo>
                    <a:pt x="234907" y="28494"/>
                  </a:lnTo>
                  <a:lnTo>
                    <a:pt x="194366" y="7529"/>
                  </a:lnTo>
                  <a:lnTo>
                    <a:pt x="147685" y="0"/>
                  </a:lnTo>
                  <a:close/>
                </a:path>
              </a:pathLst>
            </a:custGeom>
            <a:solidFill>
              <a:srgbClr val="E151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136179" y="4951149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09" h="295910">
                  <a:moveTo>
                    <a:pt x="147685" y="0"/>
                  </a:moveTo>
                  <a:lnTo>
                    <a:pt x="101005" y="7529"/>
                  </a:lnTo>
                  <a:lnTo>
                    <a:pt x="60464" y="28494"/>
                  </a:lnTo>
                  <a:lnTo>
                    <a:pt x="28494" y="60464"/>
                  </a:lnTo>
                  <a:lnTo>
                    <a:pt x="7529" y="101005"/>
                  </a:lnTo>
                  <a:lnTo>
                    <a:pt x="0" y="147685"/>
                  </a:lnTo>
                  <a:lnTo>
                    <a:pt x="7529" y="194366"/>
                  </a:lnTo>
                  <a:lnTo>
                    <a:pt x="28494" y="234907"/>
                  </a:lnTo>
                  <a:lnTo>
                    <a:pt x="60464" y="266876"/>
                  </a:lnTo>
                  <a:lnTo>
                    <a:pt x="101005" y="287842"/>
                  </a:lnTo>
                  <a:lnTo>
                    <a:pt x="147685" y="295371"/>
                  </a:lnTo>
                  <a:lnTo>
                    <a:pt x="147685" y="236297"/>
                  </a:lnTo>
                  <a:lnTo>
                    <a:pt x="113194" y="229333"/>
                  </a:lnTo>
                  <a:lnTo>
                    <a:pt x="85028" y="210343"/>
                  </a:lnTo>
                  <a:lnTo>
                    <a:pt x="66037" y="182177"/>
                  </a:lnTo>
                  <a:lnTo>
                    <a:pt x="59074" y="147685"/>
                  </a:lnTo>
                  <a:lnTo>
                    <a:pt x="66037" y="113194"/>
                  </a:lnTo>
                  <a:lnTo>
                    <a:pt x="85028" y="85028"/>
                  </a:lnTo>
                  <a:lnTo>
                    <a:pt x="113194" y="66037"/>
                  </a:lnTo>
                  <a:lnTo>
                    <a:pt x="147685" y="59074"/>
                  </a:lnTo>
                  <a:lnTo>
                    <a:pt x="147685" y="0"/>
                  </a:lnTo>
                  <a:close/>
                </a:path>
                <a:path w="295909" h="295910">
                  <a:moveTo>
                    <a:pt x="147685" y="0"/>
                  </a:moveTo>
                  <a:lnTo>
                    <a:pt x="147685" y="59074"/>
                  </a:lnTo>
                  <a:lnTo>
                    <a:pt x="182177" y="66037"/>
                  </a:lnTo>
                  <a:lnTo>
                    <a:pt x="210343" y="85028"/>
                  </a:lnTo>
                  <a:lnTo>
                    <a:pt x="229333" y="113194"/>
                  </a:lnTo>
                  <a:lnTo>
                    <a:pt x="236297" y="147685"/>
                  </a:lnTo>
                  <a:lnTo>
                    <a:pt x="229333" y="182177"/>
                  </a:lnTo>
                  <a:lnTo>
                    <a:pt x="210343" y="210343"/>
                  </a:lnTo>
                  <a:lnTo>
                    <a:pt x="182177" y="229333"/>
                  </a:lnTo>
                  <a:lnTo>
                    <a:pt x="147685" y="236297"/>
                  </a:lnTo>
                  <a:lnTo>
                    <a:pt x="147685" y="295371"/>
                  </a:lnTo>
                  <a:lnTo>
                    <a:pt x="194366" y="287842"/>
                  </a:lnTo>
                  <a:lnTo>
                    <a:pt x="234907" y="266876"/>
                  </a:lnTo>
                  <a:lnTo>
                    <a:pt x="266877" y="234907"/>
                  </a:lnTo>
                  <a:lnTo>
                    <a:pt x="287842" y="194366"/>
                  </a:lnTo>
                  <a:lnTo>
                    <a:pt x="295371" y="147685"/>
                  </a:lnTo>
                  <a:lnTo>
                    <a:pt x="287842" y="101005"/>
                  </a:lnTo>
                  <a:lnTo>
                    <a:pt x="266877" y="60464"/>
                  </a:lnTo>
                  <a:lnTo>
                    <a:pt x="234907" y="28494"/>
                  </a:lnTo>
                  <a:lnTo>
                    <a:pt x="194366" y="7529"/>
                  </a:lnTo>
                  <a:lnTo>
                    <a:pt x="1476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7" name="object 87" descr=""/>
          <p:cNvGrpSpPr/>
          <p:nvPr/>
        </p:nvGrpSpPr>
        <p:grpSpPr>
          <a:xfrm>
            <a:off x="1136179" y="8635668"/>
            <a:ext cx="295910" cy="295910"/>
            <a:chOff x="1136179" y="8635668"/>
            <a:chExt cx="295910" cy="295910"/>
          </a:xfrm>
        </p:grpSpPr>
        <p:sp>
          <p:nvSpPr>
            <p:cNvPr id="88" name="object 88" descr=""/>
            <p:cNvSpPr/>
            <p:nvPr/>
          </p:nvSpPr>
          <p:spPr>
            <a:xfrm>
              <a:off x="1136179" y="8635668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09" h="295909">
                  <a:moveTo>
                    <a:pt x="147685" y="0"/>
                  </a:moveTo>
                  <a:lnTo>
                    <a:pt x="101005" y="7529"/>
                  </a:lnTo>
                  <a:lnTo>
                    <a:pt x="60464" y="28494"/>
                  </a:lnTo>
                  <a:lnTo>
                    <a:pt x="28494" y="60464"/>
                  </a:lnTo>
                  <a:lnTo>
                    <a:pt x="7529" y="101005"/>
                  </a:lnTo>
                  <a:lnTo>
                    <a:pt x="0" y="147685"/>
                  </a:lnTo>
                  <a:lnTo>
                    <a:pt x="7529" y="194366"/>
                  </a:lnTo>
                  <a:lnTo>
                    <a:pt x="28494" y="234907"/>
                  </a:lnTo>
                  <a:lnTo>
                    <a:pt x="60464" y="266877"/>
                  </a:lnTo>
                  <a:lnTo>
                    <a:pt x="101005" y="287842"/>
                  </a:lnTo>
                  <a:lnTo>
                    <a:pt x="147685" y="295371"/>
                  </a:lnTo>
                  <a:lnTo>
                    <a:pt x="194366" y="287842"/>
                  </a:lnTo>
                  <a:lnTo>
                    <a:pt x="234907" y="266877"/>
                  </a:lnTo>
                  <a:lnTo>
                    <a:pt x="266877" y="234907"/>
                  </a:lnTo>
                  <a:lnTo>
                    <a:pt x="287842" y="194366"/>
                  </a:lnTo>
                  <a:lnTo>
                    <a:pt x="295371" y="147685"/>
                  </a:lnTo>
                  <a:lnTo>
                    <a:pt x="287842" y="101005"/>
                  </a:lnTo>
                  <a:lnTo>
                    <a:pt x="266877" y="60464"/>
                  </a:lnTo>
                  <a:lnTo>
                    <a:pt x="234907" y="28494"/>
                  </a:lnTo>
                  <a:lnTo>
                    <a:pt x="194366" y="7529"/>
                  </a:lnTo>
                  <a:lnTo>
                    <a:pt x="147685" y="0"/>
                  </a:lnTo>
                  <a:close/>
                </a:path>
              </a:pathLst>
            </a:custGeom>
            <a:solidFill>
              <a:srgbClr val="E151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1136179" y="8635668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09" h="295909">
                  <a:moveTo>
                    <a:pt x="147685" y="0"/>
                  </a:moveTo>
                  <a:lnTo>
                    <a:pt x="101005" y="7529"/>
                  </a:lnTo>
                  <a:lnTo>
                    <a:pt x="60464" y="28494"/>
                  </a:lnTo>
                  <a:lnTo>
                    <a:pt x="28494" y="60464"/>
                  </a:lnTo>
                  <a:lnTo>
                    <a:pt x="7529" y="101005"/>
                  </a:lnTo>
                  <a:lnTo>
                    <a:pt x="0" y="147685"/>
                  </a:lnTo>
                  <a:lnTo>
                    <a:pt x="7529" y="194366"/>
                  </a:lnTo>
                  <a:lnTo>
                    <a:pt x="28494" y="234907"/>
                  </a:lnTo>
                  <a:lnTo>
                    <a:pt x="60464" y="266876"/>
                  </a:lnTo>
                  <a:lnTo>
                    <a:pt x="101005" y="287842"/>
                  </a:lnTo>
                  <a:lnTo>
                    <a:pt x="147685" y="295371"/>
                  </a:lnTo>
                  <a:lnTo>
                    <a:pt x="147685" y="236297"/>
                  </a:lnTo>
                  <a:lnTo>
                    <a:pt x="113194" y="229333"/>
                  </a:lnTo>
                  <a:lnTo>
                    <a:pt x="85028" y="210343"/>
                  </a:lnTo>
                  <a:lnTo>
                    <a:pt x="66037" y="182177"/>
                  </a:lnTo>
                  <a:lnTo>
                    <a:pt x="59074" y="147685"/>
                  </a:lnTo>
                  <a:lnTo>
                    <a:pt x="66037" y="113194"/>
                  </a:lnTo>
                  <a:lnTo>
                    <a:pt x="85028" y="85028"/>
                  </a:lnTo>
                  <a:lnTo>
                    <a:pt x="113194" y="66037"/>
                  </a:lnTo>
                  <a:lnTo>
                    <a:pt x="147685" y="59074"/>
                  </a:lnTo>
                  <a:lnTo>
                    <a:pt x="147685" y="0"/>
                  </a:lnTo>
                  <a:close/>
                </a:path>
                <a:path w="295909" h="295909">
                  <a:moveTo>
                    <a:pt x="147685" y="0"/>
                  </a:moveTo>
                  <a:lnTo>
                    <a:pt x="147685" y="59074"/>
                  </a:lnTo>
                  <a:lnTo>
                    <a:pt x="182177" y="66037"/>
                  </a:lnTo>
                  <a:lnTo>
                    <a:pt x="210343" y="85028"/>
                  </a:lnTo>
                  <a:lnTo>
                    <a:pt x="229333" y="113194"/>
                  </a:lnTo>
                  <a:lnTo>
                    <a:pt x="236297" y="147685"/>
                  </a:lnTo>
                  <a:lnTo>
                    <a:pt x="229333" y="182177"/>
                  </a:lnTo>
                  <a:lnTo>
                    <a:pt x="210343" y="210343"/>
                  </a:lnTo>
                  <a:lnTo>
                    <a:pt x="182177" y="229333"/>
                  </a:lnTo>
                  <a:lnTo>
                    <a:pt x="147685" y="236297"/>
                  </a:lnTo>
                  <a:lnTo>
                    <a:pt x="147685" y="295371"/>
                  </a:lnTo>
                  <a:lnTo>
                    <a:pt x="194366" y="287842"/>
                  </a:lnTo>
                  <a:lnTo>
                    <a:pt x="234907" y="266876"/>
                  </a:lnTo>
                  <a:lnTo>
                    <a:pt x="266877" y="234907"/>
                  </a:lnTo>
                  <a:lnTo>
                    <a:pt x="287842" y="194366"/>
                  </a:lnTo>
                  <a:lnTo>
                    <a:pt x="295371" y="147685"/>
                  </a:lnTo>
                  <a:lnTo>
                    <a:pt x="287842" y="101005"/>
                  </a:lnTo>
                  <a:lnTo>
                    <a:pt x="266877" y="60464"/>
                  </a:lnTo>
                  <a:lnTo>
                    <a:pt x="234907" y="28494"/>
                  </a:lnTo>
                  <a:lnTo>
                    <a:pt x="194366" y="7529"/>
                  </a:lnTo>
                  <a:lnTo>
                    <a:pt x="1476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0" name="object 90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7479686" y="1001962"/>
            <a:ext cx="1808790" cy="320318"/>
          </a:xfrm>
          <a:prstGeom prst="rect">
            <a:avLst/>
          </a:prstGeom>
        </p:spPr>
      </p:pic>
      <p:pic>
        <p:nvPicPr>
          <p:cNvPr id="91" name="object 91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7484245" y="799621"/>
            <a:ext cx="1737625" cy="136484"/>
          </a:xfrm>
          <a:prstGeom prst="rect">
            <a:avLst/>
          </a:prstGeom>
        </p:spPr>
      </p:pic>
      <p:grpSp>
        <p:nvGrpSpPr>
          <p:cNvPr id="92" name="object 92" descr=""/>
          <p:cNvGrpSpPr/>
          <p:nvPr/>
        </p:nvGrpSpPr>
        <p:grpSpPr>
          <a:xfrm>
            <a:off x="16513984" y="548965"/>
            <a:ext cx="502920" cy="868680"/>
            <a:chOff x="16513984" y="548965"/>
            <a:chExt cx="502920" cy="868680"/>
          </a:xfrm>
        </p:grpSpPr>
        <p:pic>
          <p:nvPicPr>
            <p:cNvPr id="93" name="object 93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786452" y="966317"/>
              <a:ext cx="229393" cy="190501"/>
            </a:xfrm>
            <a:prstGeom prst="rect">
              <a:avLst/>
            </a:prstGeom>
          </p:spPr>
        </p:pic>
        <p:sp>
          <p:nvSpPr>
            <p:cNvPr id="94" name="object 94" descr=""/>
            <p:cNvSpPr/>
            <p:nvPr/>
          </p:nvSpPr>
          <p:spPr>
            <a:xfrm>
              <a:off x="16513984" y="548965"/>
              <a:ext cx="502920" cy="868680"/>
            </a:xfrm>
            <a:custGeom>
              <a:avLst/>
              <a:gdLst/>
              <a:ahLst/>
              <a:cxnLst/>
              <a:rect l="l" t="t" r="r" b="b"/>
              <a:pathLst>
                <a:path w="502919" h="868680">
                  <a:moveTo>
                    <a:pt x="386767" y="0"/>
                  </a:moveTo>
                  <a:lnTo>
                    <a:pt x="337863" y="1812"/>
                  </a:lnTo>
                  <a:lnTo>
                    <a:pt x="289450" y="7354"/>
                  </a:lnTo>
                  <a:lnTo>
                    <a:pt x="241728" y="16562"/>
                  </a:lnTo>
                  <a:lnTo>
                    <a:pt x="194899" y="29374"/>
                  </a:lnTo>
                  <a:lnTo>
                    <a:pt x="149164" y="45724"/>
                  </a:lnTo>
                  <a:lnTo>
                    <a:pt x="104724" y="65551"/>
                  </a:lnTo>
                  <a:lnTo>
                    <a:pt x="61782" y="88790"/>
                  </a:lnTo>
                  <a:lnTo>
                    <a:pt x="13336" y="120090"/>
                  </a:lnTo>
                  <a:lnTo>
                    <a:pt x="0" y="130187"/>
                  </a:lnTo>
                  <a:lnTo>
                    <a:pt x="0" y="477668"/>
                  </a:lnTo>
                  <a:lnTo>
                    <a:pt x="60432" y="664648"/>
                  </a:lnTo>
                  <a:lnTo>
                    <a:pt x="193383" y="784860"/>
                  </a:lnTo>
                  <a:lnTo>
                    <a:pt x="326334" y="849083"/>
                  </a:lnTo>
                  <a:lnTo>
                    <a:pt x="386767" y="868096"/>
                  </a:lnTo>
                  <a:lnTo>
                    <a:pt x="416087" y="859655"/>
                  </a:lnTo>
                  <a:lnTo>
                    <a:pt x="445004" y="849943"/>
                  </a:lnTo>
                  <a:lnTo>
                    <a:pt x="473476" y="838975"/>
                  </a:lnTo>
                  <a:lnTo>
                    <a:pt x="501463" y="826764"/>
                  </a:lnTo>
                  <a:lnTo>
                    <a:pt x="501463" y="723772"/>
                  </a:lnTo>
                  <a:lnTo>
                    <a:pt x="387167" y="723772"/>
                  </a:lnTo>
                  <a:lnTo>
                    <a:pt x="346844" y="711047"/>
                  </a:lnTo>
                  <a:lnTo>
                    <a:pt x="258133" y="668119"/>
                  </a:lnTo>
                  <a:lnTo>
                    <a:pt x="169423" y="587856"/>
                  </a:lnTo>
                  <a:lnTo>
                    <a:pt x="129100" y="463128"/>
                  </a:lnTo>
                  <a:lnTo>
                    <a:pt x="346790" y="361886"/>
                  </a:lnTo>
                  <a:lnTo>
                    <a:pt x="272070" y="361886"/>
                  </a:lnTo>
                  <a:lnTo>
                    <a:pt x="243648" y="357611"/>
                  </a:lnTo>
                  <a:lnTo>
                    <a:pt x="203436" y="345663"/>
                  </a:lnTo>
                  <a:lnTo>
                    <a:pt x="161698" y="327353"/>
                  </a:lnTo>
                  <a:lnTo>
                    <a:pt x="128700" y="303995"/>
                  </a:lnTo>
                  <a:lnTo>
                    <a:pt x="128700" y="231564"/>
                  </a:lnTo>
                  <a:lnTo>
                    <a:pt x="182178" y="196820"/>
                  </a:lnTo>
                  <a:lnTo>
                    <a:pt x="224627" y="176655"/>
                  </a:lnTo>
                  <a:lnTo>
                    <a:pt x="268995" y="161264"/>
                  </a:lnTo>
                  <a:lnTo>
                    <a:pt x="314894" y="150808"/>
                  </a:lnTo>
                  <a:lnTo>
                    <a:pt x="361648" y="145462"/>
                  </a:lnTo>
                  <a:lnTo>
                    <a:pt x="501197" y="145284"/>
                  </a:lnTo>
                  <a:lnTo>
                    <a:pt x="501197" y="10231"/>
                  </a:lnTo>
                  <a:lnTo>
                    <a:pt x="472778" y="5759"/>
                  </a:lnTo>
                  <a:lnTo>
                    <a:pt x="444206" y="2560"/>
                  </a:lnTo>
                  <a:lnTo>
                    <a:pt x="415521" y="639"/>
                  </a:lnTo>
                  <a:lnTo>
                    <a:pt x="386767" y="0"/>
                  </a:lnTo>
                  <a:close/>
                </a:path>
                <a:path w="502919" h="868680">
                  <a:moveTo>
                    <a:pt x="501463" y="676862"/>
                  </a:moveTo>
                  <a:lnTo>
                    <a:pt x="474342" y="691166"/>
                  </a:lnTo>
                  <a:lnTo>
                    <a:pt x="445994" y="703881"/>
                  </a:lnTo>
                  <a:lnTo>
                    <a:pt x="416907" y="714761"/>
                  </a:lnTo>
                  <a:lnTo>
                    <a:pt x="387167" y="723772"/>
                  </a:lnTo>
                  <a:lnTo>
                    <a:pt x="501463" y="723772"/>
                  </a:lnTo>
                  <a:lnTo>
                    <a:pt x="501463" y="676862"/>
                  </a:lnTo>
                  <a:close/>
                </a:path>
                <a:path w="502919" h="868680">
                  <a:moveTo>
                    <a:pt x="501863" y="676651"/>
                  </a:moveTo>
                  <a:lnTo>
                    <a:pt x="501463" y="676651"/>
                  </a:lnTo>
                  <a:lnTo>
                    <a:pt x="501463" y="676862"/>
                  </a:lnTo>
                  <a:lnTo>
                    <a:pt x="501863" y="676651"/>
                  </a:lnTo>
                  <a:close/>
                </a:path>
                <a:path w="502919" h="868680">
                  <a:moveTo>
                    <a:pt x="386767" y="260509"/>
                  </a:moveTo>
                  <a:lnTo>
                    <a:pt x="357042" y="262946"/>
                  </a:lnTo>
                  <a:lnTo>
                    <a:pt x="327845" y="268626"/>
                  </a:lnTo>
                  <a:lnTo>
                    <a:pt x="299434" y="277484"/>
                  </a:lnTo>
                  <a:lnTo>
                    <a:pt x="272070" y="289455"/>
                  </a:lnTo>
                  <a:lnTo>
                    <a:pt x="272070" y="361886"/>
                  </a:lnTo>
                  <a:lnTo>
                    <a:pt x="346790" y="361886"/>
                  </a:lnTo>
                  <a:lnTo>
                    <a:pt x="502530" y="289455"/>
                  </a:lnTo>
                  <a:lnTo>
                    <a:pt x="475069" y="277484"/>
                  </a:lnTo>
                  <a:lnTo>
                    <a:pt x="446535" y="268626"/>
                  </a:lnTo>
                  <a:lnTo>
                    <a:pt x="446721" y="268626"/>
                  </a:lnTo>
                  <a:lnTo>
                    <a:pt x="417132" y="262946"/>
                  </a:lnTo>
                  <a:lnTo>
                    <a:pt x="417661" y="262946"/>
                  </a:lnTo>
                  <a:lnTo>
                    <a:pt x="386767" y="260509"/>
                  </a:lnTo>
                  <a:close/>
                </a:path>
                <a:path w="502919" h="868680">
                  <a:moveTo>
                    <a:pt x="501197" y="145284"/>
                  </a:moveTo>
                  <a:lnTo>
                    <a:pt x="408562" y="145284"/>
                  </a:lnTo>
                  <a:lnTo>
                    <a:pt x="455218" y="150252"/>
                  </a:lnTo>
                  <a:lnTo>
                    <a:pt x="501197" y="160344"/>
                  </a:lnTo>
                  <a:lnTo>
                    <a:pt x="501197" y="145284"/>
                  </a:lnTo>
                  <a:close/>
                </a:path>
              </a:pathLst>
            </a:custGeom>
            <a:solidFill>
              <a:srgbClr val="A79C8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5" name="object 95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7140688" y="1055573"/>
            <a:ext cx="214844" cy="216902"/>
          </a:xfrm>
          <a:prstGeom prst="rect">
            <a:avLst/>
          </a:prstGeom>
        </p:spPr>
      </p:pic>
      <p:grpSp>
        <p:nvGrpSpPr>
          <p:cNvPr id="96" name="object 96" descr=""/>
          <p:cNvGrpSpPr/>
          <p:nvPr/>
        </p:nvGrpSpPr>
        <p:grpSpPr>
          <a:xfrm>
            <a:off x="19265808" y="10574975"/>
            <a:ext cx="313055" cy="313055"/>
            <a:chOff x="19265808" y="10574975"/>
            <a:chExt cx="313055" cy="313055"/>
          </a:xfrm>
        </p:grpSpPr>
        <p:sp>
          <p:nvSpPr>
            <p:cNvPr id="97" name="object 97" descr=""/>
            <p:cNvSpPr/>
            <p:nvPr/>
          </p:nvSpPr>
          <p:spPr>
            <a:xfrm>
              <a:off x="19265808" y="10574975"/>
              <a:ext cx="313055" cy="313055"/>
            </a:xfrm>
            <a:custGeom>
              <a:avLst/>
              <a:gdLst/>
              <a:ahLst/>
              <a:cxnLst/>
              <a:rect l="l" t="t" r="r" b="b"/>
              <a:pathLst>
                <a:path w="313055" h="313054">
                  <a:moveTo>
                    <a:pt x="156391" y="0"/>
                  </a:moveTo>
                  <a:lnTo>
                    <a:pt x="106959" y="7972"/>
                  </a:lnTo>
                  <a:lnTo>
                    <a:pt x="64028" y="30174"/>
                  </a:lnTo>
                  <a:lnTo>
                    <a:pt x="30174" y="64028"/>
                  </a:lnTo>
                  <a:lnTo>
                    <a:pt x="7972" y="106959"/>
                  </a:lnTo>
                  <a:lnTo>
                    <a:pt x="0" y="156391"/>
                  </a:lnTo>
                  <a:lnTo>
                    <a:pt x="7972" y="205823"/>
                  </a:lnTo>
                  <a:lnTo>
                    <a:pt x="30174" y="248754"/>
                  </a:lnTo>
                  <a:lnTo>
                    <a:pt x="64028" y="282608"/>
                  </a:lnTo>
                  <a:lnTo>
                    <a:pt x="106959" y="304810"/>
                  </a:lnTo>
                  <a:lnTo>
                    <a:pt x="156391" y="312783"/>
                  </a:lnTo>
                  <a:lnTo>
                    <a:pt x="205823" y="304810"/>
                  </a:lnTo>
                  <a:lnTo>
                    <a:pt x="248754" y="282608"/>
                  </a:lnTo>
                  <a:lnTo>
                    <a:pt x="282608" y="248754"/>
                  </a:lnTo>
                  <a:lnTo>
                    <a:pt x="304810" y="205823"/>
                  </a:lnTo>
                  <a:lnTo>
                    <a:pt x="312783" y="156391"/>
                  </a:lnTo>
                  <a:lnTo>
                    <a:pt x="304810" y="106959"/>
                  </a:lnTo>
                  <a:lnTo>
                    <a:pt x="282608" y="64028"/>
                  </a:lnTo>
                  <a:lnTo>
                    <a:pt x="248754" y="30174"/>
                  </a:lnTo>
                  <a:lnTo>
                    <a:pt x="205823" y="7972"/>
                  </a:lnTo>
                  <a:lnTo>
                    <a:pt x="156391" y="0"/>
                  </a:lnTo>
                  <a:close/>
                </a:path>
              </a:pathLst>
            </a:custGeom>
            <a:solidFill>
              <a:srgbClr val="E151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9378217" y="10651066"/>
              <a:ext cx="87619" cy="1301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476743" y="5290328"/>
            <a:ext cx="1429385" cy="276225"/>
          </a:xfrm>
          <a:custGeom>
            <a:avLst/>
            <a:gdLst/>
            <a:ahLst/>
            <a:cxnLst/>
            <a:rect l="l" t="t" r="r" b="b"/>
            <a:pathLst>
              <a:path w="1429385" h="276225">
                <a:moveTo>
                  <a:pt x="158741" y="123888"/>
                </a:moveTo>
                <a:lnTo>
                  <a:pt x="124876" y="123888"/>
                </a:lnTo>
                <a:lnTo>
                  <a:pt x="124876" y="206292"/>
                </a:lnTo>
                <a:lnTo>
                  <a:pt x="158741" y="206292"/>
                </a:lnTo>
                <a:lnTo>
                  <a:pt x="158741" y="123888"/>
                </a:lnTo>
                <a:close/>
              </a:path>
              <a:path w="1429385" h="276225">
                <a:moveTo>
                  <a:pt x="33864" y="0"/>
                </a:moveTo>
                <a:lnTo>
                  <a:pt x="0" y="0"/>
                </a:lnTo>
                <a:lnTo>
                  <a:pt x="0" y="83815"/>
                </a:lnTo>
                <a:lnTo>
                  <a:pt x="896" y="94633"/>
                </a:lnTo>
                <a:lnTo>
                  <a:pt x="987" y="95729"/>
                </a:lnTo>
                <a:lnTo>
                  <a:pt x="3721" y="105404"/>
                </a:lnTo>
                <a:lnTo>
                  <a:pt x="3841" y="105827"/>
                </a:lnTo>
                <a:lnTo>
                  <a:pt x="35064" y="133166"/>
                </a:lnTo>
                <a:lnTo>
                  <a:pt x="47722" y="135847"/>
                </a:lnTo>
                <a:lnTo>
                  <a:pt x="49027" y="135847"/>
                </a:lnTo>
                <a:lnTo>
                  <a:pt x="60956" y="136587"/>
                </a:lnTo>
                <a:lnTo>
                  <a:pt x="106850" y="129709"/>
                </a:lnTo>
                <a:lnTo>
                  <a:pt x="124876" y="123888"/>
                </a:lnTo>
                <a:lnTo>
                  <a:pt x="158741" y="123888"/>
                </a:lnTo>
                <a:lnTo>
                  <a:pt x="158741" y="107802"/>
                </a:lnTo>
                <a:lnTo>
                  <a:pt x="68011" y="107802"/>
                </a:lnTo>
                <a:lnTo>
                  <a:pt x="59545" y="107309"/>
                </a:lnTo>
                <a:lnTo>
                  <a:pt x="33864" y="86637"/>
                </a:lnTo>
                <a:lnTo>
                  <a:pt x="33864" y="0"/>
                </a:lnTo>
                <a:close/>
              </a:path>
              <a:path w="1429385" h="276225">
                <a:moveTo>
                  <a:pt x="158741" y="0"/>
                </a:moveTo>
                <a:lnTo>
                  <a:pt x="124876" y="0"/>
                </a:lnTo>
                <a:lnTo>
                  <a:pt x="124876" y="96796"/>
                </a:lnTo>
                <a:lnTo>
                  <a:pt x="116180" y="99610"/>
                </a:lnTo>
                <a:lnTo>
                  <a:pt x="80325" y="107309"/>
                </a:lnTo>
                <a:lnTo>
                  <a:pt x="79694" y="107309"/>
                </a:lnTo>
                <a:lnTo>
                  <a:pt x="74670" y="107652"/>
                </a:lnTo>
                <a:lnTo>
                  <a:pt x="68011" y="107802"/>
                </a:lnTo>
                <a:lnTo>
                  <a:pt x="158741" y="107802"/>
                </a:lnTo>
                <a:lnTo>
                  <a:pt x="158741" y="0"/>
                </a:lnTo>
                <a:close/>
              </a:path>
              <a:path w="1429385" h="276225">
                <a:moveTo>
                  <a:pt x="271623" y="47410"/>
                </a:moveTo>
                <a:lnTo>
                  <a:pt x="229689" y="59713"/>
                </a:lnTo>
                <a:lnTo>
                  <a:pt x="204987" y="95244"/>
                </a:lnTo>
                <a:lnTo>
                  <a:pt x="200225" y="129391"/>
                </a:lnTo>
                <a:lnTo>
                  <a:pt x="201462" y="146447"/>
                </a:lnTo>
                <a:lnTo>
                  <a:pt x="201504" y="147020"/>
                </a:lnTo>
                <a:lnTo>
                  <a:pt x="205340" y="162656"/>
                </a:lnTo>
                <a:lnTo>
                  <a:pt x="211614" y="176043"/>
                </a:lnTo>
                <a:lnTo>
                  <a:pt x="211734" y="176299"/>
                </a:lnTo>
                <a:lnTo>
                  <a:pt x="245237" y="203823"/>
                </a:lnTo>
                <a:lnTo>
                  <a:pt x="277691" y="209115"/>
                </a:lnTo>
                <a:lnTo>
                  <a:pt x="285443" y="208965"/>
                </a:lnTo>
                <a:lnTo>
                  <a:pt x="324519" y="201213"/>
                </a:lnTo>
                <a:lnTo>
                  <a:pt x="330604" y="198532"/>
                </a:lnTo>
                <a:lnTo>
                  <a:pt x="330604" y="182869"/>
                </a:lnTo>
                <a:lnTo>
                  <a:pt x="279243" y="182869"/>
                </a:lnTo>
                <a:lnTo>
                  <a:pt x="270937" y="182234"/>
                </a:lnTo>
                <a:lnTo>
                  <a:pt x="269796" y="182234"/>
                </a:lnTo>
                <a:lnTo>
                  <a:pt x="260582" y="179836"/>
                </a:lnTo>
                <a:lnTo>
                  <a:pt x="235404" y="146447"/>
                </a:lnTo>
                <a:lnTo>
                  <a:pt x="234372" y="135741"/>
                </a:lnTo>
                <a:lnTo>
                  <a:pt x="338365" y="135741"/>
                </a:lnTo>
                <a:lnTo>
                  <a:pt x="338365" y="117821"/>
                </a:lnTo>
                <a:lnTo>
                  <a:pt x="337928" y="111753"/>
                </a:lnTo>
                <a:lnTo>
                  <a:pt x="234936" y="111753"/>
                </a:lnTo>
                <a:lnTo>
                  <a:pt x="236330" y="102732"/>
                </a:lnTo>
                <a:lnTo>
                  <a:pt x="238560" y="95244"/>
                </a:lnTo>
                <a:lnTo>
                  <a:pt x="238676" y="94856"/>
                </a:lnTo>
                <a:lnTo>
                  <a:pt x="241974" y="88127"/>
                </a:lnTo>
                <a:lnTo>
                  <a:pt x="271623" y="72527"/>
                </a:lnTo>
                <a:lnTo>
                  <a:pt x="325295" y="72527"/>
                </a:lnTo>
                <a:lnTo>
                  <a:pt x="320445" y="66177"/>
                </a:lnTo>
                <a:lnTo>
                  <a:pt x="310674" y="57967"/>
                </a:lnTo>
                <a:lnTo>
                  <a:pt x="299280" y="52102"/>
                </a:lnTo>
                <a:lnTo>
                  <a:pt x="286263" y="48583"/>
                </a:lnTo>
                <a:lnTo>
                  <a:pt x="271623" y="47410"/>
                </a:lnTo>
                <a:close/>
              </a:path>
              <a:path w="1429385" h="276225">
                <a:moveTo>
                  <a:pt x="330604" y="171581"/>
                </a:moveTo>
                <a:lnTo>
                  <a:pt x="292577" y="182234"/>
                </a:lnTo>
                <a:lnTo>
                  <a:pt x="279243" y="182869"/>
                </a:lnTo>
                <a:lnTo>
                  <a:pt x="330604" y="182869"/>
                </a:lnTo>
                <a:lnTo>
                  <a:pt x="330604" y="171581"/>
                </a:lnTo>
                <a:close/>
              </a:path>
              <a:path w="1429385" h="276225">
                <a:moveTo>
                  <a:pt x="325295" y="72527"/>
                </a:moveTo>
                <a:lnTo>
                  <a:pt x="271623" y="72527"/>
                </a:lnTo>
                <a:lnTo>
                  <a:pt x="279102" y="73153"/>
                </a:lnTo>
                <a:lnTo>
                  <a:pt x="285734" y="75031"/>
                </a:lnTo>
                <a:lnTo>
                  <a:pt x="305735" y="111295"/>
                </a:lnTo>
                <a:lnTo>
                  <a:pt x="305770" y="111753"/>
                </a:lnTo>
                <a:lnTo>
                  <a:pt x="337928" y="111753"/>
                </a:lnTo>
                <a:lnTo>
                  <a:pt x="337279" y="102732"/>
                </a:lnTo>
                <a:lnTo>
                  <a:pt x="337245" y="102264"/>
                </a:lnTo>
                <a:lnTo>
                  <a:pt x="333885" y="88471"/>
                </a:lnTo>
                <a:lnTo>
                  <a:pt x="328285" y="76442"/>
                </a:lnTo>
                <a:lnTo>
                  <a:pt x="325295" y="72527"/>
                </a:lnTo>
                <a:close/>
              </a:path>
              <a:path w="1429385" h="276225">
                <a:moveTo>
                  <a:pt x="402849" y="50232"/>
                </a:moveTo>
                <a:lnTo>
                  <a:pt x="376040" y="50232"/>
                </a:lnTo>
                <a:lnTo>
                  <a:pt x="376040" y="275715"/>
                </a:lnTo>
                <a:lnTo>
                  <a:pt x="409199" y="275715"/>
                </a:lnTo>
                <a:lnTo>
                  <a:pt x="409101" y="207783"/>
                </a:lnTo>
                <a:lnTo>
                  <a:pt x="408540" y="200978"/>
                </a:lnTo>
                <a:lnTo>
                  <a:pt x="407223" y="187808"/>
                </a:lnTo>
                <a:lnTo>
                  <a:pt x="500780" y="187808"/>
                </a:lnTo>
                <a:lnTo>
                  <a:pt x="500916" y="187667"/>
                </a:lnTo>
                <a:lnTo>
                  <a:pt x="504408" y="182023"/>
                </a:lnTo>
                <a:lnTo>
                  <a:pt x="447720" y="182023"/>
                </a:lnTo>
                <a:lnTo>
                  <a:pt x="438204" y="181229"/>
                </a:lnTo>
                <a:lnTo>
                  <a:pt x="411457" y="152567"/>
                </a:lnTo>
                <a:lnTo>
                  <a:pt x="409199" y="127980"/>
                </a:lnTo>
                <a:lnTo>
                  <a:pt x="409199" y="123042"/>
                </a:lnTo>
                <a:lnTo>
                  <a:pt x="423477" y="81010"/>
                </a:lnTo>
                <a:lnTo>
                  <a:pt x="437491" y="75349"/>
                </a:lnTo>
                <a:lnTo>
                  <a:pt x="436366" y="75349"/>
                </a:lnTo>
                <a:lnTo>
                  <a:pt x="447156" y="74502"/>
                </a:lnTo>
                <a:lnTo>
                  <a:pt x="504841" y="74502"/>
                </a:lnTo>
                <a:lnTo>
                  <a:pt x="502760" y="71116"/>
                </a:lnTo>
                <a:lnTo>
                  <a:pt x="407506" y="71116"/>
                </a:lnTo>
                <a:lnTo>
                  <a:pt x="405154" y="60110"/>
                </a:lnTo>
                <a:lnTo>
                  <a:pt x="403644" y="53337"/>
                </a:lnTo>
                <a:lnTo>
                  <a:pt x="402849" y="50232"/>
                </a:lnTo>
                <a:close/>
              </a:path>
              <a:path w="1429385" h="276225">
                <a:moveTo>
                  <a:pt x="500780" y="187808"/>
                </a:moveTo>
                <a:lnTo>
                  <a:pt x="409199" y="187808"/>
                </a:lnTo>
                <a:lnTo>
                  <a:pt x="418212" y="197130"/>
                </a:lnTo>
                <a:lnTo>
                  <a:pt x="428883" y="203788"/>
                </a:lnTo>
                <a:lnTo>
                  <a:pt x="441212" y="207783"/>
                </a:lnTo>
                <a:lnTo>
                  <a:pt x="455199" y="209115"/>
                </a:lnTo>
                <a:lnTo>
                  <a:pt x="468918" y="207783"/>
                </a:lnTo>
                <a:lnTo>
                  <a:pt x="481125" y="203788"/>
                </a:lnTo>
                <a:lnTo>
                  <a:pt x="491742" y="197130"/>
                </a:lnTo>
                <a:lnTo>
                  <a:pt x="500780" y="187808"/>
                </a:lnTo>
                <a:close/>
              </a:path>
              <a:path w="1429385" h="276225">
                <a:moveTo>
                  <a:pt x="504841" y="74502"/>
                </a:moveTo>
                <a:lnTo>
                  <a:pt x="447156" y="74502"/>
                </a:lnTo>
                <a:lnTo>
                  <a:pt x="455569" y="75349"/>
                </a:lnTo>
                <a:lnTo>
                  <a:pt x="462889" y="77889"/>
                </a:lnTo>
                <a:lnTo>
                  <a:pt x="482978" y="115378"/>
                </a:lnTo>
                <a:lnTo>
                  <a:pt x="483560" y="127698"/>
                </a:lnTo>
                <a:lnTo>
                  <a:pt x="482978" y="140000"/>
                </a:lnTo>
                <a:lnTo>
                  <a:pt x="462959" y="178495"/>
                </a:lnTo>
                <a:lnTo>
                  <a:pt x="455596" y="181229"/>
                </a:lnTo>
                <a:lnTo>
                  <a:pt x="455022" y="181229"/>
                </a:lnTo>
                <a:lnTo>
                  <a:pt x="447720" y="182023"/>
                </a:lnTo>
                <a:lnTo>
                  <a:pt x="504408" y="182023"/>
                </a:lnTo>
                <a:lnTo>
                  <a:pt x="508201" y="175894"/>
                </a:lnTo>
                <a:lnTo>
                  <a:pt x="513404" y="162021"/>
                </a:lnTo>
                <a:lnTo>
                  <a:pt x="516526" y="146050"/>
                </a:lnTo>
                <a:lnTo>
                  <a:pt x="517566" y="127980"/>
                </a:lnTo>
                <a:lnTo>
                  <a:pt x="516616" y="111207"/>
                </a:lnTo>
                <a:lnTo>
                  <a:pt x="516543" y="109928"/>
                </a:lnTo>
                <a:lnTo>
                  <a:pt x="513474" y="94010"/>
                </a:lnTo>
                <a:lnTo>
                  <a:pt x="508359" y="80226"/>
                </a:lnTo>
                <a:lnTo>
                  <a:pt x="504841" y="74502"/>
                </a:lnTo>
                <a:close/>
              </a:path>
              <a:path w="1429385" h="276225">
                <a:moveTo>
                  <a:pt x="455763" y="47410"/>
                </a:moveTo>
                <a:lnTo>
                  <a:pt x="441212" y="48892"/>
                </a:lnTo>
                <a:lnTo>
                  <a:pt x="428601" y="53337"/>
                </a:lnTo>
                <a:lnTo>
                  <a:pt x="417930" y="60744"/>
                </a:lnTo>
                <a:lnTo>
                  <a:pt x="409199" y="71116"/>
                </a:lnTo>
                <a:lnTo>
                  <a:pt x="502760" y="71116"/>
                </a:lnTo>
                <a:lnTo>
                  <a:pt x="469556" y="48733"/>
                </a:lnTo>
                <a:lnTo>
                  <a:pt x="455763" y="47410"/>
                </a:lnTo>
                <a:close/>
              </a:path>
              <a:path w="1429385" h="276225">
                <a:moveTo>
                  <a:pt x="589247" y="50232"/>
                </a:moveTo>
                <a:lnTo>
                  <a:pt x="556087" y="50232"/>
                </a:lnTo>
                <a:lnTo>
                  <a:pt x="556087" y="206292"/>
                </a:lnTo>
                <a:lnTo>
                  <a:pt x="589247" y="206292"/>
                </a:lnTo>
                <a:lnTo>
                  <a:pt x="589247" y="138986"/>
                </a:lnTo>
                <a:lnTo>
                  <a:pt x="695921" y="138986"/>
                </a:lnTo>
                <a:lnTo>
                  <a:pt x="695921" y="112882"/>
                </a:lnTo>
                <a:lnTo>
                  <a:pt x="589247" y="112882"/>
                </a:lnTo>
                <a:lnTo>
                  <a:pt x="589247" y="50232"/>
                </a:lnTo>
                <a:close/>
              </a:path>
              <a:path w="1429385" h="276225">
                <a:moveTo>
                  <a:pt x="695921" y="138986"/>
                </a:moveTo>
                <a:lnTo>
                  <a:pt x="662762" y="138986"/>
                </a:lnTo>
                <a:lnTo>
                  <a:pt x="662762" y="206292"/>
                </a:lnTo>
                <a:lnTo>
                  <a:pt x="695921" y="206292"/>
                </a:lnTo>
                <a:lnTo>
                  <a:pt x="695921" y="138986"/>
                </a:lnTo>
                <a:close/>
              </a:path>
              <a:path w="1429385" h="276225">
                <a:moveTo>
                  <a:pt x="695921" y="50232"/>
                </a:moveTo>
                <a:lnTo>
                  <a:pt x="662762" y="50232"/>
                </a:lnTo>
                <a:lnTo>
                  <a:pt x="662762" y="112882"/>
                </a:lnTo>
                <a:lnTo>
                  <a:pt x="695921" y="112882"/>
                </a:lnTo>
                <a:lnTo>
                  <a:pt x="695921" y="50232"/>
                </a:lnTo>
                <a:close/>
              </a:path>
              <a:path w="1429385" h="276225">
                <a:moveTo>
                  <a:pt x="808521" y="47410"/>
                </a:moveTo>
                <a:lnTo>
                  <a:pt x="791367" y="48777"/>
                </a:lnTo>
                <a:lnTo>
                  <a:pt x="791679" y="48777"/>
                </a:lnTo>
                <a:lnTo>
                  <a:pt x="777090" y="52737"/>
                </a:lnTo>
                <a:lnTo>
                  <a:pt x="745113" y="80411"/>
                </a:lnTo>
                <a:lnTo>
                  <a:pt x="734160" y="127980"/>
                </a:lnTo>
                <a:lnTo>
                  <a:pt x="734724" y="139815"/>
                </a:lnTo>
                <a:lnTo>
                  <a:pt x="748191" y="179580"/>
                </a:lnTo>
                <a:lnTo>
                  <a:pt x="787074" y="206645"/>
                </a:lnTo>
                <a:lnTo>
                  <a:pt x="807675" y="209115"/>
                </a:lnTo>
                <a:lnTo>
                  <a:pt x="824210" y="207774"/>
                </a:lnTo>
                <a:lnTo>
                  <a:pt x="838823" y="203753"/>
                </a:lnTo>
                <a:lnTo>
                  <a:pt x="851514" y="197050"/>
                </a:lnTo>
                <a:lnTo>
                  <a:pt x="862282" y="187667"/>
                </a:lnTo>
                <a:lnTo>
                  <a:pt x="866395" y="182023"/>
                </a:lnTo>
                <a:lnTo>
                  <a:pt x="808239" y="182023"/>
                </a:lnTo>
                <a:lnTo>
                  <a:pt x="790769" y="178645"/>
                </a:lnTo>
                <a:lnTo>
                  <a:pt x="778290" y="168512"/>
                </a:lnTo>
                <a:lnTo>
                  <a:pt x="770803" y="151624"/>
                </a:lnTo>
                <a:lnTo>
                  <a:pt x="768307" y="127980"/>
                </a:lnTo>
                <a:lnTo>
                  <a:pt x="768889" y="115819"/>
                </a:lnTo>
                <a:lnTo>
                  <a:pt x="789931" y="77959"/>
                </a:lnTo>
                <a:lnTo>
                  <a:pt x="807957" y="74502"/>
                </a:lnTo>
                <a:lnTo>
                  <a:pt x="865959" y="74502"/>
                </a:lnTo>
                <a:lnTo>
                  <a:pt x="862140" y="69281"/>
                </a:lnTo>
                <a:lnTo>
                  <a:pt x="851381" y="59713"/>
                </a:lnTo>
                <a:lnTo>
                  <a:pt x="838858" y="52878"/>
                </a:lnTo>
                <a:lnTo>
                  <a:pt x="824572" y="48777"/>
                </a:lnTo>
                <a:lnTo>
                  <a:pt x="808521" y="47410"/>
                </a:lnTo>
                <a:close/>
              </a:path>
              <a:path w="1429385" h="276225">
                <a:moveTo>
                  <a:pt x="865959" y="74502"/>
                </a:moveTo>
                <a:lnTo>
                  <a:pt x="807957" y="74502"/>
                </a:lnTo>
                <a:lnTo>
                  <a:pt x="825963" y="77959"/>
                </a:lnTo>
                <a:lnTo>
                  <a:pt x="825508" y="77959"/>
                </a:lnTo>
                <a:lnTo>
                  <a:pt x="837800" y="87872"/>
                </a:lnTo>
                <a:lnTo>
                  <a:pt x="845261" y="104583"/>
                </a:lnTo>
                <a:lnTo>
                  <a:pt x="847748" y="127980"/>
                </a:lnTo>
                <a:lnTo>
                  <a:pt x="845353" y="150909"/>
                </a:lnTo>
                <a:lnTo>
                  <a:pt x="845279" y="151624"/>
                </a:lnTo>
                <a:lnTo>
                  <a:pt x="837871" y="168512"/>
                </a:lnTo>
                <a:lnTo>
                  <a:pt x="825524" y="178645"/>
                </a:lnTo>
                <a:lnTo>
                  <a:pt x="808239" y="182023"/>
                </a:lnTo>
                <a:lnTo>
                  <a:pt x="866395" y="182023"/>
                </a:lnTo>
                <a:lnTo>
                  <a:pt x="870862" y="175894"/>
                </a:lnTo>
                <a:lnTo>
                  <a:pt x="876992" y="162021"/>
                </a:lnTo>
                <a:lnTo>
                  <a:pt x="880669" y="146050"/>
                </a:lnTo>
                <a:lnTo>
                  <a:pt x="881895" y="127980"/>
                </a:lnTo>
                <a:lnTo>
                  <a:pt x="880660" y="110448"/>
                </a:lnTo>
                <a:lnTo>
                  <a:pt x="876956" y="94821"/>
                </a:lnTo>
                <a:lnTo>
                  <a:pt x="870783" y="81099"/>
                </a:lnTo>
                <a:lnTo>
                  <a:pt x="865959" y="74502"/>
                </a:lnTo>
                <a:close/>
              </a:path>
              <a:path w="1429385" h="276225">
                <a:moveTo>
                  <a:pt x="994354" y="50232"/>
                </a:moveTo>
                <a:lnTo>
                  <a:pt x="920134" y="50232"/>
                </a:lnTo>
                <a:lnTo>
                  <a:pt x="920134" y="206292"/>
                </a:lnTo>
                <a:lnTo>
                  <a:pt x="994636" y="206292"/>
                </a:lnTo>
                <a:lnTo>
                  <a:pt x="1009761" y="205552"/>
                </a:lnTo>
                <a:lnTo>
                  <a:pt x="1051007" y="187808"/>
                </a:lnTo>
                <a:lnTo>
                  <a:pt x="1055070" y="181741"/>
                </a:lnTo>
                <a:lnTo>
                  <a:pt x="953293" y="181741"/>
                </a:lnTo>
                <a:lnTo>
                  <a:pt x="953293" y="137575"/>
                </a:lnTo>
                <a:lnTo>
                  <a:pt x="1052121" y="137575"/>
                </a:lnTo>
                <a:lnTo>
                  <a:pt x="1050937" y="136164"/>
                </a:lnTo>
                <a:lnTo>
                  <a:pt x="1045610" y="131958"/>
                </a:lnTo>
                <a:lnTo>
                  <a:pt x="1039225" y="128650"/>
                </a:lnTo>
                <a:lnTo>
                  <a:pt x="1031782" y="126243"/>
                </a:lnTo>
                <a:lnTo>
                  <a:pt x="1023280" y="124735"/>
                </a:lnTo>
                <a:lnTo>
                  <a:pt x="1023280" y="123606"/>
                </a:lnTo>
                <a:lnTo>
                  <a:pt x="1037417" y="119346"/>
                </a:lnTo>
                <a:lnTo>
                  <a:pt x="1046751" y="112882"/>
                </a:lnTo>
                <a:lnTo>
                  <a:pt x="953293" y="112882"/>
                </a:lnTo>
                <a:lnTo>
                  <a:pt x="953293" y="75349"/>
                </a:lnTo>
                <a:lnTo>
                  <a:pt x="1052347" y="75349"/>
                </a:lnTo>
                <a:lnTo>
                  <a:pt x="1051766" y="72694"/>
                </a:lnTo>
                <a:lnTo>
                  <a:pt x="1040283" y="60215"/>
                </a:lnTo>
                <a:lnTo>
                  <a:pt x="1021146" y="52728"/>
                </a:lnTo>
                <a:lnTo>
                  <a:pt x="994354" y="50232"/>
                </a:lnTo>
                <a:close/>
              </a:path>
              <a:path w="1429385" h="276225">
                <a:moveTo>
                  <a:pt x="1052121" y="137575"/>
                </a:moveTo>
                <a:lnTo>
                  <a:pt x="991532" y="137575"/>
                </a:lnTo>
                <a:lnTo>
                  <a:pt x="999734" y="137875"/>
                </a:lnTo>
                <a:lnTo>
                  <a:pt x="1006842" y="138775"/>
                </a:lnTo>
                <a:lnTo>
                  <a:pt x="1012856" y="140274"/>
                </a:lnTo>
                <a:lnTo>
                  <a:pt x="1017777" y="142373"/>
                </a:lnTo>
                <a:lnTo>
                  <a:pt x="1023610" y="145477"/>
                </a:lnTo>
                <a:lnTo>
                  <a:pt x="1026526" y="150792"/>
                </a:lnTo>
                <a:lnTo>
                  <a:pt x="1026526" y="158317"/>
                </a:lnTo>
                <a:lnTo>
                  <a:pt x="1024392" y="168565"/>
                </a:lnTo>
                <a:lnTo>
                  <a:pt x="1017989" y="175885"/>
                </a:lnTo>
                <a:lnTo>
                  <a:pt x="1007318" y="180277"/>
                </a:lnTo>
                <a:lnTo>
                  <a:pt x="992379" y="181741"/>
                </a:lnTo>
                <a:lnTo>
                  <a:pt x="1055070" y="181741"/>
                </a:lnTo>
                <a:lnTo>
                  <a:pt x="1056299" y="179906"/>
                </a:lnTo>
                <a:lnTo>
                  <a:pt x="1059473" y="170734"/>
                </a:lnTo>
                <a:lnTo>
                  <a:pt x="1060532" y="160293"/>
                </a:lnTo>
                <a:lnTo>
                  <a:pt x="1059932" y="153229"/>
                </a:lnTo>
                <a:lnTo>
                  <a:pt x="1058133" y="146853"/>
                </a:lnTo>
                <a:lnTo>
                  <a:pt x="1055134" y="141165"/>
                </a:lnTo>
                <a:lnTo>
                  <a:pt x="1052121" y="137575"/>
                </a:lnTo>
                <a:close/>
              </a:path>
              <a:path w="1429385" h="276225">
                <a:moveTo>
                  <a:pt x="1052347" y="75349"/>
                </a:moveTo>
                <a:lnTo>
                  <a:pt x="1003103" y="75349"/>
                </a:lnTo>
                <a:lnTo>
                  <a:pt x="1010299" y="76760"/>
                </a:lnTo>
                <a:lnTo>
                  <a:pt x="1015096" y="79582"/>
                </a:lnTo>
                <a:lnTo>
                  <a:pt x="1019988" y="82310"/>
                </a:lnTo>
                <a:lnTo>
                  <a:pt x="1022434" y="86778"/>
                </a:lnTo>
                <a:lnTo>
                  <a:pt x="1022434" y="100512"/>
                </a:lnTo>
                <a:lnTo>
                  <a:pt x="988569" y="112882"/>
                </a:lnTo>
                <a:lnTo>
                  <a:pt x="1046751" y="112882"/>
                </a:lnTo>
                <a:lnTo>
                  <a:pt x="1047515" y="112353"/>
                </a:lnTo>
                <a:lnTo>
                  <a:pt x="1053574" y="102626"/>
                </a:lnTo>
                <a:lnTo>
                  <a:pt x="1055593" y="90164"/>
                </a:lnTo>
                <a:lnTo>
                  <a:pt x="1052347" y="75349"/>
                </a:lnTo>
                <a:close/>
              </a:path>
              <a:path w="1429385" h="276225">
                <a:moveTo>
                  <a:pt x="1126568" y="50232"/>
                </a:moveTo>
                <a:lnTo>
                  <a:pt x="1094820" y="50232"/>
                </a:lnTo>
                <a:lnTo>
                  <a:pt x="1094820" y="206292"/>
                </a:lnTo>
                <a:lnTo>
                  <a:pt x="1135316" y="206292"/>
                </a:lnTo>
                <a:lnTo>
                  <a:pt x="1157923" y="171299"/>
                </a:lnTo>
                <a:lnTo>
                  <a:pt x="1124310" y="171299"/>
                </a:lnTo>
                <a:lnTo>
                  <a:pt x="1125298" y="158573"/>
                </a:lnTo>
                <a:lnTo>
                  <a:pt x="1126004" y="147488"/>
                </a:lnTo>
                <a:lnTo>
                  <a:pt x="1126427" y="138043"/>
                </a:lnTo>
                <a:lnTo>
                  <a:pt x="1126568" y="130238"/>
                </a:lnTo>
                <a:lnTo>
                  <a:pt x="1126568" y="50232"/>
                </a:lnTo>
                <a:close/>
              </a:path>
              <a:path w="1429385" h="276225">
                <a:moveTo>
                  <a:pt x="1243119" y="85508"/>
                </a:moveTo>
                <a:lnTo>
                  <a:pt x="1213346" y="85508"/>
                </a:lnTo>
                <a:lnTo>
                  <a:pt x="1212970" y="89929"/>
                </a:lnTo>
                <a:lnTo>
                  <a:pt x="1212500" y="96984"/>
                </a:lnTo>
                <a:lnTo>
                  <a:pt x="1211935" y="106674"/>
                </a:lnTo>
                <a:lnTo>
                  <a:pt x="1211465" y="116363"/>
                </a:lnTo>
                <a:lnTo>
                  <a:pt x="1211230" y="123371"/>
                </a:lnTo>
                <a:lnTo>
                  <a:pt x="1211230" y="206292"/>
                </a:lnTo>
                <a:lnTo>
                  <a:pt x="1243119" y="206292"/>
                </a:lnTo>
                <a:lnTo>
                  <a:pt x="1243119" y="85508"/>
                </a:lnTo>
                <a:close/>
              </a:path>
              <a:path w="1429385" h="276225">
                <a:moveTo>
                  <a:pt x="1243119" y="50232"/>
                </a:moveTo>
                <a:lnTo>
                  <a:pt x="1202623" y="50232"/>
                </a:lnTo>
                <a:lnTo>
                  <a:pt x="1124310" y="171299"/>
                </a:lnTo>
                <a:lnTo>
                  <a:pt x="1157923" y="171299"/>
                </a:lnTo>
                <a:lnTo>
                  <a:pt x="1213346" y="85508"/>
                </a:lnTo>
                <a:lnTo>
                  <a:pt x="1243119" y="85508"/>
                </a:lnTo>
                <a:lnTo>
                  <a:pt x="1243119" y="50232"/>
                </a:lnTo>
                <a:close/>
              </a:path>
              <a:path w="1429385" h="276225">
                <a:moveTo>
                  <a:pt x="1323548" y="50232"/>
                </a:moveTo>
                <a:lnTo>
                  <a:pt x="1290389" y="50232"/>
                </a:lnTo>
                <a:lnTo>
                  <a:pt x="1290389" y="206292"/>
                </a:lnTo>
                <a:lnTo>
                  <a:pt x="1323548" y="206292"/>
                </a:lnTo>
                <a:lnTo>
                  <a:pt x="1323548" y="127134"/>
                </a:lnTo>
                <a:lnTo>
                  <a:pt x="1360572" y="127134"/>
                </a:lnTo>
                <a:lnTo>
                  <a:pt x="1359595" y="126005"/>
                </a:lnTo>
                <a:lnTo>
                  <a:pt x="1323548" y="126005"/>
                </a:lnTo>
                <a:lnTo>
                  <a:pt x="1323548" y="50232"/>
                </a:lnTo>
                <a:close/>
              </a:path>
              <a:path w="1429385" h="276225">
                <a:moveTo>
                  <a:pt x="1360572" y="127134"/>
                </a:moveTo>
                <a:lnTo>
                  <a:pt x="1323548" y="127134"/>
                </a:lnTo>
                <a:lnTo>
                  <a:pt x="1390996" y="206292"/>
                </a:lnTo>
                <a:lnTo>
                  <a:pt x="1429094" y="206292"/>
                </a:lnTo>
                <a:lnTo>
                  <a:pt x="1360572" y="127134"/>
                </a:lnTo>
                <a:close/>
              </a:path>
              <a:path w="1429385" h="276225">
                <a:moveTo>
                  <a:pt x="1423590" y="50232"/>
                </a:moveTo>
                <a:lnTo>
                  <a:pt x="1387186" y="50232"/>
                </a:lnTo>
                <a:lnTo>
                  <a:pt x="1323548" y="126005"/>
                </a:lnTo>
                <a:lnTo>
                  <a:pt x="1359595" y="126005"/>
                </a:lnTo>
                <a:lnTo>
                  <a:pt x="1359106" y="125440"/>
                </a:lnTo>
                <a:lnTo>
                  <a:pt x="1423590" y="50232"/>
                </a:lnTo>
                <a:close/>
              </a:path>
            </a:pathLst>
          </a:custGeom>
          <a:solidFill>
            <a:srgbClr val="64564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7374" y="5313550"/>
            <a:ext cx="1967684" cy="673609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3060116" y="5275294"/>
            <a:ext cx="761365" cy="208915"/>
          </a:xfrm>
          <a:custGeom>
            <a:avLst/>
            <a:gdLst/>
            <a:ahLst/>
            <a:cxnLst/>
            <a:rect l="l" t="t" r="r" b="b"/>
            <a:pathLst>
              <a:path w="761364" h="208914">
                <a:moveTo>
                  <a:pt x="580703" y="0"/>
                </a:moveTo>
                <a:lnTo>
                  <a:pt x="580703" y="208552"/>
                </a:lnTo>
                <a:lnTo>
                  <a:pt x="730032" y="122337"/>
                </a:lnTo>
                <a:lnTo>
                  <a:pt x="598764" y="122337"/>
                </a:lnTo>
                <a:lnTo>
                  <a:pt x="598764" y="86215"/>
                </a:lnTo>
                <a:lnTo>
                  <a:pt x="730032" y="86215"/>
                </a:lnTo>
                <a:lnTo>
                  <a:pt x="580703" y="0"/>
                </a:lnTo>
                <a:close/>
              </a:path>
              <a:path w="761364" h="208914">
                <a:moveTo>
                  <a:pt x="580703" y="86215"/>
                </a:moveTo>
                <a:lnTo>
                  <a:pt x="0" y="86215"/>
                </a:lnTo>
                <a:lnTo>
                  <a:pt x="0" y="122337"/>
                </a:lnTo>
                <a:lnTo>
                  <a:pt x="580703" y="122337"/>
                </a:lnTo>
                <a:lnTo>
                  <a:pt x="580703" y="86215"/>
                </a:lnTo>
                <a:close/>
              </a:path>
              <a:path w="761364" h="208914">
                <a:moveTo>
                  <a:pt x="730032" y="86215"/>
                </a:moveTo>
                <a:lnTo>
                  <a:pt x="598764" y="86215"/>
                </a:lnTo>
                <a:lnTo>
                  <a:pt x="598764" y="122337"/>
                </a:lnTo>
                <a:lnTo>
                  <a:pt x="730032" y="122337"/>
                </a:lnTo>
                <a:lnTo>
                  <a:pt x="761315" y="104276"/>
                </a:lnTo>
                <a:lnTo>
                  <a:pt x="730032" y="86215"/>
                </a:lnTo>
                <a:close/>
              </a:path>
            </a:pathLst>
          </a:custGeom>
          <a:solidFill>
            <a:srgbClr val="D22D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7929159" y="5275294"/>
            <a:ext cx="761365" cy="208915"/>
          </a:xfrm>
          <a:custGeom>
            <a:avLst/>
            <a:gdLst/>
            <a:ahLst/>
            <a:cxnLst/>
            <a:rect l="l" t="t" r="r" b="b"/>
            <a:pathLst>
              <a:path w="761365" h="208914">
                <a:moveTo>
                  <a:pt x="580703" y="0"/>
                </a:moveTo>
                <a:lnTo>
                  <a:pt x="580703" y="208552"/>
                </a:lnTo>
                <a:lnTo>
                  <a:pt x="730032" y="122337"/>
                </a:lnTo>
                <a:lnTo>
                  <a:pt x="598764" y="122337"/>
                </a:lnTo>
                <a:lnTo>
                  <a:pt x="598764" y="86215"/>
                </a:lnTo>
                <a:lnTo>
                  <a:pt x="730032" y="86215"/>
                </a:lnTo>
                <a:lnTo>
                  <a:pt x="580703" y="0"/>
                </a:lnTo>
                <a:close/>
              </a:path>
              <a:path w="761365" h="208914">
                <a:moveTo>
                  <a:pt x="580703" y="86215"/>
                </a:moveTo>
                <a:lnTo>
                  <a:pt x="0" y="86215"/>
                </a:lnTo>
                <a:lnTo>
                  <a:pt x="0" y="122337"/>
                </a:lnTo>
                <a:lnTo>
                  <a:pt x="580703" y="122337"/>
                </a:lnTo>
                <a:lnTo>
                  <a:pt x="580703" y="86215"/>
                </a:lnTo>
                <a:close/>
              </a:path>
              <a:path w="761365" h="208914">
                <a:moveTo>
                  <a:pt x="730032" y="86215"/>
                </a:moveTo>
                <a:lnTo>
                  <a:pt x="598764" y="86215"/>
                </a:lnTo>
                <a:lnTo>
                  <a:pt x="598764" y="122337"/>
                </a:lnTo>
                <a:lnTo>
                  <a:pt x="730032" y="122337"/>
                </a:lnTo>
                <a:lnTo>
                  <a:pt x="761315" y="104276"/>
                </a:lnTo>
                <a:lnTo>
                  <a:pt x="730032" y="86215"/>
                </a:lnTo>
                <a:close/>
              </a:path>
            </a:pathLst>
          </a:custGeom>
          <a:solidFill>
            <a:srgbClr val="D22D3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0143" y="5086307"/>
            <a:ext cx="1702128" cy="1206807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8081804" y="4858282"/>
            <a:ext cx="372745" cy="266700"/>
          </a:xfrm>
          <a:custGeom>
            <a:avLst/>
            <a:gdLst/>
            <a:ahLst/>
            <a:cxnLst/>
            <a:rect l="l" t="t" r="r" b="b"/>
            <a:pathLst>
              <a:path w="372745" h="266700">
                <a:moveTo>
                  <a:pt x="213630" y="169888"/>
                </a:moveTo>
                <a:lnTo>
                  <a:pt x="0" y="169888"/>
                </a:lnTo>
                <a:lnTo>
                  <a:pt x="0" y="266402"/>
                </a:lnTo>
                <a:lnTo>
                  <a:pt x="42189" y="266402"/>
                </a:lnTo>
                <a:lnTo>
                  <a:pt x="42189" y="206292"/>
                </a:lnTo>
                <a:lnTo>
                  <a:pt x="213630" y="206292"/>
                </a:lnTo>
                <a:lnTo>
                  <a:pt x="213630" y="169888"/>
                </a:lnTo>
                <a:close/>
              </a:path>
              <a:path w="372745" h="266700">
                <a:moveTo>
                  <a:pt x="213630" y="206292"/>
                </a:moveTo>
                <a:lnTo>
                  <a:pt x="171440" y="206292"/>
                </a:lnTo>
                <a:lnTo>
                  <a:pt x="171440" y="266402"/>
                </a:lnTo>
                <a:lnTo>
                  <a:pt x="213630" y="266402"/>
                </a:lnTo>
                <a:lnTo>
                  <a:pt x="213630" y="206292"/>
                </a:lnTo>
                <a:close/>
              </a:path>
              <a:path w="372745" h="266700">
                <a:moveTo>
                  <a:pt x="186115" y="0"/>
                </a:moveTo>
                <a:lnTo>
                  <a:pt x="65895" y="0"/>
                </a:lnTo>
                <a:lnTo>
                  <a:pt x="64025" y="13978"/>
                </a:lnTo>
                <a:lnTo>
                  <a:pt x="61944" y="27409"/>
                </a:lnTo>
                <a:lnTo>
                  <a:pt x="51608" y="75878"/>
                </a:lnTo>
                <a:lnTo>
                  <a:pt x="38697" y="117292"/>
                </a:lnTo>
                <a:lnTo>
                  <a:pt x="23846" y="153343"/>
                </a:lnTo>
                <a:lnTo>
                  <a:pt x="15944" y="169888"/>
                </a:lnTo>
                <a:lnTo>
                  <a:pt x="61944" y="169888"/>
                </a:lnTo>
                <a:lnTo>
                  <a:pt x="77950" y="128871"/>
                </a:lnTo>
                <a:lnTo>
                  <a:pt x="90799" y="85402"/>
                </a:lnTo>
                <a:lnTo>
                  <a:pt x="99451" y="44006"/>
                </a:lnTo>
                <a:lnTo>
                  <a:pt x="100606" y="36404"/>
                </a:lnTo>
                <a:lnTo>
                  <a:pt x="186115" y="36404"/>
                </a:lnTo>
                <a:lnTo>
                  <a:pt x="186115" y="0"/>
                </a:lnTo>
                <a:close/>
              </a:path>
              <a:path w="372745" h="266700">
                <a:moveTo>
                  <a:pt x="186115" y="36404"/>
                </a:moveTo>
                <a:lnTo>
                  <a:pt x="142514" y="36404"/>
                </a:lnTo>
                <a:lnTo>
                  <a:pt x="142514" y="169888"/>
                </a:lnTo>
                <a:lnTo>
                  <a:pt x="186115" y="169888"/>
                </a:lnTo>
                <a:lnTo>
                  <a:pt x="186115" y="36404"/>
                </a:lnTo>
                <a:close/>
              </a:path>
              <a:path w="372745" h="266700">
                <a:moveTo>
                  <a:pt x="368315" y="77183"/>
                </a:moveTo>
                <a:lnTo>
                  <a:pt x="312778" y="77183"/>
                </a:lnTo>
                <a:lnTo>
                  <a:pt x="318799" y="79111"/>
                </a:lnTo>
                <a:lnTo>
                  <a:pt x="327453" y="86825"/>
                </a:lnTo>
                <a:lnTo>
                  <a:pt x="329617" y="92892"/>
                </a:lnTo>
                <a:lnTo>
                  <a:pt x="329617" y="108085"/>
                </a:lnTo>
                <a:lnTo>
                  <a:pt x="302243" y="108931"/>
                </a:lnTo>
                <a:lnTo>
                  <a:pt x="285707" y="110236"/>
                </a:lnTo>
                <a:lnTo>
                  <a:pt x="249329" y="122195"/>
                </a:lnTo>
                <a:lnTo>
                  <a:pt x="231691" y="159164"/>
                </a:lnTo>
                <a:lnTo>
                  <a:pt x="231926" y="164009"/>
                </a:lnTo>
                <a:lnTo>
                  <a:pt x="232025" y="166031"/>
                </a:lnTo>
                <a:lnTo>
                  <a:pt x="255396" y="203753"/>
                </a:lnTo>
                <a:lnTo>
                  <a:pt x="280513" y="209115"/>
                </a:lnTo>
                <a:lnTo>
                  <a:pt x="289261" y="209115"/>
                </a:lnTo>
                <a:lnTo>
                  <a:pt x="328347" y="190489"/>
                </a:lnTo>
                <a:lnTo>
                  <a:pt x="332862" y="184845"/>
                </a:lnTo>
                <a:lnTo>
                  <a:pt x="372371" y="184845"/>
                </a:lnTo>
                <a:lnTo>
                  <a:pt x="372371" y="177649"/>
                </a:lnTo>
                <a:lnTo>
                  <a:pt x="290531" y="177649"/>
                </a:lnTo>
                <a:lnTo>
                  <a:pt x="285498" y="176285"/>
                </a:lnTo>
                <a:lnTo>
                  <a:pt x="281642" y="173557"/>
                </a:lnTo>
                <a:lnTo>
                  <a:pt x="277785" y="170734"/>
                </a:lnTo>
                <a:lnTo>
                  <a:pt x="275856" y="166031"/>
                </a:lnTo>
                <a:lnTo>
                  <a:pt x="275856" y="151921"/>
                </a:lnTo>
                <a:lnTo>
                  <a:pt x="312967" y="133765"/>
                </a:lnTo>
                <a:lnTo>
                  <a:pt x="329617" y="133201"/>
                </a:lnTo>
                <a:lnTo>
                  <a:pt x="372371" y="133201"/>
                </a:lnTo>
                <a:lnTo>
                  <a:pt x="372371" y="101171"/>
                </a:lnTo>
                <a:lnTo>
                  <a:pt x="371365" y="88612"/>
                </a:lnTo>
                <a:lnTo>
                  <a:pt x="371313" y="87960"/>
                </a:lnTo>
                <a:lnTo>
                  <a:pt x="368315" y="77183"/>
                </a:lnTo>
                <a:close/>
              </a:path>
              <a:path w="372745" h="266700">
                <a:moveTo>
                  <a:pt x="372371" y="184845"/>
                </a:moveTo>
                <a:lnTo>
                  <a:pt x="333991" y="184845"/>
                </a:lnTo>
                <a:lnTo>
                  <a:pt x="342241" y="206098"/>
                </a:lnTo>
                <a:lnTo>
                  <a:pt x="342316" y="206292"/>
                </a:lnTo>
                <a:lnTo>
                  <a:pt x="372371" y="206292"/>
                </a:lnTo>
                <a:lnTo>
                  <a:pt x="372371" y="184845"/>
                </a:lnTo>
                <a:close/>
              </a:path>
              <a:path w="372745" h="266700">
                <a:moveTo>
                  <a:pt x="372371" y="133201"/>
                </a:moveTo>
                <a:lnTo>
                  <a:pt x="329617" y="133201"/>
                </a:lnTo>
                <a:lnTo>
                  <a:pt x="329617" y="156248"/>
                </a:lnTo>
                <a:lnTo>
                  <a:pt x="326418" y="164009"/>
                </a:lnTo>
                <a:lnTo>
                  <a:pt x="320022" y="169465"/>
                </a:lnTo>
                <a:lnTo>
                  <a:pt x="313719" y="174921"/>
                </a:lnTo>
                <a:lnTo>
                  <a:pt x="305958" y="177649"/>
                </a:lnTo>
                <a:lnTo>
                  <a:pt x="372371" y="177649"/>
                </a:lnTo>
                <a:lnTo>
                  <a:pt x="372371" y="133201"/>
                </a:lnTo>
                <a:close/>
              </a:path>
              <a:path w="372745" h="266700">
                <a:moveTo>
                  <a:pt x="306758" y="45294"/>
                </a:moveTo>
                <a:lnTo>
                  <a:pt x="266870" y="51185"/>
                </a:lnTo>
                <a:lnTo>
                  <a:pt x="246366" y="59545"/>
                </a:lnTo>
                <a:lnTo>
                  <a:pt x="260617" y="88612"/>
                </a:lnTo>
                <a:lnTo>
                  <a:pt x="267955" y="85320"/>
                </a:lnTo>
                <a:lnTo>
                  <a:pt x="275292" y="82592"/>
                </a:lnTo>
                <a:lnTo>
                  <a:pt x="289967" y="78265"/>
                </a:lnTo>
                <a:lnTo>
                  <a:pt x="297445" y="77183"/>
                </a:lnTo>
                <a:lnTo>
                  <a:pt x="368315" y="77183"/>
                </a:lnTo>
                <a:lnTo>
                  <a:pt x="368138" y="76548"/>
                </a:lnTo>
                <a:lnTo>
                  <a:pt x="334802" y="48751"/>
                </a:lnTo>
                <a:lnTo>
                  <a:pt x="322152" y="46246"/>
                </a:lnTo>
                <a:lnTo>
                  <a:pt x="323231" y="46246"/>
                </a:lnTo>
                <a:lnTo>
                  <a:pt x="306758" y="45294"/>
                </a:lnTo>
                <a:close/>
              </a:path>
            </a:pathLst>
          </a:custGeom>
          <a:solidFill>
            <a:srgbClr val="D22D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049535" y="5780797"/>
            <a:ext cx="208915" cy="2887345"/>
          </a:xfrm>
          <a:custGeom>
            <a:avLst/>
            <a:gdLst/>
            <a:ahLst/>
            <a:cxnLst/>
            <a:rect l="l" t="t" r="r" b="b"/>
            <a:pathLst>
              <a:path w="208914" h="2887345">
                <a:moveTo>
                  <a:pt x="0" y="180612"/>
                </a:moveTo>
                <a:lnTo>
                  <a:pt x="208553" y="180612"/>
                </a:lnTo>
                <a:lnTo>
                  <a:pt x="122337" y="31283"/>
                </a:lnTo>
                <a:lnTo>
                  <a:pt x="122337" y="180422"/>
                </a:lnTo>
                <a:lnTo>
                  <a:pt x="86215" y="180422"/>
                </a:lnTo>
                <a:lnTo>
                  <a:pt x="86215" y="31282"/>
                </a:lnTo>
                <a:lnTo>
                  <a:pt x="0" y="180612"/>
                </a:lnTo>
                <a:close/>
              </a:path>
              <a:path w="208914" h="2887345">
                <a:moveTo>
                  <a:pt x="86215" y="108253"/>
                </a:moveTo>
                <a:lnTo>
                  <a:pt x="86215" y="180422"/>
                </a:lnTo>
                <a:lnTo>
                  <a:pt x="122337" y="180422"/>
                </a:lnTo>
                <a:lnTo>
                  <a:pt x="122337" y="108253"/>
                </a:lnTo>
                <a:lnTo>
                  <a:pt x="86215" y="108253"/>
                </a:lnTo>
                <a:close/>
              </a:path>
              <a:path w="208914" h="2887345">
                <a:moveTo>
                  <a:pt x="86215" y="31282"/>
                </a:moveTo>
                <a:lnTo>
                  <a:pt x="86215" y="108253"/>
                </a:lnTo>
                <a:lnTo>
                  <a:pt x="122337" y="108253"/>
                </a:lnTo>
                <a:lnTo>
                  <a:pt x="122337" y="31283"/>
                </a:lnTo>
                <a:lnTo>
                  <a:pt x="104276" y="0"/>
                </a:lnTo>
                <a:lnTo>
                  <a:pt x="86215" y="31282"/>
                </a:lnTo>
                <a:close/>
              </a:path>
              <a:path w="208914" h="2887345">
                <a:moveTo>
                  <a:pt x="86217" y="2850665"/>
                </a:moveTo>
                <a:lnTo>
                  <a:pt x="86217" y="2886749"/>
                </a:lnTo>
                <a:lnTo>
                  <a:pt x="122339" y="2886749"/>
                </a:lnTo>
                <a:lnTo>
                  <a:pt x="122339" y="2850665"/>
                </a:lnTo>
                <a:lnTo>
                  <a:pt x="86217" y="2850665"/>
                </a:lnTo>
                <a:close/>
              </a:path>
              <a:path w="208914" h="2887345">
                <a:moveTo>
                  <a:pt x="86217" y="2706327"/>
                </a:moveTo>
                <a:lnTo>
                  <a:pt x="86217" y="2778496"/>
                </a:lnTo>
                <a:lnTo>
                  <a:pt x="122339" y="2778496"/>
                </a:lnTo>
                <a:lnTo>
                  <a:pt x="122339" y="2706327"/>
                </a:lnTo>
                <a:lnTo>
                  <a:pt x="86217" y="2706327"/>
                </a:lnTo>
                <a:close/>
              </a:path>
              <a:path w="208914" h="2887345">
                <a:moveTo>
                  <a:pt x="86217" y="2561990"/>
                </a:moveTo>
                <a:lnTo>
                  <a:pt x="86217" y="2634159"/>
                </a:lnTo>
                <a:lnTo>
                  <a:pt x="122339" y="2634159"/>
                </a:lnTo>
                <a:lnTo>
                  <a:pt x="122339" y="2561990"/>
                </a:lnTo>
                <a:lnTo>
                  <a:pt x="86217" y="2561990"/>
                </a:lnTo>
                <a:close/>
              </a:path>
              <a:path w="208914" h="2887345">
                <a:moveTo>
                  <a:pt x="86217" y="2417652"/>
                </a:moveTo>
                <a:lnTo>
                  <a:pt x="86217" y="2489821"/>
                </a:lnTo>
                <a:lnTo>
                  <a:pt x="122339" y="2489821"/>
                </a:lnTo>
                <a:lnTo>
                  <a:pt x="122339" y="2417652"/>
                </a:lnTo>
                <a:lnTo>
                  <a:pt x="86217" y="2417652"/>
                </a:lnTo>
                <a:close/>
              </a:path>
              <a:path w="208914" h="2887345">
                <a:moveTo>
                  <a:pt x="86216" y="2273315"/>
                </a:moveTo>
                <a:lnTo>
                  <a:pt x="86216" y="2345484"/>
                </a:lnTo>
                <a:lnTo>
                  <a:pt x="122339" y="2345484"/>
                </a:lnTo>
                <a:lnTo>
                  <a:pt x="122339" y="2273315"/>
                </a:lnTo>
                <a:lnTo>
                  <a:pt x="86216" y="2273315"/>
                </a:lnTo>
                <a:close/>
              </a:path>
              <a:path w="208914" h="2887345">
                <a:moveTo>
                  <a:pt x="86216" y="2128977"/>
                </a:moveTo>
                <a:lnTo>
                  <a:pt x="86216" y="2201146"/>
                </a:lnTo>
                <a:lnTo>
                  <a:pt x="122339" y="2201146"/>
                </a:lnTo>
                <a:lnTo>
                  <a:pt x="122339" y="2128977"/>
                </a:lnTo>
                <a:lnTo>
                  <a:pt x="86216" y="2128977"/>
                </a:lnTo>
                <a:close/>
              </a:path>
              <a:path w="208914" h="2887345">
                <a:moveTo>
                  <a:pt x="86216" y="1984640"/>
                </a:moveTo>
                <a:lnTo>
                  <a:pt x="86216" y="2056809"/>
                </a:lnTo>
                <a:lnTo>
                  <a:pt x="122339" y="2056809"/>
                </a:lnTo>
                <a:lnTo>
                  <a:pt x="122339" y="1984640"/>
                </a:lnTo>
                <a:lnTo>
                  <a:pt x="86216" y="1984640"/>
                </a:lnTo>
                <a:close/>
              </a:path>
              <a:path w="208914" h="2887345">
                <a:moveTo>
                  <a:pt x="86216" y="1840302"/>
                </a:moveTo>
                <a:lnTo>
                  <a:pt x="86216" y="1912471"/>
                </a:lnTo>
                <a:lnTo>
                  <a:pt x="122338" y="1912471"/>
                </a:lnTo>
                <a:lnTo>
                  <a:pt x="122338" y="1840302"/>
                </a:lnTo>
                <a:lnTo>
                  <a:pt x="86216" y="1840302"/>
                </a:lnTo>
                <a:close/>
              </a:path>
              <a:path w="208914" h="2887345">
                <a:moveTo>
                  <a:pt x="86216" y="1695965"/>
                </a:moveTo>
                <a:lnTo>
                  <a:pt x="86216" y="1768134"/>
                </a:lnTo>
                <a:lnTo>
                  <a:pt x="122338" y="1768134"/>
                </a:lnTo>
                <a:lnTo>
                  <a:pt x="122338" y="1695965"/>
                </a:lnTo>
                <a:lnTo>
                  <a:pt x="86216" y="1695965"/>
                </a:lnTo>
                <a:close/>
              </a:path>
              <a:path w="208914" h="2887345">
                <a:moveTo>
                  <a:pt x="86216" y="1551627"/>
                </a:moveTo>
                <a:lnTo>
                  <a:pt x="86216" y="1623796"/>
                </a:lnTo>
                <a:lnTo>
                  <a:pt x="122338" y="1623796"/>
                </a:lnTo>
                <a:lnTo>
                  <a:pt x="122338" y="1551627"/>
                </a:lnTo>
                <a:lnTo>
                  <a:pt x="86216" y="1551627"/>
                </a:lnTo>
                <a:close/>
              </a:path>
              <a:path w="208914" h="2887345">
                <a:moveTo>
                  <a:pt x="86216" y="1407290"/>
                </a:moveTo>
                <a:lnTo>
                  <a:pt x="86216" y="1479459"/>
                </a:lnTo>
                <a:lnTo>
                  <a:pt x="122338" y="1479459"/>
                </a:lnTo>
                <a:lnTo>
                  <a:pt x="122338" y="1407290"/>
                </a:lnTo>
                <a:lnTo>
                  <a:pt x="86216" y="1407290"/>
                </a:lnTo>
                <a:close/>
              </a:path>
              <a:path w="208914" h="2887345">
                <a:moveTo>
                  <a:pt x="86216" y="1262953"/>
                </a:moveTo>
                <a:lnTo>
                  <a:pt x="86216" y="1335121"/>
                </a:lnTo>
                <a:lnTo>
                  <a:pt x="122338" y="1335121"/>
                </a:lnTo>
                <a:lnTo>
                  <a:pt x="122338" y="1262952"/>
                </a:lnTo>
                <a:lnTo>
                  <a:pt x="86216" y="1262953"/>
                </a:lnTo>
                <a:close/>
              </a:path>
              <a:path w="208914" h="2887345">
                <a:moveTo>
                  <a:pt x="86216" y="1118615"/>
                </a:moveTo>
                <a:lnTo>
                  <a:pt x="86216" y="1190784"/>
                </a:lnTo>
                <a:lnTo>
                  <a:pt x="122338" y="1190784"/>
                </a:lnTo>
                <a:lnTo>
                  <a:pt x="122338" y="1118615"/>
                </a:lnTo>
                <a:lnTo>
                  <a:pt x="86216" y="1118615"/>
                </a:lnTo>
                <a:close/>
              </a:path>
              <a:path w="208914" h="2887345">
                <a:moveTo>
                  <a:pt x="86216" y="974278"/>
                </a:moveTo>
                <a:lnTo>
                  <a:pt x="86216" y="1046447"/>
                </a:lnTo>
                <a:lnTo>
                  <a:pt x="122338" y="1046447"/>
                </a:lnTo>
                <a:lnTo>
                  <a:pt x="122338" y="974278"/>
                </a:lnTo>
                <a:lnTo>
                  <a:pt x="86216" y="974278"/>
                </a:lnTo>
                <a:close/>
              </a:path>
              <a:path w="208914" h="2887345">
                <a:moveTo>
                  <a:pt x="86215" y="829941"/>
                </a:moveTo>
                <a:lnTo>
                  <a:pt x="86215" y="902109"/>
                </a:lnTo>
                <a:lnTo>
                  <a:pt x="122338" y="902109"/>
                </a:lnTo>
                <a:lnTo>
                  <a:pt x="122338" y="829941"/>
                </a:lnTo>
                <a:lnTo>
                  <a:pt x="86215" y="829941"/>
                </a:lnTo>
                <a:close/>
              </a:path>
              <a:path w="208914" h="2887345">
                <a:moveTo>
                  <a:pt x="86215" y="685603"/>
                </a:moveTo>
                <a:lnTo>
                  <a:pt x="86215" y="757772"/>
                </a:lnTo>
                <a:lnTo>
                  <a:pt x="122338" y="757772"/>
                </a:lnTo>
                <a:lnTo>
                  <a:pt x="122338" y="685603"/>
                </a:lnTo>
                <a:lnTo>
                  <a:pt x="86215" y="685603"/>
                </a:lnTo>
                <a:close/>
              </a:path>
              <a:path w="208914" h="2887345">
                <a:moveTo>
                  <a:pt x="86215" y="541266"/>
                </a:moveTo>
                <a:lnTo>
                  <a:pt x="86215" y="613434"/>
                </a:lnTo>
                <a:lnTo>
                  <a:pt x="122338" y="613434"/>
                </a:lnTo>
                <a:lnTo>
                  <a:pt x="122338" y="541266"/>
                </a:lnTo>
                <a:lnTo>
                  <a:pt x="86215" y="541266"/>
                </a:lnTo>
                <a:close/>
              </a:path>
              <a:path w="208914" h="2887345">
                <a:moveTo>
                  <a:pt x="86215" y="396928"/>
                </a:moveTo>
                <a:lnTo>
                  <a:pt x="86215" y="469097"/>
                </a:lnTo>
                <a:lnTo>
                  <a:pt x="122337" y="469097"/>
                </a:lnTo>
                <a:lnTo>
                  <a:pt x="122337" y="396928"/>
                </a:lnTo>
                <a:lnTo>
                  <a:pt x="86215" y="396928"/>
                </a:lnTo>
                <a:close/>
              </a:path>
              <a:path w="208914" h="2887345">
                <a:moveTo>
                  <a:pt x="86215" y="252591"/>
                </a:moveTo>
                <a:lnTo>
                  <a:pt x="86215" y="324760"/>
                </a:lnTo>
                <a:lnTo>
                  <a:pt x="122337" y="324760"/>
                </a:lnTo>
                <a:lnTo>
                  <a:pt x="122337" y="252591"/>
                </a:lnTo>
                <a:lnTo>
                  <a:pt x="86215" y="252591"/>
                </a:lnTo>
                <a:close/>
              </a:path>
            </a:pathLst>
          </a:custGeom>
          <a:solidFill>
            <a:srgbClr val="D22D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160125" y="7041619"/>
            <a:ext cx="519430" cy="209550"/>
          </a:xfrm>
          <a:custGeom>
            <a:avLst/>
            <a:gdLst/>
            <a:ahLst/>
            <a:cxnLst/>
            <a:rect l="l" t="t" r="r" b="b"/>
            <a:pathLst>
              <a:path w="519429" h="209550">
                <a:moveTo>
                  <a:pt x="43741" y="0"/>
                </a:moveTo>
                <a:lnTo>
                  <a:pt x="0" y="0"/>
                </a:lnTo>
                <a:lnTo>
                  <a:pt x="0" y="206292"/>
                </a:lnTo>
                <a:lnTo>
                  <a:pt x="43741" y="206292"/>
                </a:lnTo>
                <a:lnTo>
                  <a:pt x="43741" y="117256"/>
                </a:lnTo>
                <a:lnTo>
                  <a:pt x="169041" y="117256"/>
                </a:lnTo>
                <a:lnTo>
                  <a:pt x="169041" y="80852"/>
                </a:lnTo>
                <a:lnTo>
                  <a:pt x="43741" y="80852"/>
                </a:lnTo>
                <a:lnTo>
                  <a:pt x="43741" y="0"/>
                </a:lnTo>
                <a:close/>
              </a:path>
              <a:path w="519429" h="209550">
                <a:moveTo>
                  <a:pt x="169041" y="117256"/>
                </a:moveTo>
                <a:lnTo>
                  <a:pt x="125440" y="117256"/>
                </a:lnTo>
                <a:lnTo>
                  <a:pt x="125440" y="206292"/>
                </a:lnTo>
                <a:lnTo>
                  <a:pt x="169041" y="206292"/>
                </a:lnTo>
                <a:lnTo>
                  <a:pt x="169041" y="117256"/>
                </a:lnTo>
                <a:close/>
              </a:path>
              <a:path w="519429" h="209550">
                <a:moveTo>
                  <a:pt x="169041" y="0"/>
                </a:moveTo>
                <a:lnTo>
                  <a:pt x="125440" y="0"/>
                </a:lnTo>
                <a:lnTo>
                  <a:pt x="125440" y="80852"/>
                </a:lnTo>
                <a:lnTo>
                  <a:pt x="169041" y="80852"/>
                </a:lnTo>
                <a:lnTo>
                  <a:pt x="169041" y="0"/>
                </a:lnTo>
                <a:close/>
              </a:path>
              <a:path w="519429" h="209550">
                <a:moveTo>
                  <a:pt x="282912" y="45576"/>
                </a:moveTo>
                <a:lnTo>
                  <a:pt x="243826" y="54889"/>
                </a:lnTo>
                <a:lnTo>
                  <a:pt x="217581" y="82545"/>
                </a:lnTo>
                <a:lnTo>
                  <a:pt x="208268" y="128545"/>
                </a:lnTo>
                <a:lnTo>
                  <a:pt x="208912" y="141579"/>
                </a:lnTo>
                <a:lnTo>
                  <a:pt x="224274" y="182084"/>
                </a:lnTo>
                <a:lnTo>
                  <a:pt x="256719" y="204194"/>
                </a:lnTo>
                <a:lnTo>
                  <a:pt x="289261" y="209115"/>
                </a:lnTo>
                <a:lnTo>
                  <a:pt x="298018" y="208947"/>
                </a:lnTo>
                <a:lnTo>
                  <a:pt x="304106" y="208568"/>
                </a:lnTo>
                <a:lnTo>
                  <a:pt x="305000" y="208568"/>
                </a:lnTo>
                <a:lnTo>
                  <a:pt x="344715" y="197967"/>
                </a:lnTo>
                <a:lnTo>
                  <a:pt x="344715" y="177084"/>
                </a:lnTo>
                <a:lnTo>
                  <a:pt x="291237" y="177084"/>
                </a:lnTo>
                <a:lnTo>
                  <a:pt x="282629" y="176440"/>
                </a:lnTo>
                <a:lnTo>
                  <a:pt x="252812" y="146756"/>
                </a:lnTo>
                <a:lnTo>
                  <a:pt x="251869" y="138140"/>
                </a:lnTo>
                <a:lnTo>
                  <a:pt x="353604" y="138140"/>
                </a:lnTo>
                <a:lnTo>
                  <a:pt x="353509" y="115299"/>
                </a:lnTo>
                <a:lnTo>
                  <a:pt x="353227" y="109496"/>
                </a:lnTo>
                <a:lnTo>
                  <a:pt x="252857" y="109496"/>
                </a:lnTo>
                <a:lnTo>
                  <a:pt x="253924" y="101462"/>
                </a:lnTo>
                <a:lnTo>
                  <a:pt x="274822" y="76195"/>
                </a:lnTo>
                <a:lnTo>
                  <a:pt x="343655" y="76195"/>
                </a:lnTo>
                <a:lnTo>
                  <a:pt x="340244" y="70816"/>
                </a:lnTo>
                <a:lnTo>
                  <a:pt x="303266" y="47692"/>
                </a:lnTo>
                <a:lnTo>
                  <a:pt x="293794" y="46158"/>
                </a:lnTo>
                <a:lnTo>
                  <a:pt x="294523" y="46158"/>
                </a:lnTo>
                <a:lnTo>
                  <a:pt x="282912" y="45576"/>
                </a:lnTo>
                <a:close/>
              </a:path>
              <a:path w="519429" h="209550">
                <a:moveTo>
                  <a:pt x="344715" y="164667"/>
                </a:moveTo>
                <a:lnTo>
                  <a:pt x="305700" y="176308"/>
                </a:lnTo>
                <a:lnTo>
                  <a:pt x="291237" y="177084"/>
                </a:lnTo>
                <a:lnTo>
                  <a:pt x="344715" y="177084"/>
                </a:lnTo>
                <a:lnTo>
                  <a:pt x="344715" y="164667"/>
                </a:lnTo>
                <a:close/>
              </a:path>
              <a:path w="519429" h="209550">
                <a:moveTo>
                  <a:pt x="343655" y="76195"/>
                </a:moveTo>
                <a:lnTo>
                  <a:pt x="289967" y="76195"/>
                </a:lnTo>
                <a:lnTo>
                  <a:pt x="295517" y="77653"/>
                </a:lnTo>
                <a:lnTo>
                  <a:pt x="299844" y="80569"/>
                </a:lnTo>
                <a:lnTo>
                  <a:pt x="304265" y="83486"/>
                </a:lnTo>
                <a:lnTo>
                  <a:pt x="307558" y="87436"/>
                </a:lnTo>
                <a:lnTo>
                  <a:pt x="309721" y="92422"/>
                </a:lnTo>
                <a:lnTo>
                  <a:pt x="311979" y="97408"/>
                </a:lnTo>
                <a:lnTo>
                  <a:pt x="312816" y="101462"/>
                </a:lnTo>
                <a:lnTo>
                  <a:pt x="313156" y="103217"/>
                </a:lnTo>
                <a:lnTo>
                  <a:pt x="313249" y="109496"/>
                </a:lnTo>
                <a:lnTo>
                  <a:pt x="353227" y="109496"/>
                </a:lnTo>
                <a:lnTo>
                  <a:pt x="353066" y="106197"/>
                </a:lnTo>
                <a:lnTo>
                  <a:pt x="351452" y="96020"/>
                </a:lnTo>
                <a:lnTo>
                  <a:pt x="348763" y="86725"/>
                </a:lnTo>
                <a:lnTo>
                  <a:pt x="344997" y="78312"/>
                </a:lnTo>
                <a:lnTo>
                  <a:pt x="343655" y="76195"/>
                </a:lnTo>
                <a:close/>
              </a:path>
              <a:path w="519429" h="209550">
                <a:moveTo>
                  <a:pt x="467475" y="80852"/>
                </a:moveTo>
                <a:lnTo>
                  <a:pt x="424438" y="80852"/>
                </a:lnTo>
                <a:lnTo>
                  <a:pt x="424438" y="206292"/>
                </a:lnTo>
                <a:lnTo>
                  <a:pt x="467475" y="206292"/>
                </a:lnTo>
                <a:lnTo>
                  <a:pt x="467475" y="80852"/>
                </a:lnTo>
                <a:close/>
              </a:path>
              <a:path w="519429" h="209550">
                <a:moveTo>
                  <a:pt x="519118" y="48539"/>
                </a:moveTo>
                <a:lnTo>
                  <a:pt x="372653" y="48539"/>
                </a:lnTo>
                <a:lnTo>
                  <a:pt x="372653" y="80852"/>
                </a:lnTo>
                <a:lnTo>
                  <a:pt x="519118" y="80852"/>
                </a:lnTo>
                <a:lnTo>
                  <a:pt x="519118" y="48539"/>
                </a:lnTo>
                <a:close/>
              </a:path>
            </a:pathLst>
          </a:custGeom>
          <a:solidFill>
            <a:srgbClr val="D22D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854475" y="6873149"/>
            <a:ext cx="208915" cy="661035"/>
          </a:xfrm>
          <a:custGeom>
            <a:avLst/>
            <a:gdLst/>
            <a:ahLst/>
            <a:cxnLst/>
            <a:rect l="l" t="t" r="r" b="b"/>
            <a:pathLst>
              <a:path w="208914" h="661034">
                <a:moveTo>
                  <a:pt x="208553" y="480081"/>
                </a:moveTo>
                <a:lnTo>
                  <a:pt x="0" y="480081"/>
                </a:lnTo>
                <a:lnTo>
                  <a:pt x="86215" y="629410"/>
                </a:lnTo>
                <a:lnTo>
                  <a:pt x="86215" y="498142"/>
                </a:lnTo>
                <a:lnTo>
                  <a:pt x="122337" y="498142"/>
                </a:lnTo>
                <a:lnTo>
                  <a:pt x="122337" y="629410"/>
                </a:lnTo>
                <a:lnTo>
                  <a:pt x="208553" y="480081"/>
                </a:lnTo>
                <a:close/>
              </a:path>
              <a:path w="208914" h="661034">
                <a:moveTo>
                  <a:pt x="122337" y="480081"/>
                </a:moveTo>
                <a:lnTo>
                  <a:pt x="122337" y="0"/>
                </a:lnTo>
                <a:lnTo>
                  <a:pt x="86215" y="0"/>
                </a:lnTo>
                <a:lnTo>
                  <a:pt x="86215" y="480081"/>
                </a:lnTo>
                <a:lnTo>
                  <a:pt x="122337" y="480081"/>
                </a:lnTo>
                <a:close/>
              </a:path>
              <a:path w="208914" h="661034">
                <a:moveTo>
                  <a:pt x="122337" y="629410"/>
                </a:moveTo>
                <a:lnTo>
                  <a:pt x="122337" y="498142"/>
                </a:lnTo>
                <a:lnTo>
                  <a:pt x="86215" y="498142"/>
                </a:lnTo>
                <a:lnTo>
                  <a:pt x="86215" y="629410"/>
                </a:lnTo>
                <a:lnTo>
                  <a:pt x="104276" y="660693"/>
                </a:lnTo>
                <a:lnTo>
                  <a:pt x="122337" y="629410"/>
                </a:lnTo>
                <a:close/>
              </a:path>
            </a:pathLst>
          </a:custGeom>
          <a:solidFill>
            <a:srgbClr val="D22D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4886504" y="8546868"/>
            <a:ext cx="2093595" cy="278765"/>
          </a:xfrm>
          <a:custGeom>
            <a:avLst/>
            <a:gdLst/>
            <a:ahLst/>
            <a:cxnLst/>
            <a:rect l="l" t="t" r="r" b="b"/>
            <a:pathLst>
              <a:path w="2093595" h="278765">
                <a:moveTo>
                  <a:pt x="158600" y="2963"/>
                </a:moveTo>
                <a:lnTo>
                  <a:pt x="0" y="2963"/>
                </a:lnTo>
                <a:lnTo>
                  <a:pt x="0" y="209256"/>
                </a:lnTo>
                <a:lnTo>
                  <a:pt x="33723" y="209256"/>
                </a:lnTo>
                <a:lnTo>
                  <a:pt x="33723" y="31889"/>
                </a:lnTo>
                <a:lnTo>
                  <a:pt x="158600" y="31889"/>
                </a:lnTo>
                <a:lnTo>
                  <a:pt x="158600" y="2963"/>
                </a:lnTo>
                <a:close/>
              </a:path>
              <a:path w="2093595" h="278765">
                <a:moveTo>
                  <a:pt x="158600" y="31889"/>
                </a:moveTo>
                <a:lnTo>
                  <a:pt x="124735" y="31889"/>
                </a:lnTo>
                <a:lnTo>
                  <a:pt x="124735" y="209256"/>
                </a:lnTo>
                <a:lnTo>
                  <a:pt x="158600" y="209256"/>
                </a:lnTo>
                <a:lnTo>
                  <a:pt x="158600" y="31889"/>
                </a:lnTo>
                <a:close/>
              </a:path>
              <a:path w="2093595" h="278765">
                <a:moveTo>
                  <a:pt x="236347" y="53195"/>
                </a:moveTo>
                <a:lnTo>
                  <a:pt x="209538" y="53195"/>
                </a:lnTo>
                <a:lnTo>
                  <a:pt x="209538" y="278678"/>
                </a:lnTo>
                <a:lnTo>
                  <a:pt x="242697" y="278678"/>
                </a:lnTo>
                <a:lnTo>
                  <a:pt x="242599" y="210746"/>
                </a:lnTo>
                <a:lnTo>
                  <a:pt x="242039" y="203941"/>
                </a:lnTo>
                <a:lnTo>
                  <a:pt x="240722" y="190771"/>
                </a:lnTo>
                <a:lnTo>
                  <a:pt x="334278" y="190771"/>
                </a:lnTo>
                <a:lnTo>
                  <a:pt x="334414" y="190630"/>
                </a:lnTo>
                <a:lnTo>
                  <a:pt x="337906" y="184986"/>
                </a:lnTo>
                <a:lnTo>
                  <a:pt x="281218" y="184986"/>
                </a:lnTo>
                <a:lnTo>
                  <a:pt x="271703" y="184192"/>
                </a:lnTo>
                <a:lnTo>
                  <a:pt x="244955" y="155531"/>
                </a:lnTo>
                <a:lnTo>
                  <a:pt x="242697" y="130943"/>
                </a:lnTo>
                <a:lnTo>
                  <a:pt x="242697" y="126005"/>
                </a:lnTo>
                <a:lnTo>
                  <a:pt x="256975" y="83974"/>
                </a:lnTo>
                <a:lnTo>
                  <a:pt x="270989" y="78312"/>
                </a:lnTo>
                <a:lnTo>
                  <a:pt x="269865" y="78312"/>
                </a:lnTo>
                <a:lnTo>
                  <a:pt x="280654" y="77465"/>
                </a:lnTo>
                <a:lnTo>
                  <a:pt x="338339" y="77465"/>
                </a:lnTo>
                <a:lnTo>
                  <a:pt x="336258" y="74079"/>
                </a:lnTo>
                <a:lnTo>
                  <a:pt x="241004" y="74079"/>
                </a:lnTo>
                <a:lnTo>
                  <a:pt x="238652" y="63073"/>
                </a:lnTo>
                <a:lnTo>
                  <a:pt x="237142" y="56300"/>
                </a:lnTo>
                <a:lnTo>
                  <a:pt x="236347" y="53195"/>
                </a:lnTo>
                <a:close/>
              </a:path>
              <a:path w="2093595" h="278765">
                <a:moveTo>
                  <a:pt x="334278" y="190771"/>
                </a:moveTo>
                <a:lnTo>
                  <a:pt x="242697" y="190771"/>
                </a:lnTo>
                <a:lnTo>
                  <a:pt x="251710" y="200093"/>
                </a:lnTo>
                <a:lnTo>
                  <a:pt x="262381" y="206751"/>
                </a:lnTo>
                <a:lnTo>
                  <a:pt x="274710" y="210746"/>
                </a:lnTo>
                <a:lnTo>
                  <a:pt x="288697" y="212078"/>
                </a:lnTo>
                <a:lnTo>
                  <a:pt x="302416" y="210746"/>
                </a:lnTo>
                <a:lnTo>
                  <a:pt x="314623" y="206751"/>
                </a:lnTo>
                <a:lnTo>
                  <a:pt x="325240" y="200093"/>
                </a:lnTo>
                <a:lnTo>
                  <a:pt x="334278" y="190771"/>
                </a:lnTo>
                <a:close/>
              </a:path>
              <a:path w="2093595" h="278765">
                <a:moveTo>
                  <a:pt x="338339" y="77465"/>
                </a:moveTo>
                <a:lnTo>
                  <a:pt x="280654" y="77465"/>
                </a:lnTo>
                <a:lnTo>
                  <a:pt x="289067" y="78312"/>
                </a:lnTo>
                <a:lnTo>
                  <a:pt x="296387" y="80852"/>
                </a:lnTo>
                <a:lnTo>
                  <a:pt x="316476" y="118341"/>
                </a:lnTo>
                <a:lnTo>
                  <a:pt x="317059" y="130661"/>
                </a:lnTo>
                <a:lnTo>
                  <a:pt x="316476" y="142964"/>
                </a:lnTo>
                <a:lnTo>
                  <a:pt x="296457" y="181458"/>
                </a:lnTo>
                <a:lnTo>
                  <a:pt x="289094" y="184192"/>
                </a:lnTo>
                <a:lnTo>
                  <a:pt x="288520" y="184192"/>
                </a:lnTo>
                <a:lnTo>
                  <a:pt x="281218" y="184986"/>
                </a:lnTo>
                <a:lnTo>
                  <a:pt x="337906" y="184986"/>
                </a:lnTo>
                <a:lnTo>
                  <a:pt x="341699" y="178857"/>
                </a:lnTo>
                <a:lnTo>
                  <a:pt x="346902" y="164984"/>
                </a:lnTo>
                <a:lnTo>
                  <a:pt x="350024" y="149013"/>
                </a:lnTo>
                <a:lnTo>
                  <a:pt x="351064" y="130943"/>
                </a:lnTo>
                <a:lnTo>
                  <a:pt x="350114" y="114170"/>
                </a:lnTo>
                <a:lnTo>
                  <a:pt x="350041" y="112891"/>
                </a:lnTo>
                <a:lnTo>
                  <a:pt x="346972" y="96973"/>
                </a:lnTo>
                <a:lnTo>
                  <a:pt x="341857" y="83189"/>
                </a:lnTo>
                <a:lnTo>
                  <a:pt x="338339" y="77465"/>
                </a:lnTo>
                <a:close/>
              </a:path>
              <a:path w="2093595" h="278765">
                <a:moveTo>
                  <a:pt x="289261" y="50373"/>
                </a:moveTo>
                <a:lnTo>
                  <a:pt x="274710" y="51855"/>
                </a:lnTo>
                <a:lnTo>
                  <a:pt x="262099" y="56300"/>
                </a:lnTo>
                <a:lnTo>
                  <a:pt x="251428" y="63708"/>
                </a:lnTo>
                <a:lnTo>
                  <a:pt x="242697" y="74079"/>
                </a:lnTo>
                <a:lnTo>
                  <a:pt x="336258" y="74079"/>
                </a:lnTo>
                <a:lnTo>
                  <a:pt x="303054" y="51696"/>
                </a:lnTo>
                <a:lnTo>
                  <a:pt x="289261" y="50373"/>
                </a:lnTo>
                <a:close/>
              </a:path>
              <a:path w="2093595" h="278765">
                <a:moveTo>
                  <a:pt x="454634" y="50373"/>
                </a:moveTo>
                <a:lnTo>
                  <a:pt x="437480" y="51740"/>
                </a:lnTo>
                <a:lnTo>
                  <a:pt x="437792" y="51740"/>
                </a:lnTo>
                <a:lnTo>
                  <a:pt x="423203" y="55700"/>
                </a:lnTo>
                <a:lnTo>
                  <a:pt x="391226" y="83374"/>
                </a:lnTo>
                <a:lnTo>
                  <a:pt x="380273" y="130943"/>
                </a:lnTo>
                <a:lnTo>
                  <a:pt x="380837" y="142778"/>
                </a:lnTo>
                <a:lnTo>
                  <a:pt x="394304" y="182543"/>
                </a:lnTo>
                <a:lnTo>
                  <a:pt x="433187" y="209608"/>
                </a:lnTo>
                <a:lnTo>
                  <a:pt x="453788" y="212078"/>
                </a:lnTo>
                <a:lnTo>
                  <a:pt x="470323" y="210737"/>
                </a:lnTo>
                <a:lnTo>
                  <a:pt x="484936" y="206716"/>
                </a:lnTo>
                <a:lnTo>
                  <a:pt x="497627" y="200013"/>
                </a:lnTo>
                <a:lnTo>
                  <a:pt x="508395" y="190630"/>
                </a:lnTo>
                <a:lnTo>
                  <a:pt x="512508" y="184986"/>
                </a:lnTo>
                <a:lnTo>
                  <a:pt x="454352" y="184986"/>
                </a:lnTo>
                <a:lnTo>
                  <a:pt x="436882" y="181608"/>
                </a:lnTo>
                <a:lnTo>
                  <a:pt x="424403" y="171475"/>
                </a:lnTo>
                <a:lnTo>
                  <a:pt x="416916" y="154587"/>
                </a:lnTo>
                <a:lnTo>
                  <a:pt x="414420" y="130943"/>
                </a:lnTo>
                <a:lnTo>
                  <a:pt x="415002" y="118782"/>
                </a:lnTo>
                <a:lnTo>
                  <a:pt x="436044" y="80922"/>
                </a:lnTo>
                <a:lnTo>
                  <a:pt x="454070" y="77465"/>
                </a:lnTo>
                <a:lnTo>
                  <a:pt x="512072" y="77465"/>
                </a:lnTo>
                <a:lnTo>
                  <a:pt x="508253" y="72244"/>
                </a:lnTo>
                <a:lnTo>
                  <a:pt x="497494" y="62676"/>
                </a:lnTo>
                <a:lnTo>
                  <a:pt x="484971" y="55841"/>
                </a:lnTo>
                <a:lnTo>
                  <a:pt x="470685" y="51740"/>
                </a:lnTo>
                <a:lnTo>
                  <a:pt x="454634" y="50373"/>
                </a:lnTo>
                <a:close/>
              </a:path>
              <a:path w="2093595" h="278765">
                <a:moveTo>
                  <a:pt x="512072" y="77465"/>
                </a:moveTo>
                <a:lnTo>
                  <a:pt x="454070" y="77465"/>
                </a:lnTo>
                <a:lnTo>
                  <a:pt x="472076" y="80922"/>
                </a:lnTo>
                <a:lnTo>
                  <a:pt x="471621" y="80922"/>
                </a:lnTo>
                <a:lnTo>
                  <a:pt x="483913" y="90835"/>
                </a:lnTo>
                <a:lnTo>
                  <a:pt x="491374" y="107547"/>
                </a:lnTo>
                <a:lnTo>
                  <a:pt x="493861" y="130943"/>
                </a:lnTo>
                <a:lnTo>
                  <a:pt x="491466" y="153873"/>
                </a:lnTo>
                <a:lnTo>
                  <a:pt x="491392" y="154587"/>
                </a:lnTo>
                <a:lnTo>
                  <a:pt x="483984" y="171475"/>
                </a:lnTo>
                <a:lnTo>
                  <a:pt x="471637" y="181608"/>
                </a:lnTo>
                <a:lnTo>
                  <a:pt x="454352" y="184986"/>
                </a:lnTo>
                <a:lnTo>
                  <a:pt x="512508" y="184986"/>
                </a:lnTo>
                <a:lnTo>
                  <a:pt x="516975" y="178857"/>
                </a:lnTo>
                <a:lnTo>
                  <a:pt x="523105" y="164984"/>
                </a:lnTo>
                <a:lnTo>
                  <a:pt x="526782" y="149013"/>
                </a:lnTo>
                <a:lnTo>
                  <a:pt x="528008" y="130943"/>
                </a:lnTo>
                <a:lnTo>
                  <a:pt x="526773" y="113411"/>
                </a:lnTo>
                <a:lnTo>
                  <a:pt x="523069" y="97784"/>
                </a:lnTo>
                <a:lnTo>
                  <a:pt x="516896" y="84062"/>
                </a:lnTo>
                <a:lnTo>
                  <a:pt x="512072" y="77465"/>
                </a:lnTo>
                <a:close/>
              </a:path>
              <a:path w="2093595" h="278765">
                <a:moveTo>
                  <a:pt x="632707" y="79158"/>
                </a:moveTo>
                <a:lnTo>
                  <a:pt x="599406" y="79158"/>
                </a:lnTo>
                <a:lnTo>
                  <a:pt x="599406" y="209256"/>
                </a:lnTo>
                <a:lnTo>
                  <a:pt x="632707" y="209256"/>
                </a:lnTo>
                <a:lnTo>
                  <a:pt x="632707" y="79158"/>
                </a:lnTo>
                <a:close/>
              </a:path>
              <a:path w="2093595" h="278765">
                <a:moveTo>
                  <a:pt x="683504" y="53195"/>
                </a:moveTo>
                <a:lnTo>
                  <a:pt x="548609" y="53195"/>
                </a:lnTo>
                <a:lnTo>
                  <a:pt x="548609" y="79158"/>
                </a:lnTo>
                <a:lnTo>
                  <a:pt x="683504" y="79158"/>
                </a:lnTo>
                <a:lnTo>
                  <a:pt x="683504" y="53195"/>
                </a:lnTo>
                <a:close/>
              </a:path>
              <a:path w="2093595" h="278765">
                <a:moveTo>
                  <a:pt x="778607" y="50373"/>
                </a:moveTo>
                <a:lnTo>
                  <a:pt x="761453" y="51740"/>
                </a:lnTo>
                <a:lnTo>
                  <a:pt x="761765" y="51740"/>
                </a:lnTo>
                <a:lnTo>
                  <a:pt x="747177" y="55700"/>
                </a:lnTo>
                <a:lnTo>
                  <a:pt x="715199" y="83374"/>
                </a:lnTo>
                <a:lnTo>
                  <a:pt x="704246" y="130943"/>
                </a:lnTo>
                <a:lnTo>
                  <a:pt x="704810" y="142778"/>
                </a:lnTo>
                <a:lnTo>
                  <a:pt x="718277" y="182543"/>
                </a:lnTo>
                <a:lnTo>
                  <a:pt x="757160" y="209608"/>
                </a:lnTo>
                <a:lnTo>
                  <a:pt x="777761" y="212078"/>
                </a:lnTo>
                <a:lnTo>
                  <a:pt x="794296" y="210737"/>
                </a:lnTo>
                <a:lnTo>
                  <a:pt x="808909" y="206716"/>
                </a:lnTo>
                <a:lnTo>
                  <a:pt x="821600" y="200013"/>
                </a:lnTo>
                <a:lnTo>
                  <a:pt x="832368" y="190630"/>
                </a:lnTo>
                <a:lnTo>
                  <a:pt x="836481" y="184986"/>
                </a:lnTo>
                <a:lnTo>
                  <a:pt x="778325" y="184986"/>
                </a:lnTo>
                <a:lnTo>
                  <a:pt x="760855" y="181608"/>
                </a:lnTo>
                <a:lnTo>
                  <a:pt x="748376" y="171475"/>
                </a:lnTo>
                <a:lnTo>
                  <a:pt x="740889" y="154587"/>
                </a:lnTo>
                <a:lnTo>
                  <a:pt x="738393" y="130943"/>
                </a:lnTo>
                <a:lnTo>
                  <a:pt x="738975" y="118782"/>
                </a:lnTo>
                <a:lnTo>
                  <a:pt x="760017" y="80922"/>
                </a:lnTo>
                <a:lnTo>
                  <a:pt x="778043" y="77465"/>
                </a:lnTo>
                <a:lnTo>
                  <a:pt x="836045" y="77465"/>
                </a:lnTo>
                <a:lnTo>
                  <a:pt x="832227" y="72244"/>
                </a:lnTo>
                <a:lnTo>
                  <a:pt x="821467" y="62676"/>
                </a:lnTo>
                <a:lnTo>
                  <a:pt x="808945" y="55841"/>
                </a:lnTo>
                <a:lnTo>
                  <a:pt x="794658" y="51740"/>
                </a:lnTo>
                <a:lnTo>
                  <a:pt x="778607" y="50373"/>
                </a:lnTo>
                <a:close/>
              </a:path>
              <a:path w="2093595" h="278765">
                <a:moveTo>
                  <a:pt x="836045" y="77465"/>
                </a:moveTo>
                <a:lnTo>
                  <a:pt x="778043" y="77465"/>
                </a:lnTo>
                <a:lnTo>
                  <a:pt x="796049" y="80922"/>
                </a:lnTo>
                <a:lnTo>
                  <a:pt x="795594" y="80922"/>
                </a:lnTo>
                <a:lnTo>
                  <a:pt x="807886" y="90835"/>
                </a:lnTo>
                <a:lnTo>
                  <a:pt x="815347" y="107547"/>
                </a:lnTo>
                <a:lnTo>
                  <a:pt x="817834" y="130943"/>
                </a:lnTo>
                <a:lnTo>
                  <a:pt x="815439" y="153873"/>
                </a:lnTo>
                <a:lnTo>
                  <a:pt x="815365" y="154587"/>
                </a:lnTo>
                <a:lnTo>
                  <a:pt x="807957" y="171475"/>
                </a:lnTo>
                <a:lnTo>
                  <a:pt x="795610" y="181608"/>
                </a:lnTo>
                <a:lnTo>
                  <a:pt x="778325" y="184986"/>
                </a:lnTo>
                <a:lnTo>
                  <a:pt x="836481" y="184986"/>
                </a:lnTo>
                <a:lnTo>
                  <a:pt x="840949" y="178857"/>
                </a:lnTo>
                <a:lnTo>
                  <a:pt x="847078" y="164984"/>
                </a:lnTo>
                <a:lnTo>
                  <a:pt x="850755" y="149013"/>
                </a:lnTo>
                <a:lnTo>
                  <a:pt x="851981" y="130943"/>
                </a:lnTo>
                <a:lnTo>
                  <a:pt x="850746" y="113411"/>
                </a:lnTo>
                <a:lnTo>
                  <a:pt x="847042" y="97784"/>
                </a:lnTo>
                <a:lnTo>
                  <a:pt x="840869" y="84062"/>
                </a:lnTo>
                <a:lnTo>
                  <a:pt x="836045" y="77465"/>
                </a:lnTo>
                <a:close/>
              </a:path>
              <a:path w="2093595" h="278765">
                <a:moveTo>
                  <a:pt x="923379" y="53195"/>
                </a:moveTo>
                <a:lnTo>
                  <a:pt x="890220" y="53195"/>
                </a:lnTo>
                <a:lnTo>
                  <a:pt x="890220" y="209256"/>
                </a:lnTo>
                <a:lnTo>
                  <a:pt x="923379" y="209256"/>
                </a:lnTo>
                <a:lnTo>
                  <a:pt x="923379" y="130097"/>
                </a:lnTo>
                <a:lnTo>
                  <a:pt x="960403" y="130097"/>
                </a:lnTo>
                <a:lnTo>
                  <a:pt x="959426" y="128968"/>
                </a:lnTo>
                <a:lnTo>
                  <a:pt x="923379" y="128968"/>
                </a:lnTo>
                <a:lnTo>
                  <a:pt x="923379" y="53195"/>
                </a:lnTo>
                <a:close/>
              </a:path>
              <a:path w="2093595" h="278765">
                <a:moveTo>
                  <a:pt x="960403" y="130097"/>
                </a:moveTo>
                <a:lnTo>
                  <a:pt x="923379" y="130097"/>
                </a:lnTo>
                <a:lnTo>
                  <a:pt x="990827" y="209256"/>
                </a:lnTo>
                <a:lnTo>
                  <a:pt x="1028925" y="209256"/>
                </a:lnTo>
                <a:lnTo>
                  <a:pt x="960403" y="130097"/>
                </a:lnTo>
                <a:close/>
              </a:path>
              <a:path w="2093595" h="278765">
                <a:moveTo>
                  <a:pt x="1023422" y="53195"/>
                </a:moveTo>
                <a:lnTo>
                  <a:pt x="987017" y="53195"/>
                </a:lnTo>
                <a:lnTo>
                  <a:pt x="923379" y="128968"/>
                </a:lnTo>
                <a:lnTo>
                  <a:pt x="959426" y="128968"/>
                </a:lnTo>
                <a:lnTo>
                  <a:pt x="958937" y="128403"/>
                </a:lnTo>
                <a:lnTo>
                  <a:pt x="1023422" y="53195"/>
                </a:lnTo>
                <a:close/>
              </a:path>
              <a:path w="2093595" h="278765">
                <a:moveTo>
                  <a:pt x="1119795" y="50373"/>
                </a:moveTo>
                <a:lnTo>
                  <a:pt x="1102640" y="51740"/>
                </a:lnTo>
                <a:lnTo>
                  <a:pt x="1102953" y="51740"/>
                </a:lnTo>
                <a:lnTo>
                  <a:pt x="1088364" y="55700"/>
                </a:lnTo>
                <a:lnTo>
                  <a:pt x="1056387" y="83374"/>
                </a:lnTo>
                <a:lnTo>
                  <a:pt x="1045434" y="130943"/>
                </a:lnTo>
                <a:lnTo>
                  <a:pt x="1045998" y="142778"/>
                </a:lnTo>
                <a:lnTo>
                  <a:pt x="1059465" y="182543"/>
                </a:lnTo>
                <a:lnTo>
                  <a:pt x="1098347" y="209608"/>
                </a:lnTo>
                <a:lnTo>
                  <a:pt x="1118948" y="212078"/>
                </a:lnTo>
                <a:lnTo>
                  <a:pt x="1135484" y="210737"/>
                </a:lnTo>
                <a:lnTo>
                  <a:pt x="1150097" y="206716"/>
                </a:lnTo>
                <a:lnTo>
                  <a:pt x="1162787" y="200013"/>
                </a:lnTo>
                <a:lnTo>
                  <a:pt x="1173555" y="190630"/>
                </a:lnTo>
                <a:lnTo>
                  <a:pt x="1177669" y="184986"/>
                </a:lnTo>
                <a:lnTo>
                  <a:pt x="1119513" y="184986"/>
                </a:lnTo>
                <a:lnTo>
                  <a:pt x="1102042" y="181608"/>
                </a:lnTo>
                <a:lnTo>
                  <a:pt x="1089564" y="171475"/>
                </a:lnTo>
                <a:lnTo>
                  <a:pt x="1082076" y="154587"/>
                </a:lnTo>
                <a:lnTo>
                  <a:pt x="1079581" y="130943"/>
                </a:lnTo>
                <a:lnTo>
                  <a:pt x="1080163" y="118782"/>
                </a:lnTo>
                <a:lnTo>
                  <a:pt x="1101205" y="80922"/>
                </a:lnTo>
                <a:lnTo>
                  <a:pt x="1119231" y="77465"/>
                </a:lnTo>
                <a:lnTo>
                  <a:pt x="1177233" y="77465"/>
                </a:lnTo>
                <a:lnTo>
                  <a:pt x="1173414" y="72244"/>
                </a:lnTo>
                <a:lnTo>
                  <a:pt x="1162655" y="62676"/>
                </a:lnTo>
                <a:lnTo>
                  <a:pt x="1150132" y="55841"/>
                </a:lnTo>
                <a:lnTo>
                  <a:pt x="1135846" y="51740"/>
                </a:lnTo>
                <a:lnTo>
                  <a:pt x="1119795" y="50373"/>
                </a:lnTo>
                <a:close/>
              </a:path>
              <a:path w="2093595" h="278765">
                <a:moveTo>
                  <a:pt x="1177233" y="77465"/>
                </a:moveTo>
                <a:lnTo>
                  <a:pt x="1119231" y="77465"/>
                </a:lnTo>
                <a:lnTo>
                  <a:pt x="1137236" y="80922"/>
                </a:lnTo>
                <a:lnTo>
                  <a:pt x="1136781" y="80922"/>
                </a:lnTo>
                <a:lnTo>
                  <a:pt x="1149074" y="90835"/>
                </a:lnTo>
                <a:lnTo>
                  <a:pt x="1156535" y="107547"/>
                </a:lnTo>
                <a:lnTo>
                  <a:pt x="1159022" y="130943"/>
                </a:lnTo>
                <a:lnTo>
                  <a:pt x="1156627" y="153873"/>
                </a:lnTo>
                <a:lnTo>
                  <a:pt x="1156552" y="154587"/>
                </a:lnTo>
                <a:lnTo>
                  <a:pt x="1149144" y="171475"/>
                </a:lnTo>
                <a:lnTo>
                  <a:pt x="1136798" y="181608"/>
                </a:lnTo>
                <a:lnTo>
                  <a:pt x="1119513" y="184986"/>
                </a:lnTo>
                <a:lnTo>
                  <a:pt x="1177669" y="184986"/>
                </a:lnTo>
                <a:lnTo>
                  <a:pt x="1182136" y="178857"/>
                </a:lnTo>
                <a:lnTo>
                  <a:pt x="1188265" y="164984"/>
                </a:lnTo>
                <a:lnTo>
                  <a:pt x="1191943" y="149013"/>
                </a:lnTo>
                <a:lnTo>
                  <a:pt x="1193169" y="130943"/>
                </a:lnTo>
                <a:lnTo>
                  <a:pt x="1191934" y="113411"/>
                </a:lnTo>
                <a:lnTo>
                  <a:pt x="1188230" y="97784"/>
                </a:lnTo>
                <a:lnTo>
                  <a:pt x="1182057" y="84062"/>
                </a:lnTo>
                <a:lnTo>
                  <a:pt x="1177233" y="77465"/>
                </a:lnTo>
                <a:close/>
              </a:path>
              <a:path w="2093595" h="278765">
                <a:moveTo>
                  <a:pt x="1208831" y="182728"/>
                </a:moveTo>
                <a:lnTo>
                  <a:pt x="1208831" y="208691"/>
                </a:lnTo>
                <a:lnTo>
                  <a:pt x="1213723" y="210761"/>
                </a:lnTo>
                <a:lnTo>
                  <a:pt x="1219790" y="211795"/>
                </a:lnTo>
                <a:lnTo>
                  <a:pt x="1227033" y="211795"/>
                </a:lnTo>
                <a:lnTo>
                  <a:pt x="1260140" y="191371"/>
                </a:lnTo>
                <a:lnTo>
                  <a:pt x="1263448" y="184704"/>
                </a:lnTo>
                <a:lnTo>
                  <a:pt x="1215792" y="184704"/>
                </a:lnTo>
                <a:lnTo>
                  <a:pt x="1212312" y="184045"/>
                </a:lnTo>
                <a:lnTo>
                  <a:pt x="1208831" y="182728"/>
                </a:lnTo>
                <a:close/>
              </a:path>
              <a:path w="2093595" h="278765">
                <a:moveTo>
                  <a:pt x="1359671" y="79158"/>
                </a:moveTo>
                <a:lnTo>
                  <a:pt x="1326229" y="79158"/>
                </a:lnTo>
                <a:lnTo>
                  <a:pt x="1326229" y="209256"/>
                </a:lnTo>
                <a:lnTo>
                  <a:pt x="1359671" y="209256"/>
                </a:lnTo>
                <a:lnTo>
                  <a:pt x="1359671" y="79158"/>
                </a:lnTo>
                <a:close/>
              </a:path>
              <a:path w="2093595" h="278765">
                <a:moveTo>
                  <a:pt x="1359671" y="53195"/>
                </a:moveTo>
                <a:lnTo>
                  <a:pt x="1254831" y="53195"/>
                </a:lnTo>
                <a:lnTo>
                  <a:pt x="1252273" y="84423"/>
                </a:lnTo>
                <a:lnTo>
                  <a:pt x="1249257" y="111365"/>
                </a:lnTo>
                <a:lnTo>
                  <a:pt x="1241849" y="152391"/>
                </a:lnTo>
                <a:lnTo>
                  <a:pt x="1219273" y="184704"/>
                </a:lnTo>
                <a:lnTo>
                  <a:pt x="1263448" y="184704"/>
                </a:lnTo>
                <a:lnTo>
                  <a:pt x="1275679" y="142126"/>
                </a:lnTo>
                <a:lnTo>
                  <a:pt x="1281041" y="102899"/>
                </a:lnTo>
                <a:lnTo>
                  <a:pt x="1283192" y="79158"/>
                </a:lnTo>
                <a:lnTo>
                  <a:pt x="1359671" y="79158"/>
                </a:lnTo>
                <a:lnTo>
                  <a:pt x="1359671" y="53195"/>
                </a:lnTo>
                <a:close/>
              </a:path>
              <a:path w="2093595" h="278765">
                <a:moveTo>
                  <a:pt x="1594184" y="180329"/>
                </a:moveTo>
                <a:lnTo>
                  <a:pt x="1562295" y="180329"/>
                </a:lnTo>
                <a:lnTo>
                  <a:pt x="1562295" y="212078"/>
                </a:lnTo>
                <a:lnTo>
                  <a:pt x="1594184" y="212078"/>
                </a:lnTo>
                <a:lnTo>
                  <a:pt x="1594184" y="180329"/>
                </a:lnTo>
                <a:close/>
              </a:path>
              <a:path w="2093595" h="278765">
                <a:moveTo>
                  <a:pt x="1602791" y="25398"/>
                </a:moveTo>
                <a:lnTo>
                  <a:pt x="1553970" y="25398"/>
                </a:lnTo>
                <a:lnTo>
                  <a:pt x="1541949" y="26024"/>
                </a:lnTo>
                <a:lnTo>
                  <a:pt x="1501947" y="40840"/>
                </a:lnTo>
                <a:lnTo>
                  <a:pt x="1477968" y="71953"/>
                </a:lnTo>
                <a:lnTo>
                  <a:pt x="1474973" y="81240"/>
                </a:lnTo>
                <a:lnTo>
                  <a:pt x="1474881" y="81522"/>
                </a:lnTo>
                <a:lnTo>
                  <a:pt x="1473062" y="91461"/>
                </a:lnTo>
                <a:lnTo>
                  <a:pt x="1473029" y="91637"/>
                </a:lnTo>
                <a:lnTo>
                  <a:pt x="1472428" y="102017"/>
                </a:lnTo>
                <a:lnTo>
                  <a:pt x="1483277" y="143360"/>
                </a:lnTo>
                <a:lnTo>
                  <a:pt x="1513191" y="171158"/>
                </a:lnTo>
                <a:lnTo>
                  <a:pt x="1557638" y="180329"/>
                </a:lnTo>
                <a:lnTo>
                  <a:pt x="1598699" y="180329"/>
                </a:lnTo>
                <a:lnTo>
                  <a:pt x="1643147" y="171158"/>
                </a:lnTo>
                <a:lnTo>
                  <a:pt x="1665921" y="153520"/>
                </a:lnTo>
                <a:lnTo>
                  <a:pt x="1559755" y="153520"/>
                </a:lnTo>
                <a:lnTo>
                  <a:pt x="1547693" y="152673"/>
                </a:lnTo>
                <a:lnTo>
                  <a:pt x="1513447" y="132284"/>
                </a:lnTo>
                <a:lnTo>
                  <a:pt x="1509082" y="123641"/>
                </a:lnTo>
                <a:lnTo>
                  <a:pt x="1508993" y="123465"/>
                </a:lnTo>
                <a:lnTo>
                  <a:pt x="1506356" y="113508"/>
                </a:lnTo>
                <a:lnTo>
                  <a:pt x="1505452" y="102299"/>
                </a:lnTo>
                <a:lnTo>
                  <a:pt x="1505430" y="102017"/>
                </a:lnTo>
                <a:lnTo>
                  <a:pt x="1506239" y="91637"/>
                </a:lnTo>
                <a:lnTo>
                  <a:pt x="1534498" y="56264"/>
                </a:lnTo>
                <a:lnTo>
                  <a:pt x="1555381" y="52913"/>
                </a:lnTo>
                <a:lnTo>
                  <a:pt x="1667544" y="52913"/>
                </a:lnTo>
                <a:lnTo>
                  <a:pt x="1662372" y="47057"/>
                </a:lnTo>
                <a:lnTo>
                  <a:pt x="1626228" y="27903"/>
                </a:lnTo>
                <a:lnTo>
                  <a:pt x="1614918" y="26024"/>
                </a:lnTo>
                <a:lnTo>
                  <a:pt x="1602791" y="25398"/>
                </a:lnTo>
                <a:close/>
              </a:path>
              <a:path w="2093595" h="278765">
                <a:moveTo>
                  <a:pt x="1594184" y="52913"/>
                </a:moveTo>
                <a:lnTo>
                  <a:pt x="1562295" y="52913"/>
                </a:lnTo>
                <a:lnTo>
                  <a:pt x="1562295" y="153520"/>
                </a:lnTo>
                <a:lnTo>
                  <a:pt x="1594184" y="153520"/>
                </a:lnTo>
                <a:lnTo>
                  <a:pt x="1594184" y="52913"/>
                </a:lnTo>
                <a:close/>
              </a:path>
              <a:path w="2093595" h="278765">
                <a:moveTo>
                  <a:pt x="1667544" y="52913"/>
                </a:moveTo>
                <a:lnTo>
                  <a:pt x="1601098" y="52913"/>
                </a:lnTo>
                <a:lnTo>
                  <a:pt x="1612148" y="53751"/>
                </a:lnTo>
                <a:lnTo>
                  <a:pt x="1621948" y="56264"/>
                </a:lnTo>
                <a:lnTo>
                  <a:pt x="1650223" y="91461"/>
                </a:lnTo>
                <a:lnTo>
                  <a:pt x="1651049" y="102017"/>
                </a:lnTo>
                <a:lnTo>
                  <a:pt x="1650145" y="113508"/>
                </a:lnTo>
                <a:lnTo>
                  <a:pt x="1647498" y="123465"/>
                </a:lnTo>
                <a:lnTo>
                  <a:pt x="1647451" y="123641"/>
                </a:lnTo>
                <a:lnTo>
                  <a:pt x="1619618" y="150133"/>
                </a:lnTo>
                <a:lnTo>
                  <a:pt x="1597006" y="153520"/>
                </a:lnTo>
                <a:lnTo>
                  <a:pt x="1665921" y="153520"/>
                </a:lnTo>
                <a:lnTo>
                  <a:pt x="1683247" y="113508"/>
                </a:lnTo>
                <a:lnTo>
                  <a:pt x="1683926" y="102299"/>
                </a:lnTo>
                <a:lnTo>
                  <a:pt x="1683327" y="91637"/>
                </a:lnTo>
                <a:lnTo>
                  <a:pt x="1683317" y="91461"/>
                </a:lnTo>
                <a:lnTo>
                  <a:pt x="1668837" y="54377"/>
                </a:lnTo>
                <a:lnTo>
                  <a:pt x="1667544" y="52913"/>
                </a:lnTo>
                <a:close/>
              </a:path>
              <a:path w="2093595" h="278765">
                <a:moveTo>
                  <a:pt x="1594184" y="0"/>
                </a:moveTo>
                <a:lnTo>
                  <a:pt x="1562295" y="0"/>
                </a:lnTo>
                <a:lnTo>
                  <a:pt x="1562295" y="25398"/>
                </a:lnTo>
                <a:lnTo>
                  <a:pt x="1594184" y="25398"/>
                </a:lnTo>
                <a:lnTo>
                  <a:pt x="1594184" y="0"/>
                </a:lnTo>
                <a:close/>
              </a:path>
              <a:path w="2093595" h="278765">
                <a:moveTo>
                  <a:pt x="1699306" y="180894"/>
                </a:moveTo>
                <a:lnTo>
                  <a:pt x="1699306" y="208973"/>
                </a:lnTo>
                <a:lnTo>
                  <a:pt x="1705515" y="211325"/>
                </a:lnTo>
                <a:lnTo>
                  <a:pt x="1712053" y="212501"/>
                </a:lnTo>
                <a:lnTo>
                  <a:pt x="1718920" y="212501"/>
                </a:lnTo>
                <a:lnTo>
                  <a:pt x="1756815" y="192570"/>
                </a:lnTo>
                <a:lnTo>
                  <a:pt x="1760868" y="184421"/>
                </a:lnTo>
                <a:lnTo>
                  <a:pt x="1709889" y="184421"/>
                </a:lnTo>
                <a:lnTo>
                  <a:pt x="1704668" y="183246"/>
                </a:lnTo>
                <a:lnTo>
                  <a:pt x="1699306" y="180894"/>
                </a:lnTo>
                <a:close/>
              </a:path>
              <a:path w="2093595" h="278765">
                <a:moveTo>
                  <a:pt x="1880201" y="31889"/>
                </a:moveTo>
                <a:lnTo>
                  <a:pt x="1846477" y="31889"/>
                </a:lnTo>
                <a:lnTo>
                  <a:pt x="1846477" y="209256"/>
                </a:lnTo>
                <a:lnTo>
                  <a:pt x="1880201" y="209256"/>
                </a:lnTo>
                <a:lnTo>
                  <a:pt x="1880201" y="31889"/>
                </a:lnTo>
                <a:close/>
              </a:path>
              <a:path w="2093595" h="278765">
                <a:moveTo>
                  <a:pt x="1880201" y="2963"/>
                </a:moveTo>
                <a:lnTo>
                  <a:pt x="1759698" y="2963"/>
                </a:lnTo>
                <a:lnTo>
                  <a:pt x="1755130" y="37736"/>
                </a:lnTo>
                <a:lnTo>
                  <a:pt x="1750879" y="68540"/>
                </a:lnTo>
                <a:lnTo>
                  <a:pt x="1743330" y="118244"/>
                </a:lnTo>
                <a:lnTo>
                  <a:pt x="1733726" y="164305"/>
                </a:lnTo>
                <a:lnTo>
                  <a:pt x="1721742" y="184421"/>
                </a:lnTo>
                <a:lnTo>
                  <a:pt x="1760868" y="184421"/>
                </a:lnTo>
                <a:lnTo>
                  <a:pt x="1773518" y="134885"/>
                </a:lnTo>
                <a:lnTo>
                  <a:pt x="1782478" y="73435"/>
                </a:lnTo>
                <a:lnTo>
                  <a:pt x="1787778" y="31889"/>
                </a:lnTo>
                <a:lnTo>
                  <a:pt x="1880201" y="31889"/>
                </a:lnTo>
                <a:lnTo>
                  <a:pt x="1880201" y="2963"/>
                </a:lnTo>
                <a:close/>
              </a:path>
              <a:path w="2093595" h="278765">
                <a:moveTo>
                  <a:pt x="1968531" y="2963"/>
                </a:moveTo>
                <a:lnTo>
                  <a:pt x="1934808" y="2963"/>
                </a:lnTo>
                <a:lnTo>
                  <a:pt x="1934808" y="209256"/>
                </a:lnTo>
                <a:lnTo>
                  <a:pt x="1968531" y="209256"/>
                </a:lnTo>
                <a:lnTo>
                  <a:pt x="1968531" y="104698"/>
                </a:lnTo>
                <a:lnTo>
                  <a:pt x="2007515" y="104698"/>
                </a:lnTo>
                <a:lnTo>
                  <a:pt x="2006014" y="102864"/>
                </a:lnTo>
                <a:lnTo>
                  <a:pt x="1968531" y="102864"/>
                </a:lnTo>
                <a:lnTo>
                  <a:pt x="1968531" y="2963"/>
                </a:lnTo>
                <a:close/>
              </a:path>
              <a:path w="2093595" h="278765">
                <a:moveTo>
                  <a:pt x="2007515" y="104698"/>
                </a:moveTo>
                <a:lnTo>
                  <a:pt x="1968531" y="104698"/>
                </a:lnTo>
                <a:lnTo>
                  <a:pt x="2053475" y="209256"/>
                </a:lnTo>
                <a:lnTo>
                  <a:pt x="2093125" y="209256"/>
                </a:lnTo>
                <a:lnTo>
                  <a:pt x="2007515" y="104698"/>
                </a:lnTo>
                <a:close/>
              </a:path>
              <a:path w="2093595" h="278765">
                <a:moveTo>
                  <a:pt x="2089033" y="2963"/>
                </a:moveTo>
                <a:lnTo>
                  <a:pt x="2052064" y="2963"/>
                </a:lnTo>
                <a:lnTo>
                  <a:pt x="1968531" y="102864"/>
                </a:lnTo>
                <a:lnTo>
                  <a:pt x="2006014" y="102864"/>
                </a:lnTo>
                <a:lnTo>
                  <a:pt x="2005782" y="102582"/>
                </a:lnTo>
                <a:lnTo>
                  <a:pt x="2089033" y="2963"/>
                </a:lnTo>
                <a:close/>
              </a:path>
            </a:pathLst>
          </a:custGeom>
          <a:solidFill>
            <a:srgbClr val="64564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79889" y="7882047"/>
            <a:ext cx="1331309" cy="450021"/>
          </a:xfrm>
          <a:prstGeom prst="rect">
            <a:avLst/>
          </a:prstGeom>
        </p:spPr>
      </p:pic>
      <p:sp>
        <p:nvSpPr>
          <p:cNvPr id="13" name="object 13" descr=""/>
          <p:cNvSpPr/>
          <p:nvPr/>
        </p:nvSpPr>
        <p:spPr>
          <a:xfrm>
            <a:off x="2141786" y="8649485"/>
            <a:ext cx="36830" cy="36195"/>
          </a:xfrm>
          <a:custGeom>
            <a:avLst/>
            <a:gdLst/>
            <a:ahLst/>
            <a:cxnLst/>
            <a:rect l="l" t="t" r="r" b="b"/>
            <a:pathLst>
              <a:path w="36830" h="36195">
                <a:moveTo>
                  <a:pt x="36297" y="0"/>
                </a:moveTo>
                <a:lnTo>
                  <a:pt x="0" y="0"/>
                </a:lnTo>
                <a:lnTo>
                  <a:pt x="0" y="36122"/>
                </a:lnTo>
                <a:lnTo>
                  <a:pt x="36297" y="36122"/>
                </a:lnTo>
                <a:lnTo>
                  <a:pt x="36297" y="0"/>
                </a:lnTo>
                <a:close/>
              </a:path>
            </a:pathLst>
          </a:custGeom>
          <a:solidFill>
            <a:srgbClr val="D22D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2250680" y="8649485"/>
            <a:ext cx="73025" cy="36195"/>
          </a:xfrm>
          <a:custGeom>
            <a:avLst/>
            <a:gdLst/>
            <a:ahLst/>
            <a:cxnLst/>
            <a:rect l="l" t="t" r="r" b="b"/>
            <a:pathLst>
              <a:path w="73025" h="36195">
                <a:moveTo>
                  <a:pt x="72595" y="0"/>
                </a:moveTo>
                <a:lnTo>
                  <a:pt x="0" y="0"/>
                </a:lnTo>
                <a:lnTo>
                  <a:pt x="0" y="36122"/>
                </a:lnTo>
                <a:lnTo>
                  <a:pt x="72595" y="36122"/>
                </a:lnTo>
                <a:lnTo>
                  <a:pt x="72595" y="0"/>
                </a:lnTo>
                <a:close/>
              </a:path>
            </a:pathLst>
          </a:custGeom>
          <a:solidFill>
            <a:srgbClr val="D22D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2395872" y="8649485"/>
            <a:ext cx="73025" cy="36195"/>
          </a:xfrm>
          <a:custGeom>
            <a:avLst/>
            <a:gdLst/>
            <a:ahLst/>
            <a:cxnLst/>
            <a:rect l="l" t="t" r="r" b="b"/>
            <a:pathLst>
              <a:path w="73025" h="36195">
                <a:moveTo>
                  <a:pt x="72595" y="0"/>
                </a:moveTo>
                <a:lnTo>
                  <a:pt x="0" y="0"/>
                </a:lnTo>
                <a:lnTo>
                  <a:pt x="0" y="36122"/>
                </a:lnTo>
                <a:lnTo>
                  <a:pt x="72595" y="36122"/>
                </a:lnTo>
                <a:lnTo>
                  <a:pt x="72595" y="0"/>
                </a:lnTo>
                <a:close/>
              </a:path>
            </a:pathLst>
          </a:custGeom>
          <a:solidFill>
            <a:srgbClr val="D22D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2541064" y="8649485"/>
            <a:ext cx="73025" cy="36195"/>
          </a:xfrm>
          <a:custGeom>
            <a:avLst/>
            <a:gdLst/>
            <a:ahLst/>
            <a:cxnLst/>
            <a:rect l="l" t="t" r="r" b="b"/>
            <a:pathLst>
              <a:path w="73025" h="36195">
                <a:moveTo>
                  <a:pt x="72595" y="0"/>
                </a:moveTo>
                <a:lnTo>
                  <a:pt x="0" y="0"/>
                </a:lnTo>
                <a:lnTo>
                  <a:pt x="0" y="36122"/>
                </a:lnTo>
                <a:lnTo>
                  <a:pt x="72595" y="36122"/>
                </a:lnTo>
                <a:lnTo>
                  <a:pt x="72595" y="0"/>
                </a:lnTo>
                <a:close/>
              </a:path>
            </a:pathLst>
          </a:custGeom>
          <a:solidFill>
            <a:srgbClr val="D22D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2686256" y="8649485"/>
            <a:ext cx="73025" cy="36195"/>
          </a:xfrm>
          <a:custGeom>
            <a:avLst/>
            <a:gdLst/>
            <a:ahLst/>
            <a:cxnLst/>
            <a:rect l="l" t="t" r="r" b="b"/>
            <a:pathLst>
              <a:path w="73025" h="36195">
                <a:moveTo>
                  <a:pt x="72595" y="0"/>
                </a:moveTo>
                <a:lnTo>
                  <a:pt x="0" y="0"/>
                </a:lnTo>
                <a:lnTo>
                  <a:pt x="0" y="36122"/>
                </a:lnTo>
                <a:lnTo>
                  <a:pt x="72595" y="36122"/>
                </a:lnTo>
                <a:lnTo>
                  <a:pt x="72595" y="0"/>
                </a:lnTo>
                <a:close/>
              </a:path>
            </a:pathLst>
          </a:custGeom>
          <a:solidFill>
            <a:srgbClr val="D22D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2831448" y="8649485"/>
            <a:ext cx="73025" cy="36195"/>
          </a:xfrm>
          <a:custGeom>
            <a:avLst/>
            <a:gdLst/>
            <a:ahLst/>
            <a:cxnLst/>
            <a:rect l="l" t="t" r="r" b="b"/>
            <a:pathLst>
              <a:path w="73025" h="36195">
                <a:moveTo>
                  <a:pt x="72595" y="0"/>
                </a:moveTo>
                <a:lnTo>
                  <a:pt x="0" y="0"/>
                </a:lnTo>
                <a:lnTo>
                  <a:pt x="0" y="36122"/>
                </a:lnTo>
                <a:lnTo>
                  <a:pt x="72595" y="36122"/>
                </a:lnTo>
                <a:lnTo>
                  <a:pt x="72595" y="0"/>
                </a:lnTo>
                <a:close/>
              </a:path>
            </a:pathLst>
          </a:custGeom>
          <a:solidFill>
            <a:srgbClr val="D22D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2976640" y="8649485"/>
            <a:ext cx="73025" cy="36195"/>
          </a:xfrm>
          <a:custGeom>
            <a:avLst/>
            <a:gdLst/>
            <a:ahLst/>
            <a:cxnLst/>
            <a:rect l="l" t="t" r="r" b="b"/>
            <a:pathLst>
              <a:path w="73025" h="36195">
                <a:moveTo>
                  <a:pt x="72595" y="0"/>
                </a:moveTo>
                <a:lnTo>
                  <a:pt x="0" y="0"/>
                </a:lnTo>
                <a:lnTo>
                  <a:pt x="0" y="36122"/>
                </a:lnTo>
                <a:lnTo>
                  <a:pt x="72595" y="36122"/>
                </a:lnTo>
                <a:lnTo>
                  <a:pt x="72595" y="0"/>
                </a:lnTo>
                <a:close/>
              </a:path>
            </a:pathLst>
          </a:custGeom>
          <a:solidFill>
            <a:srgbClr val="D22D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3121832" y="8649485"/>
            <a:ext cx="73025" cy="36195"/>
          </a:xfrm>
          <a:custGeom>
            <a:avLst/>
            <a:gdLst/>
            <a:ahLst/>
            <a:cxnLst/>
            <a:rect l="l" t="t" r="r" b="b"/>
            <a:pathLst>
              <a:path w="73025" h="36195">
                <a:moveTo>
                  <a:pt x="72595" y="0"/>
                </a:moveTo>
                <a:lnTo>
                  <a:pt x="0" y="0"/>
                </a:lnTo>
                <a:lnTo>
                  <a:pt x="0" y="36122"/>
                </a:lnTo>
                <a:lnTo>
                  <a:pt x="72595" y="36122"/>
                </a:lnTo>
                <a:lnTo>
                  <a:pt x="72595" y="0"/>
                </a:lnTo>
                <a:close/>
              </a:path>
            </a:pathLst>
          </a:custGeom>
          <a:solidFill>
            <a:srgbClr val="D22D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3267024" y="8649485"/>
            <a:ext cx="73025" cy="36195"/>
          </a:xfrm>
          <a:custGeom>
            <a:avLst/>
            <a:gdLst/>
            <a:ahLst/>
            <a:cxnLst/>
            <a:rect l="l" t="t" r="r" b="b"/>
            <a:pathLst>
              <a:path w="73025" h="36195">
                <a:moveTo>
                  <a:pt x="72595" y="0"/>
                </a:moveTo>
                <a:lnTo>
                  <a:pt x="0" y="0"/>
                </a:lnTo>
                <a:lnTo>
                  <a:pt x="0" y="36122"/>
                </a:lnTo>
                <a:lnTo>
                  <a:pt x="72595" y="36122"/>
                </a:lnTo>
                <a:lnTo>
                  <a:pt x="72595" y="0"/>
                </a:lnTo>
                <a:close/>
              </a:path>
            </a:pathLst>
          </a:custGeom>
          <a:solidFill>
            <a:srgbClr val="D22D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3412216" y="8649485"/>
            <a:ext cx="73025" cy="36195"/>
          </a:xfrm>
          <a:custGeom>
            <a:avLst/>
            <a:gdLst/>
            <a:ahLst/>
            <a:cxnLst/>
            <a:rect l="l" t="t" r="r" b="b"/>
            <a:pathLst>
              <a:path w="73025" h="36195">
                <a:moveTo>
                  <a:pt x="72595" y="0"/>
                </a:moveTo>
                <a:lnTo>
                  <a:pt x="0" y="0"/>
                </a:lnTo>
                <a:lnTo>
                  <a:pt x="0" y="36122"/>
                </a:lnTo>
                <a:lnTo>
                  <a:pt x="72595" y="36122"/>
                </a:lnTo>
                <a:lnTo>
                  <a:pt x="72595" y="0"/>
                </a:lnTo>
                <a:close/>
              </a:path>
            </a:pathLst>
          </a:custGeom>
          <a:solidFill>
            <a:srgbClr val="D22D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3557408" y="8649485"/>
            <a:ext cx="73025" cy="36195"/>
          </a:xfrm>
          <a:custGeom>
            <a:avLst/>
            <a:gdLst/>
            <a:ahLst/>
            <a:cxnLst/>
            <a:rect l="l" t="t" r="r" b="b"/>
            <a:pathLst>
              <a:path w="73025" h="36195">
                <a:moveTo>
                  <a:pt x="72596" y="0"/>
                </a:moveTo>
                <a:lnTo>
                  <a:pt x="0" y="0"/>
                </a:lnTo>
                <a:lnTo>
                  <a:pt x="0" y="36122"/>
                </a:lnTo>
                <a:lnTo>
                  <a:pt x="72596" y="36122"/>
                </a:lnTo>
                <a:lnTo>
                  <a:pt x="72596" y="0"/>
                </a:lnTo>
                <a:close/>
              </a:path>
            </a:pathLst>
          </a:custGeom>
          <a:solidFill>
            <a:srgbClr val="D22D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3702600" y="8649485"/>
            <a:ext cx="73025" cy="36195"/>
          </a:xfrm>
          <a:custGeom>
            <a:avLst/>
            <a:gdLst/>
            <a:ahLst/>
            <a:cxnLst/>
            <a:rect l="l" t="t" r="r" b="b"/>
            <a:pathLst>
              <a:path w="73025" h="36195">
                <a:moveTo>
                  <a:pt x="72595" y="0"/>
                </a:moveTo>
                <a:lnTo>
                  <a:pt x="0" y="0"/>
                </a:lnTo>
                <a:lnTo>
                  <a:pt x="0" y="36122"/>
                </a:lnTo>
                <a:lnTo>
                  <a:pt x="72595" y="36122"/>
                </a:lnTo>
                <a:lnTo>
                  <a:pt x="72595" y="0"/>
                </a:lnTo>
                <a:close/>
              </a:path>
            </a:pathLst>
          </a:custGeom>
          <a:solidFill>
            <a:srgbClr val="D22D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3847791" y="8649485"/>
            <a:ext cx="73025" cy="36195"/>
          </a:xfrm>
          <a:custGeom>
            <a:avLst/>
            <a:gdLst/>
            <a:ahLst/>
            <a:cxnLst/>
            <a:rect l="l" t="t" r="r" b="b"/>
            <a:pathLst>
              <a:path w="73025" h="36195">
                <a:moveTo>
                  <a:pt x="72595" y="0"/>
                </a:moveTo>
                <a:lnTo>
                  <a:pt x="0" y="0"/>
                </a:lnTo>
                <a:lnTo>
                  <a:pt x="0" y="36122"/>
                </a:lnTo>
                <a:lnTo>
                  <a:pt x="72595" y="36122"/>
                </a:lnTo>
                <a:lnTo>
                  <a:pt x="72595" y="0"/>
                </a:lnTo>
                <a:close/>
              </a:path>
            </a:pathLst>
          </a:custGeom>
          <a:solidFill>
            <a:srgbClr val="D22D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3992983" y="8649485"/>
            <a:ext cx="73025" cy="36195"/>
          </a:xfrm>
          <a:custGeom>
            <a:avLst/>
            <a:gdLst/>
            <a:ahLst/>
            <a:cxnLst/>
            <a:rect l="l" t="t" r="r" b="b"/>
            <a:pathLst>
              <a:path w="73025" h="36195">
                <a:moveTo>
                  <a:pt x="72596" y="0"/>
                </a:moveTo>
                <a:lnTo>
                  <a:pt x="0" y="0"/>
                </a:lnTo>
                <a:lnTo>
                  <a:pt x="0" y="36122"/>
                </a:lnTo>
                <a:lnTo>
                  <a:pt x="72596" y="36122"/>
                </a:lnTo>
                <a:lnTo>
                  <a:pt x="72596" y="0"/>
                </a:lnTo>
                <a:close/>
              </a:path>
            </a:pathLst>
          </a:custGeom>
          <a:solidFill>
            <a:srgbClr val="D22D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4138175" y="8649485"/>
            <a:ext cx="73025" cy="36195"/>
          </a:xfrm>
          <a:custGeom>
            <a:avLst/>
            <a:gdLst/>
            <a:ahLst/>
            <a:cxnLst/>
            <a:rect l="l" t="t" r="r" b="b"/>
            <a:pathLst>
              <a:path w="73025" h="36195">
                <a:moveTo>
                  <a:pt x="72595" y="0"/>
                </a:moveTo>
                <a:lnTo>
                  <a:pt x="0" y="0"/>
                </a:lnTo>
                <a:lnTo>
                  <a:pt x="0" y="36122"/>
                </a:lnTo>
                <a:lnTo>
                  <a:pt x="72595" y="36122"/>
                </a:lnTo>
                <a:lnTo>
                  <a:pt x="72595" y="0"/>
                </a:lnTo>
                <a:close/>
              </a:path>
            </a:pathLst>
          </a:custGeom>
          <a:solidFill>
            <a:srgbClr val="D22D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4283367" y="8649485"/>
            <a:ext cx="73025" cy="36195"/>
          </a:xfrm>
          <a:custGeom>
            <a:avLst/>
            <a:gdLst/>
            <a:ahLst/>
            <a:cxnLst/>
            <a:rect l="l" t="t" r="r" b="b"/>
            <a:pathLst>
              <a:path w="73025" h="36195">
                <a:moveTo>
                  <a:pt x="72595" y="0"/>
                </a:moveTo>
                <a:lnTo>
                  <a:pt x="0" y="0"/>
                </a:lnTo>
                <a:lnTo>
                  <a:pt x="0" y="36122"/>
                </a:lnTo>
                <a:lnTo>
                  <a:pt x="72595" y="36122"/>
                </a:lnTo>
                <a:lnTo>
                  <a:pt x="72595" y="0"/>
                </a:lnTo>
                <a:close/>
              </a:path>
            </a:pathLst>
          </a:custGeom>
          <a:solidFill>
            <a:srgbClr val="D22D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4428559" y="8649485"/>
            <a:ext cx="73025" cy="36195"/>
          </a:xfrm>
          <a:custGeom>
            <a:avLst/>
            <a:gdLst/>
            <a:ahLst/>
            <a:cxnLst/>
            <a:rect l="l" t="t" r="r" b="b"/>
            <a:pathLst>
              <a:path w="73025" h="36195">
                <a:moveTo>
                  <a:pt x="72595" y="0"/>
                </a:moveTo>
                <a:lnTo>
                  <a:pt x="0" y="0"/>
                </a:lnTo>
                <a:lnTo>
                  <a:pt x="0" y="36122"/>
                </a:lnTo>
                <a:lnTo>
                  <a:pt x="72595" y="36122"/>
                </a:lnTo>
                <a:lnTo>
                  <a:pt x="72595" y="0"/>
                </a:lnTo>
                <a:close/>
              </a:path>
            </a:pathLst>
          </a:custGeom>
          <a:solidFill>
            <a:srgbClr val="D22D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4573751" y="8649485"/>
            <a:ext cx="36830" cy="36195"/>
          </a:xfrm>
          <a:custGeom>
            <a:avLst/>
            <a:gdLst/>
            <a:ahLst/>
            <a:cxnLst/>
            <a:rect l="l" t="t" r="r" b="b"/>
            <a:pathLst>
              <a:path w="36829" h="36195">
                <a:moveTo>
                  <a:pt x="36298" y="0"/>
                </a:moveTo>
                <a:lnTo>
                  <a:pt x="0" y="0"/>
                </a:lnTo>
                <a:lnTo>
                  <a:pt x="0" y="36122"/>
                </a:lnTo>
                <a:lnTo>
                  <a:pt x="36298" y="36122"/>
                </a:lnTo>
                <a:lnTo>
                  <a:pt x="36298" y="0"/>
                </a:lnTo>
                <a:close/>
              </a:path>
            </a:pathLst>
          </a:custGeom>
          <a:solidFill>
            <a:srgbClr val="D22D3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1" name="object 3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9882" y="818906"/>
            <a:ext cx="13536277" cy="947400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479686" y="1001962"/>
            <a:ext cx="1808790" cy="320318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484245" y="799621"/>
            <a:ext cx="1737625" cy="136484"/>
          </a:xfrm>
          <a:prstGeom prst="rect">
            <a:avLst/>
          </a:prstGeom>
        </p:spPr>
      </p:pic>
      <p:grpSp>
        <p:nvGrpSpPr>
          <p:cNvPr id="34" name="object 34" descr=""/>
          <p:cNvGrpSpPr/>
          <p:nvPr/>
        </p:nvGrpSpPr>
        <p:grpSpPr>
          <a:xfrm>
            <a:off x="16513984" y="548965"/>
            <a:ext cx="502920" cy="868680"/>
            <a:chOff x="16513984" y="548965"/>
            <a:chExt cx="502920" cy="868680"/>
          </a:xfrm>
        </p:grpSpPr>
        <p:pic>
          <p:nvPicPr>
            <p:cNvPr id="35" name="object 3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86452" y="966317"/>
              <a:ext cx="229393" cy="190501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16513984" y="548965"/>
              <a:ext cx="502920" cy="868680"/>
            </a:xfrm>
            <a:custGeom>
              <a:avLst/>
              <a:gdLst/>
              <a:ahLst/>
              <a:cxnLst/>
              <a:rect l="l" t="t" r="r" b="b"/>
              <a:pathLst>
                <a:path w="502919" h="868680">
                  <a:moveTo>
                    <a:pt x="386767" y="0"/>
                  </a:moveTo>
                  <a:lnTo>
                    <a:pt x="337863" y="1812"/>
                  </a:lnTo>
                  <a:lnTo>
                    <a:pt x="289450" y="7354"/>
                  </a:lnTo>
                  <a:lnTo>
                    <a:pt x="241728" y="16562"/>
                  </a:lnTo>
                  <a:lnTo>
                    <a:pt x="194899" y="29374"/>
                  </a:lnTo>
                  <a:lnTo>
                    <a:pt x="149164" y="45724"/>
                  </a:lnTo>
                  <a:lnTo>
                    <a:pt x="104724" y="65551"/>
                  </a:lnTo>
                  <a:lnTo>
                    <a:pt x="61782" y="88790"/>
                  </a:lnTo>
                  <a:lnTo>
                    <a:pt x="13336" y="120090"/>
                  </a:lnTo>
                  <a:lnTo>
                    <a:pt x="0" y="130187"/>
                  </a:lnTo>
                  <a:lnTo>
                    <a:pt x="0" y="477668"/>
                  </a:lnTo>
                  <a:lnTo>
                    <a:pt x="60432" y="664648"/>
                  </a:lnTo>
                  <a:lnTo>
                    <a:pt x="193383" y="784860"/>
                  </a:lnTo>
                  <a:lnTo>
                    <a:pt x="326334" y="849083"/>
                  </a:lnTo>
                  <a:lnTo>
                    <a:pt x="386767" y="868096"/>
                  </a:lnTo>
                  <a:lnTo>
                    <a:pt x="416087" y="859655"/>
                  </a:lnTo>
                  <a:lnTo>
                    <a:pt x="445004" y="849943"/>
                  </a:lnTo>
                  <a:lnTo>
                    <a:pt x="473476" y="838975"/>
                  </a:lnTo>
                  <a:lnTo>
                    <a:pt x="501463" y="826764"/>
                  </a:lnTo>
                  <a:lnTo>
                    <a:pt x="501463" y="723772"/>
                  </a:lnTo>
                  <a:lnTo>
                    <a:pt x="387167" y="723772"/>
                  </a:lnTo>
                  <a:lnTo>
                    <a:pt x="346844" y="711047"/>
                  </a:lnTo>
                  <a:lnTo>
                    <a:pt x="258133" y="668119"/>
                  </a:lnTo>
                  <a:lnTo>
                    <a:pt x="169423" y="587856"/>
                  </a:lnTo>
                  <a:lnTo>
                    <a:pt x="129100" y="463128"/>
                  </a:lnTo>
                  <a:lnTo>
                    <a:pt x="346790" y="361886"/>
                  </a:lnTo>
                  <a:lnTo>
                    <a:pt x="272070" y="361886"/>
                  </a:lnTo>
                  <a:lnTo>
                    <a:pt x="243648" y="357611"/>
                  </a:lnTo>
                  <a:lnTo>
                    <a:pt x="203436" y="345663"/>
                  </a:lnTo>
                  <a:lnTo>
                    <a:pt x="161698" y="327353"/>
                  </a:lnTo>
                  <a:lnTo>
                    <a:pt x="128700" y="303995"/>
                  </a:lnTo>
                  <a:lnTo>
                    <a:pt x="128700" y="231564"/>
                  </a:lnTo>
                  <a:lnTo>
                    <a:pt x="182178" y="196820"/>
                  </a:lnTo>
                  <a:lnTo>
                    <a:pt x="224627" y="176655"/>
                  </a:lnTo>
                  <a:lnTo>
                    <a:pt x="268995" y="161264"/>
                  </a:lnTo>
                  <a:lnTo>
                    <a:pt x="314894" y="150808"/>
                  </a:lnTo>
                  <a:lnTo>
                    <a:pt x="361648" y="145462"/>
                  </a:lnTo>
                  <a:lnTo>
                    <a:pt x="501197" y="145284"/>
                  </a:lnTo>
                  <a:lnTo>
                    <a:pt x="501197" y="10231"/>
                  </a:lnTo>
                  <a:lnTo>
                    <a:pt x="472778" y="5759"/>
                  </a:lnTo>
                  <a:lnTo>
                    <a:pt x="444206" y="2560"/>
                  </a:lnTo>
                  <a:lnTo>
                    <a:pt x="415521" y="639"/>
                  </a:lnTo>
                  <a:lnTo>
                    <a:pt x="386767" y="0"/>
                  </a:lnTo>
                  <a:close/>
                </a:path>
                <a:path w="502919" h="868680">
                  <a:moveTo>
                    <a:pt x="501463" y="676862"/>
                  </a:moveTo>
                  <a:lnTo>
                    <a:pt x="474342" y="691166"/>
                  </a:lnTo>
                  <a:lnTo>
                    <a:pt x="445994" y="703881"/>
                  </a:lnTo>
                  <a:lnTo>
                    <a:pt x="416907" y="714761"/>
                  </a:lnTo>
                  <a:lnTo>
                    <a:pt x="387167" y="723772"/>
                  </a:lnTo>
                  <a:lnTo>
                    <a:pt x="501463" y="723772"/>
                  </a:lnTo>
                  <a:lnTo>
                    <a:pt x="501463" y="676862"/>
                  </a:lnTo>
                  <a:close/>
                </a:path>
                <a:path w="502919" h="868680">
                  <a:moveTo>
                    <a:pt x="501863" y="676651"/>
                  </a:moveTo>
                  <a:lnTo>
                    <a:pt x="501463" y="676651"/>
                  </a:lnTo>
                  <a:lnTo>
                    <a:pt x="501463" y="676862"/>
                  </a:lnTo>
                  <a:lnTo>
                    <a:pt x="501863" y="676651"/>
                  </a:lnTo>
                  <a:close/>
                </a:path>
                <a:path w="502919" h="868680">
                  <a:moveTo>
                    <a:pt x="386767" y="260509"/>
                  </a:moveTo>
                  <a:lnTo>
                    <a:pt x="357042" y="262946"/>
                  </a:lnTo>
                  <a:lnTo>
                    <a:pt x="327845" y="268626"/>
                  </a:lnTo>
                  <a:lnTo>
                    <a:pt x="299434" y="277484"/>
                  </a:lnTo>
                  <a:lnTo>
                    <a:pt x="272070" y="289455"/>
                  </a:lnTo>
                  <a:lnTo>
                    <a:pt x="272070" y="361886"/>
                  </a:lnTo>
                  <a:lnTo>
                    <a:pt x="346790" y="361886"/>
                  </a:lnTo>
                  <a:lnTo>
                    <a:pt x="502530" y="289455"/>
                  </a:lnTo>
                  <a:lnTo>
                    <a:pt x="475069" y="277484"/>
                  </a:lnTo>
                  <a:lnTo>
                    <a:pt x="446535" y="268626"/>
                  </a:lnTo>
                  <a:lnTo>
                    <a:pt x="446721" y="268626"/>
                  </a:lnTo>
                  <a:lnTo>
                    <a:pt x="417132" y="262946"/>
                  </a:lnTo>
                  <a:lnTo>
                    <a:pt x="417661" y="262946"/>
                  </a:lnTo>
                  <a:lnTo>
                    <a:pt x="386767" y="260509"/>
                  </a:lnTo>
                  <a:close/>
                </a:path>
                <a:path w="502919" h="868680">
                  <a:moveTo>
                    <a:pt x="501197" y="145284"/>
                  </a:moveTo>
                  <a:lnTo>
                    <a:pt x="408562" y="145284"/>
                  </a:lnTo>
                  <a:lnTo>
                    <a:pt x="455218" y="150252"/>
                  </a:lnTo>
                  <a:lnTo>
                    <a:pt x="501197" y="160344"/>
                  </a:lnTo>
                  <a:lnTo>
                    <a:pt x="501197" y="145284"/>
                  </a:lnTo>
                  <a:close/>
                </a:path>
              </a:pathLst>
            </a:custGeom>
            <a:solidFill>
              <a:srgbClr val="A79C8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7" name="object 3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140688" y="1055573"/>
            <a:ext cx="214844" cy="216902"/>
          </a:xfrm>
          <a:prstGeom prst="rect">
            <a:avLst/>
          </a:prstGeom>
        </p:spPr>
      </p:pic>
      <p:grpSp>
        <p:nvGrpSpPr>
          <p:cNvPr id="38" name="object 38" descr=""/>
          <p:cNvGrpSpPr/>
          <p:nvPr/>
        </p:nvGrpSpPr>
        <p:grpSpPr>
          <a:xfrm>
            <a:off x="19265808" y="10574975"/>
            <a:ext cx="313055" cy="313055"/>
            <a:chOff x="19265808" y="10574975"/>
            <a:chExt cx="313055" cy="313055"/>
          </a:xfrm>
        </p:grpSpPr>
        <p:sp>
          <p:nvSpPr>
            <p:cNvPr id="39" name="object 39" descr=""/>
            <p:cNvSpPr/>
            <p:nvPr/>
          </p:nvSpPr>
          <p:spPr>
            <a:xfrm>
              <a:off x="19265808" y="10574975"/>
              <a:ext cx="313055" cy="313055"/>
            </a:xfrm>
            <a:custGeom>
              <a:avLst/>
              <a:gdLst/>
              <a:ahLst/>
              <a:cxnLst/>
              <a:rect l="l" t="t" r="r" b="b"/>
              <a:pathLst>
                <a:path w="313055" h="313054">
                  <a:moveTo>
                    <a:pt x="156391" y="0"/>
                  </a:moveTo>
                  <a:lnTo>
                    <a:pt x="106959" y="7972"/>
                  </a:lnTo>
                  <a:lnTo>
                    <a:pt x="64028" y="30174"/>
                  </a:lnTo>
                  <a:lnTo>
                    <a:pt x="30174" y="64028"/>
                  </a:lnTo>
                  <a:lnTo>
                    <a:pt x="7972" y="106959"/>
                  </a:lnTo>
                  <a:lnTo>
                    <a:pt x="0" y="156391"/>
                  </a:lnTo>
                  <a:lnTo>
                    <a:pt x="7972" y="205823"/>
                  </a:lnTo>
                  <a:lnTo>
                    <a:pt x="30174" y="248754"/>
                  </a:lnTo>
                  <a:lnTo>
                    <a:pt x="64028" y="282608"/>
                  </a:lnTo>
                  <a:lnTo>
                    <a:pt x="106959" y="304810"/>
                  </a:lnTo>
                  <a:lnTo>
                    <a:pt x="156391" y="312783"/>
                  </a:lnTo>
                  <a:lnTo>
                    <a:pt x="205823" y="304810"/>
                  </a:lnTo>
                  <a:lnTo>
                    <a:pt x="248754" y="282608"/>
                  </a:lnTo>
                  <a:lnTo>
                    <a:pt x="282608" y="248754"/>
                  </a:lnTo>
                  <a:lnTo>
                    <a:pt x="304810" y="205823"/>
                  </a:lnTo>
                  <a:lnTo>
                    <a:pt x="312783" y="156391"/>
                  </a:lnTo>
                  <a:lnTo>
                    <a:pt x="304810" y="106959"/>
                  </a:lnTo>
                  <a:lnTo>
                    <a:pt x="282608" y="64028"/>
                  </a:lnTo>
                  <a:lnTo>
                    <a:pt x="248754" y="30174"/>
                  </a:lnTo>
                  <a:lnTo>
                    <a:pt x="205823" y="7972"/>
                  </a:lnTo>
                  <a:lnTo>
                    <a:pt x="156391" y="0"/>
                  </a:lnTo>
                  <a:close/>
                </a:path>
              </a:pathLst>
            </a:custGeom>
            <a:solidFill>
              <a:srgbClr val="E151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374494" y="10652889"/>
              <a:ext cx="95411" cy="126580"/>
            </a:xfrm>
            <a:prstGeom prst="rect">
              <a:avLst/>
            </a:prstGeom>
          </p:spPr>
        </p:pic>
      </p:grpSp>
      <p:pic>
        <p:nvPicPr>
          <p:cNvPr id="41" name="object 4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819578" y="9942398"/>
            <a:ext cx="3937770" cy="282063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878611" y="9729036"/>
            <a:ext cx="4919939" cy="297797"/>
          </a:xfrm>
          <a:prstGeom prst="rect">
            <a:avLst/>
          </a:prstGeom>
        </p:spPr>
      </p:pic>
      <p:sp>
        <p:nvSpPr>
          <p:cNvPr id="43" name="object 43" descr=""/>
          <p:cNvSpPr/>
          <p:nvPr/>
        </p:nvSpPr>
        <p:spPr>
          <a:xfrm>
            <a:off x="12163693" y="10148237"/>
            <a:ext cx="2167890" cy="285115"/>
          </a:xfrm>
          <a:custGeom>
            <a:avLst/>
            <a:gdLst/>
            <a:ahLst/>
            <a:cxnLst/>
            <a:rect l="l" t="t" r="r" b="b"/>
            <a:pathLst>
              <a:path w="2167890" h="285115">
                <a:moveTo>
                  <a:pt x="100468" y="0"/>
                </a:moveTo>
                <a:lnTo>
                  <a:pt x="85101" y="848"/>
                </a:lnTo>
                <a:lnTo>
                  <a:pt x="85438" y="848"/>
                </a:lnTo>
                <a:lnTo>
                  <a:pt x="71096" y="3392"/>
                </a:lnTo>
                <a:lnTo>
                  <a:pt x="71366" y="3392"/>
                </a:lnTo>
                <a:lnTo>
                  <a:pt x="58814" y="7388"/>
                </a:lnTo>
                <a:lnTo>
                  <a:pt x="46914" y="13135"/>
                </a:lnTo>
                <a:lnTo>
                  <a:pt x="18711" y="39335"/>
                </a:lnTo>
                <a:lnTo>
                  <a:pt x="2995" y="77697"/>
                </a:lnTo>
                <a:lnTo>
                  <a:pt x="0" y="108552"/>
                </a:lnTo>
                <a:lnTo>
                  <a:pt x="1551" y="133173"/>
                </a:lnTo>
                <a:lnTo>
                  <a:pt x="13966" y="173375"/>
                </a:lnTo>
                <a:lnTo>
                  <a:pt x="55034" y="209959"/>
                </a:lnTo>
                <a:lnTo>
                  <a:pt x="95993" y="216960"/>
                </a:lnTo>
                <a:lnTo>
                  <a:pt x="111313" y="216374"/>
                </a:lnTo>
                <a:lnTo>
                  <a:pt x="125802" y="214614"/>
                </a:lnTo>
                <a:lnTo>
                  <a:pt x="139461" y="211682"/>
                </a:lnTo>
                <a:lnTo>
                  <a:pt x="152291" y="207577"/>
                </a:lnTo>
                <a:lnTo>
                  <a:pt x="152291" y="187512"/>
                </a:lnTo>
                <a:lnTo>
                  <a:pt x="100180" y="187512"/>
                </a:lnTo>
                <a:lnTo>
                  <a:pt x="85573" y="186267"/>
                </a:lnTo>
                <a:lnTo>
                  <a:pt x="45551" y="156450"/>
                </a:lnTo>
                <a:lnTo>
                  <a:pt x="36376" y="108841"/>
                </a:lnTo>
                <a:lnTo>
                  <a:pt x="37361" y="92610"/>
                </a:lnTo>
                <a:lnTo>
                  <a:pt x="37441" y="91293"/>
                </a:lnTo>
                <a:lnTo>
                  <a:pt x="53410" y="50667"/>
                </a:lnTo>
                <a:lnTo>
                  <a:pt x="86105" y="30909"/>
                </a:lnTo>
                <a:lnTo>
                  <a:pt x="100180" y="29592"/>
                </a:lnTo>
                <a:lnTo>
                  <a:pt x="153305" y="29592"/>
                </a:lnTo>
                <a:lnTo>
                  <a:pt x="160230" y="13569"/>
                </a:lnTo>
                <a:lnTo>
                  <a:pt x="146210" y="7632"/>
                </a:lnTo>
                <a:lnTo>
                  <a:pt x="131576" y="3392"/>
                </a:lnTo>
                <a:lnTo>
                  <a:pt x="116329" y="848"/>
                </a:lnTo>
                <a:lnTo>
                  <a:pt x="100468" y="0"/>
                </a:lnTo>
                <a:close/>
              </a:path>
              <a:path w="2167890" h="285115">
                <a:moveTo>
                  <a:pt x="152291" y="177985"/>
                </a:moveTo>
                <a:lnTo>
                  <a:pt x="113388" y="186863"/>
                </a:lnTo>
                <a:lnTo>
                  <a:pt x="100180" y="187512"/>
                </a:lnTo>
                <a:lnTo>
                  <a:pt x="152291" y="187512"/>
                </a:lnTo>
                <a:lnTo>
                  <a:pt x="152291" y="177985"/>
                </a:lnTo>
                <a:close/>
              </a:path>
              <a:path w="2167890" h="285115">
                <a:moveTo>
                  <a:pt x="153305" y="29592"/>
                </a:moveTo>
                <a:lnTo>
                  <a:pt x="108937" y="29592"/>
                </a:lnTo>
                <a:lnTo>
                  <a:pt x="117316" y="30909"/>
                </a:lnTo>
                <a:lnTo>
                  <a:pt x="125152" y="33489"/>
                </a:lnTo>
                <a:lnTo>
                  <a:pt x="133140" y="35991"/>
                </a:lnTo>
                <a:lnTo>
                  <a:pt x="140694" y="38926"/>
                </a:lnTo>
                <a:lnTo>
                  <a:pt x="147816" y="42295"/>
                </a:lnTo>
                <a:lnTo>
                  <a:pt x="153305" y="29592"/>
                </a:lnTo>
                <a:close/>
              </a:path>
              <a:path w="2167890" h="285115">
                <a:moveTo>
                  <a:pt x="260699" y="51533"/>
                </a:moveTo>
                <a:lnTo>
                  <a:pt x="243149" y="52931"/>
                </a:lnTo>
                <a:lnTo>
                  <a:pt x="243469" y="52931"/>
                </a:lnTo>
                <a:lnTo>
                  <a:pt x="228544" y="56982"/>
                </a:lnTo>
                <a:lnTo>
                  <a:pt x="195831" y="85293"/>
                </a:lnTo>
                <a:lnTo>
                  <a:pt x="184625" y="133958"/>
                </a:lnTo>
                <a:lnTo>
                  <a:pt x="185203" y="146065"/>
                </a:lnTo>
                <a:lnTo>
                  <a:pt x="198979" y="186745"/>
                </a:lnTo>
                <a:lnTo>
                  <a:pt x="229194" y="211276"/>
                </a:lnTo>
                <a:lnTo>
                  <a:pt x="259833" y="216960"/>
                </a:lnTo>
                <a:lnTo>
                  <a:pt x="276749" y="215589"/>
                </a:lnTo>
                <a:lnTo>
                  <a:pt x="291698" y="211475"/>
                </a:lnTo>
                <a:lnTo>
                  <a:pt x="304681" y="204618"/>
                </a:lnTo>
                <a:lnTo>
                  <a:pt x="315697" y="195019"/>
                </a:lnTo>
                <a:lnTo>
                  <a:pt x="319905" y="189245"/>
                </a:lnTo>
                <a:lnTo>
                  <a:pt x="260410" y="189245"/>
                </a:lnTo>
                <a:lnTo>
                  <a:pt x="242537" y="185789"/>
                </a:lnTo>
                <a:lnTo>
                  <a:pt x="229771" y="175423"/>
                </a:lnTo>
                <a:lnTo>
                  <a:pt x="222112" y="158146"/>
                </a:lnTo>
                <a:lnTo>
                  <a:pt x="219558" y="133958"/>
                </a:lnTo>
                <a:lnTo>
                  <a:pt x="220154" y="121517"/>
                </a:lnTo>
                <a:lnTo>
                  <a:pt x="241680" y="82785"/>
                </a:lnTo>
                <a:lnTo>
                  <a:pt x="260121" y="79249"/>
                </a:lnTo>
                <a:lnTo>
                  <a:pt x="319458" y="79249"/>
                </a:lnTo>
                <a:lnTo>
                  <a:pt x="315552" y="73908"/>
                </a:lnTo>
                <a:lnTo>
                  <a:pt x="304546" y="64119"/>
                </a:lnTo>
                <a:lnTo>
                  <a:pt x="291734" y="57127"/>
                </a:lnTo>
                <a:lnTo>
                  <a:pt x="277119" y="52931"/>
                </a:lnTo>
                <a:lnTo>
                  <a:pt x="260699" y="51533"/>
                </a:lnTo>
                <a:close/>
              </a:path>
              <a:path w="2167890" h="285115">
                <a:moveTo>
                  <a:pt x="319458" y="79249"/>
                </a:moveTo>
                <a:lnTo>
                  <a:pt x="260121" y="79249"/>
                </a:lnTo>
                <a:lnTo>
                  <a:pt x="278542" y="82785"/>
                </a:lnTo>
                <a:lnTo>
                  <a:pt x="278076" y="82785"/>
                </a:lnTo>
                <a:lnTo>
                  <a:pt x="290652" y="92926"/>
                </a:lnTo>
                <a:lnTo>
                  <a:pt x="298284" y="110023"/>
                </a:lnTo>
                <a:lnTo>
                  <a:pt x="300828" y="133958"/>
                </a:lnTo>
                <a:lnTo>
                  <a:pt x="298379" y="157415"/>
                </a:lnTo>
                <a:lnTo>
                  <a:pt x="298302" y="158146"/>
                </a:lnTo>
                <a:lnTo>
                  <a:pt x="290724" y="175423"/>
                </a:lnTo>
                <a:lnTo>
                  <a:pt x="278093" y="185789"/>
                </a:lnTo>
                <a:lnTo>
                  <a:pt x="260410" y="189245"/>
                </a:lnTo>
                <a:lnTo>
                  <a:pt x="319905" y="189245"/>
                </a:lnTo>
                <a:lnTo>
                  <a:pt x="324475" y="182974"/>
                </a:lnTo>
                <a:lnTo>
                  <a:pt x="330745" y="168783"/>
                </a:lnTo>
                <a:lnTo>
                  <a:pt x="334508" y="152444"/>
                </a:lnTo>
                <a:lnTo>
                  <a:pt x="335762" y="133958"/>
                </a:lnTo>
                <a:lnTo>
                  <a:pt x="334498" y="116022"/>
                </a:lnTo>
                <a:lnTo>
                  <a:pt x="330709" y="100035"/>
                </a:lnTo>
                <a:lnTo>
                  <a:pt x="324394" y="85997"/>
                </a:lnTo>
                <a:lnTo>
                  <a:pt x="319458" y="79249"/>
                </a:lnTo>
                <a:close/>
              </a:path>
              <a:path w="2167890" h="285115">
                <a:moveTo>
                  <a:pt x="442871" y="80981"/>
                </a:moveTo>
                <a:lnTo>
                  <a:pt x="408804" y="80981"/>
                </a:lnTo>
                <a:lnTo>
                  <a:pt x="408804" y="214073"/>
                </a:lnTo>
                <a:lnTo>
                  <a:pt x="442871" y="214073"/>
                </a:lnTo>
                <a:lnTo>
                  <a:pt x="442871" y="80981"/>
                </a:lnTo>
                <a:close/>
              </a:path>
              <a:path w="2167890" h="285115">
                <a:moveTo>
                  <a:pt x="494837" y="54420"/>
                </a:moveTo>
                <a:lnTo>
                  <a:pt x="356837" y="54420"/>
                </a:lnTo>
                <a:lnTo>
                  <a:pt x="356837" y="80981"/>
                </a:lnTo>
                <a:lnTo>
                  <a:pt x="494837" y="80981"/>
                </a:lnTo>
                <a:lnTo>
                  <a:pt x="494837" y="54420"/>
                </a:lnTo>
                <a:close/>
              </a:path>
              <a:path w="2167890" h="285115">
                <a:moveTo>
                  <a:pt x="553011" y="54420"/>
                </a:moveTo>
                <a:lnTo>
                  <a:pt x="525584" y="54420"/>
                </a:lnTo>
                <a:lnTo>
                  <a:pt x="525584" y="285094"/>
                </a:lnTo>
                <a:lnTo>
                  <a:pt x="559507" y="285094"/>
                </a:lnTo>
                <a:lnTo>
                  <a:pt x="559406" y="215598"/>
                </a:lnTo>
                <a:lnTo>
                  <a:pt x="558833" y="208636"/>
                </a:lnTo>
                <a:lnTo>
                  <a:pt x="557486" y="195163"/>
                </a:lnTo>
                <a:lnTo>
                  <a:pt x="653196" y="195163"/>
                </a:lnTo>
                <a:lnTo>
                  <a:pt x="653335" y="195019"/>
                </a:lnTo>
                <a:lnTo>
                  <a:pt x="656908" y="189245"/>
                </a:lnTo>
                <a:lnTo>
                  <a:pt x="598915" y="189245"/>
                </a:lnTo>
                <a:lnTo>
                  <a:pt x="589180" y="188433"/>
                </a:lnTo>
                <a:lnTo>
                  <a:pt x="561816" y="159111"/>
                </a:lnTo>
                <a:lnTo>
                  <a:pt x="559507" y="133958"/>
                </a:lnTo>
                <a:lnTo>
                  <a:pt x="559507" y="128906"/>
                </a:lnTo>
                <a:lnTo>
                  <a:pt x="568745" y="91085"/>
                </a:lnTo>
                <a:lnTo>
                  <a:pt x="588450" y="80115"/>
                </a:lnTo>
                <a:lnTo>
                  <a:pt x="587300" y="80115"/>
                </a:lnTo>
                <a:lnTo>
                  <a:pt x="598337" y="79249"/>
                </a:lnTo>
                <a:lnTo>
                  <a:pt x="657351" y="79249"/>
                </a:lnTo>
                <a:lnTo>
                  <a:pt x="655221" y="75784"/>
                </a:lnTo>
                <a:lnTo>
                  <a:pt x="557774" y="75784"/>
                </a:lnTo>
                <a:lnTo>
                  <a:pt x="555369" y="64525"/>
                </a:lnTo>
                <a:lnTo>
                  <a:pt x="553824" y="57596"/>
                </a:lnTo>
                <a:lnTo>
                  <a:pt x="553011" y="54420"/>
                </a:lnTo>
                <a:close/>
              </a:path>
              <a:path w="2167890" h="285115">
                <a:moveTo>
                  <a:pt x="653196" y="195163"/>
                </a:moveTo>
                <a:lnTo>
                  <a:pt x="559507" y="195163"/>
                </a:lnTo>
                <a:lnTo>
                  <a:pt x="568727" y="204699"/>
                </a:lnTo>
                <a:lnTo>
                  <a:pt x="579644" y="211511"/>
                </a:lnTo>
                <a:lnTo>
                  <a:pt x="592257" y="215598"/>
                </a:lnTo>
                <a:lnTo>
                  <a:pt x="606565" y="216960"/>
                </a:lnTo>
                <a:lnTo>
                  <a:pt x="620601" y="215598"/>
                </a:lnTo>
                <a:lnTo>
                  <a:pt x="633089" y="211511"/>
                </a:lnTo>
                <a:lnTo>
                  <a:pt x="643950" y="204699"/>
                </a:lnTo>
                <a:lnTo>
                  <a:pt x="653196" y="195163"/>
                </a:lnTo>
                <a:close/>
              </a:path>
              <a:path w="2167890" h="285115">
                <a:moveTo>
                  <a:pt x="657351" y="79249"/>
                </a:moveTo>
                <a:lnTo>
                  <a:pt x="598337" y="79249"/>
                </a:lnTo>
                <a:lnTo>
                  <a:pt x="606944" y="80115"/>
                </a:lnTo>
                <a:lnTo>
                  <a:pt x="614433" y="82713"/>
                </a:lnTo>
                <a:lnTo>
                  <a:pt x="634985" y="121065"/>
                </a:lnTo>
                <a:lnTo>
                  <a:pt x="635580" y="133669"/>
                </a:lnTo>
                <a:lnTo>
                  <a:pt x="634985" y="146255"/>
                </a:lnTo>
                <a:lnTo>
                  <a:pt x="614505" y="185636"/>
                </a:lnTo>
                <a:lnTo>
                  <a:pt x="606972" y="188433"/>
                </a:lnTo>
                <a:lnTo>
                  <a:pt x="606385" y="188433"/>
                </a:lnTo>
                <a:lnTo>
                  <a:pt x="598915" y="189245"/>
                </a:lnTo>
                <a:lnTo>
                  <a:pt x="656908" y="189245"/>
                </a:lnTo>
                <a:lnTo>
                  <a:pt x="660787" y="182974"/>
                </a:lnTo>
                <a:lnTo>
                  <a:pt x="666110" y="168783"/>
                </a:lnTo>
                <a:lnTo>
                  <a:pt x="669304" y="152444"/>
                </a:lnTo>
                <a:lnTo>
                  <a:pt x="670369" y="133958"/>
                </a:lnTo>
                <a:lnTo>
                  <a:pt x="669396" y="116798"/>
                </a:lnTo>
                <a:lnTo>
                  <a:pt x="669322" y="115490"/>
                </a:lnTo>
                <a:lnTo>
                  <a:pt x="666183" y="99205"/>
                </a:lnTo>
                <a:lnTo>
                  <a:pt x="660950" y="85104"/>
                </a:lnTo>
                <a:lnTo>
                  <a:pt x="657351" y="79249"/>
                </a:lnTo>
                <a:close/>
              </a:path>
              <a:path w="2167890" h="285115">
                <a:moveTo>
                  <a:pt x="607143" y="51533"/>
                </a:moveTo>
                <a:lnTo>
                  <a:pt x="592257" y="53049"/>
                </a:lnTo>
                <a:lnTo>
                  <a:pt x="579355" y="57596"/>
                </a:lnTo>
                <a:lnTo>
                  <a:pt x="568438" y="65174"/>
                </a:lnTo>
                <a:lnTo>
                  <a:pt x="559507" y="75784"/>
                </a:lnTo>
                <a:lnTo>
                  <a:pt x="655221" y="75784"/>
                </a:lnTo>
                <a:lnTo>
                  <a:pt x="621253" y="52886"/>
                </a:lnTo>
                <a:lnTo>
                  <a:pt x="607143" y="51533"/>
                </a:lnTo>
                <a:close/>
              </a:path>
              <a:path w="2167890" h="285115">
                <a:moveTo>
                  <a:pt x="691733" y="255791"/>
                </a:moveTo>
                <a:lnTo>
                  <a:pt x="691733" y="282640"/>
                </a:lnTo>
                <a:lnTo>
                  <a:pt x="698854" y="284276"/>
                </a:lnTo>
                <a:lnTo>
                  <a:pt x="706168" y="285094"/>
                </a:lnTo>
                <a:lnTo>
                  <a:pt x="713674" y="285094"/>
                </a:lnTo>
                <a:lnTo>
                  <a:pt x="733847" y="281982"/>
                </a:lnTo>
                <a:lnTo>
                  <a:pt x="750917" y="272644"/>
                </a:lnTo>
                <a:lnTo>
                  <a:pt x="764486" y="257523"/>
                </a:lnTo>
                <a:lnTo>
                  <a:pt x="702655" y="257523"/>
                </a:lnTo>
                <a:lnTo>
                  <a:pt x="696833" y="256946"/>
                </a:lnTo>
                <a:lnTo>
                  <a:pt x="691733" y="255791"/>
                </a:lnTo>
                <a:close/>
              </a:path>
              <a:path w="2167890" h="285115">
                <a:moveTo>
                  <a:pt x="722480" y="54420"/>
                </a:moveTo>
                <a:lnTo>
                  <a:pt x="685526" y="54420"/>
                </a:lnTo>
                <a:lnTo>
                  <a:pt x="749618" y="214073"/>
                </a:lnTo>
                <a:lnTo>
                  <a:pt x="743699" y="229086"/>
                </a:lnTo>
                <a:lnTo>
                  <a:pt x="737808" y="241527"/>
                </a:lnTo>
                <a:lnTo>
                  <a:pt x="730094" y="250414"/>
                </a:lnTo>
                <a:lnTo>
                  <a:pt x="720477" y="255791"/>
                </a:lnTo>
                <a:lnTo>
                  <a:pt x="720270" y="255791"/>
                </a:lnTo>
                <a:lnTo>
                  <a:pt x="709199" y="257523"/>
                </a:lnTo>
                <a:lnTo>
                  <a:pt x="764486" y="257523"/>
                </a:lnTo>
                <a:lnTo>
                  <a:pt x="764883" y="257081"/>
                </a:lnTo>
                <a:lnTo>
                  <a:pt x="775746" y="235293"/>
                </a:lnTo>
                <a:lnTo>
                  <a:pt x="796126" y="181305"/>
                </a:lnTo>
                <a:lnTo>
                  <a:pt x="764775" y="181305"/>
                </a:lnTo>
                <a:lnTo>
                  <a:pt x="763241" y="172644"/>
                </a:lnTo>
                <a:lnTo>
                  <a:pt x="761094" y="163694"/>
                </a:lnTo>
                <a:lnTo>
                  <a:pt x="758333" y="154456"/>
                </a:lnTo>
                <a:lnTo>
                  <a:pt x="754959" y="144929"/>
                </a:lnTo>
                <a:lnTo>
                  <a:pt x="722480" y="54420"/>
                </a:lnTo>
                <a:close/>
              </a:path>
              <a:path w="2167890" h="285115">
                <a:moveTo>
                  <a:pt x="844024" y="54420"/>
                </a:moveTo>
                <a:lnTo>
                  <a:pt x="807359" y="54420"/>
                </a:lnTo>
                <a:lnTo>
                  <a:pt x="792617" y="97256"/>
                </a:lnTo>
                <a:lnTo>
                  <a:pt x="774284" y="151100"/>
                </a:lnTo>
                <a:lnTo>
                  <a:pt x="765930" y="181305"/>
                </a:lnTo>
                <a:lnTo>
                  <a:pt x="796126" y="181305"/>
                </a:lnTo>
                <a:lnTo>
                  <a:pt x="844024" y="54420"/>
                </a:lnTo>
                <a:close/>
              </a:path>
              <a:path w="2167890" h="285115">
                <a:moveTo>
                  <a:pt x="1021432" y="187801"/>
                </a:moveTo>
                <a:lnTo>
                  <a:pt x="849076" y="187801"/>
                </a:lnTo>
                <a:lnTo>
                  <a:pt x="849076" y="270515"/>
                </a:lnTo>
                <a:lnTo>
                  <a:pt x="880401" y="270515"/>
                </a:lnTo>
                <a:lnTo>
                  <a:pt x="880401" y="214073"/>
                </a:lnTo>
                <a:lnTo>
                  <a:pt x="1021432" y="214073"/>
                </a:lnTo>
                <a:lnTo>
                  <a:pt x="1021432" y="187801"/>
                </a:lnTo>
                <a:close/>
              </a:path>
              <a:path w="2167890" h="285115">
                <a:moveTo>
                  <a:pt x="1021432" y="214073"/>
                </a:moveTo>
                <a:lnTo>
                  <a:pt x="989819" y="214073"/>
                </a:lnTo>
                <a:lnTo>
                  <a:pt x="989819" y="270515"/>
                </a:lnTo>
                <a:lnTo>
                  <a:pt x="1021432" y="270515"/>
                </a:lnTo>
                <a:lnTo>
                  <a:pt x="1021432" y="214073"/>
                </a:lnTo>
                <a:close/>
              </a:path>
              <a:path w="2167890" h="285115">
                <a:moveTo>
                  <a:pt x="998047" y="54420"/>
                </a:moveTo>
                <a:lnTo>
                  <a:pt x="901043" y="54420"/>
                </a:lnTo>
                <a:lnTo>
                  <a:pt x="899590" y="74016"/>
                </a:lnTo>
                <a:lnTo>
                  <a:pt x="897109" y="92962"/>
                </a:lnTo>
                <a:lnTo>
                  <a:pt x="883639" y="145524"/>
                </a:lnTo>
                <a:lnTo>
                  <a:pt x="862068" y="187801"/>
                </a:lnTo>
                <a:lnTo>
                  <a:pt x="897578" y="187801"/>
                </a:lnTo>
                <a:lnTo>
                  <a:pt x="914224" y="152886"/>
                </a:lnTo>
                <a:lnTo>
                  <a:pt x="926088" y="109923"/>
                </a:lnTo>
                <a:lnTo>
                  <a:pt x="930346" y="80403"/>
                </a:lnTo>
                <a:lnTo>
                  <a:pt x="998047" y="80403"/>
                </a:lnTo>
                <a:lnTo>
                  <a:pt x="998047" y="54420"/>
                </a:lnTo>
                <a:close/>
              </a:path>
              <a:path w="2167890" h="285115">
                <a:moveTo>
                  <a:pt x="998047" y="80403"/>
                </a:moveTo>
                <a:lnTo>
                  <a:pt x="964702" y="80403"/>
                </a:lnTo>
                <a:lnTo>
                  <a:pt x="964702" y="187801"/>
                </a:lnTo>
                <a:lnTo>
                  <a:pt x="998047" y="187801"/>
                </a:lnTo>
                <a:lnTo>
                  <a:pt x="998047" y="80403"/>
                </a:lnTo>
                <a:close/>
              </a:path>
              <a:path w="2167890" h="285115">
                <a:moveTo>
                  <a:pt x="1084947" y="54420"/>
                </a:moveTo>
                <a:lnTo>
                  <a:pt x="1051024" y="54420"/>
                </a:lnTo>
                <a:lnTo>
                  <a:pt x="1051024" y="214073"/>
                </a:lnTo>
                <a:lnTo>
                  <a:pt x="1084947" y="214073"/>
                </a:lnTo>
                <a:lnTo>
                  <a:pt x="1084947" y="145217"/>
                </a:lnTo>
                <a:lnTo>
                  <a:pt x="1194077" y="145217"/>
                </a:lnTo>
                <a:lnTo>
                  <a:pt x="1194077" y="118512"/>
                </a:lnTo>
                <a:lnTo>
                  <a:pt x="1084947" y="118512"/>
                </a:lnTo>
                <a:lnTo>
                  <a:pt x="1084947" y="54420"/>
                </a:lnTo>
                <a:close/>
              </a:path>
              <a:path w="2167890" h="285115">
                <a:moveTo>
                  <a:pt x="1194077" y="145217"/>
                </a:moveTo>
                <a:lnTo>
                  <a:pt x="1160154" y="145217"/>
                </a:lnTo>
                <a:lnTo>
                  <a:pt x="1160154" y="214073"/>
                </a:lnTo>
                <a:lnTo>
                  <a:pt x="1194077" y="214073"/>
                </a:lnTo>
                <a:lnTo>
                  <a:pt x="1194077" y="145217"/>
                </a:lnTo>
                <a:close/>
              </a:path>
              <a:path w="2167890" h="285115">
                <a:moveTo>
                  <a:pt x="1194077" y="54420"/>
                </a:moveTo>
                <a:lnTo>
                  <a:pt x="1160154" y="54420"/>
                </a:lnTo>
                <a:lnTo>
                  <a:pt x="1160154" y="118512"/>
                </a:lnTo>
                <a:lnTo>
                  <a:pt x="1194077" y="118512"/>
                </a:lnTo>
                <a:lnTo>
                  <a:pt x="1194077" y="54420"/>
                </a:lnTo>
                <a:close/>
              </a:path>
              <a:path w="2167890" h="285115">
                <a:moveTo>
                  <a:pt x="1275202" y="54420"/>
                </a:moveTo>
                <a:lnTo>
                  <a:pt x="1242723" y="54420"/>
                </a:lnTo>
                <a:lnTo>
                  <a:pt x="1242723" y="214073"/>
                </a:lnTo>
                <a:lnTo>
                  <a:pt x="1284152" y="214073"/>
                </a:lnTo>
                <a:lnTo>
                  <a:pt x="1307280" y="178274"/>
                </a:lnTo>
                <a:lnTo>
                  <a:pt x="1272893" y="178274"/>
                </a:lnTo>
                <a:lnTo>
                  <a:pt x="1273903" y="165255"/>
                </a:lnTo>
                <a:lnTo>
                  <a:pt x="1274625" y="153915"/>
                </a:lnTo>
                <a:lnTo>
                  <a:pt x="1275058" y="144252"/>
                </a:lnTo>
                <a:lnTo>
                  <a:pt x="1275202" y="136268"/>
                </a:lnTo>
                <a:lnTo>
                  <a:pt x="1275202" y="54420"/>
                </a:lnTo>
                <a:close/>
              </a:path>
              <a:path w="2167890" h="285115">
                <a:moveTo>
                  <a:pt x="1394437" y="90508"/>
                </a:moveTo>
                <a:lnTo>
                  <a:pt x="1363979" y="90508"/>
                </a:lnTo>
                <a:lnTo>
                  <a:pt x="1363594" y="95031"/>
                </a:lnTo>
                <a:lnTo>
                  <a:pt x="1363113" y="102249"/>
                </a:lnTo>
                <a:lnTo>
                  <a:pt x="1362535" y="112161"/>
                </a:lnTo>
                <a:lnTo>
                  <a:pt x="1362054" y="122073"/>
                </a:lnTo>
                <a:lnTo>
                  <a:pt x="1361813" y="129242"/>
                </a:lnTo>
                <a:lnTo>
                  <a:pt x="1361813" y="214073"/>
                </a:lnTo>
                <a:lnTo>
                  <a:pt x="1394437" y="214073"/>
                </a:lnTo>
                <a:lnTo>
                  <a:pt x="1394437" y="90508"/>
                </a:lnTo>
                <a:close/>
              </a:path>
              <a:path w="2167890" h="285115">
                <a:moveTo>
                  <a:pt x="1394437" y="54420"/>
                </a:moveTo>
                <a:lnTo>
                  <a:pt x="1353008" y="54420"/>
                </a:lnTo>
                <a:lnTo>
                  <a:pt x="1272893" y="178274"/>
                </a:lnTo>
                <a:lnTo>
                  <a:pt x="1307280" y="178274"/>
                </a:lnTo>
                <a:lnTo>
                  <a:pt x="1363979" y="90508"/>
                </a:lnTo>
                <a:lnTo>
                  <a:pt x="1394437" y="90508"/>
                </a:lnTo>
                <a:lnTo>
                  <a:pt x="1394437" y="54420"/>
                </a:lnTo>
                <a:close/>
              </a:path>
              <a:path w="2167890" h="285115">
                <a:moveTo>
                  <a:pt x="1476717" y="54420"/>
                </a:moveTo>
                <a:lnTo>
                  <a:pt x="1442795" y="54420"/>
                </a:lnTo>
                <a:lnTo>
                  <a:pt x="1442795" y="214073"/>
                </a:lnTo>
                <a:lnTo>
                  <a:pt x="1476717" y="214073"/>
                </a:lnTo>
                <a:lnTo>
                  <a:pt x="1476717" y="133092"/>
                </a:lnTo>
                <a:lnTo>
                  <a:pt x="1514593" y="133092"/>
                </a:lnTo>
                <a:lnTo>
                  <a:pt x="1513594" y="131937"/>
                </a:lnTo>
                <a:lnTo>
                  <a:pt x="1476717" y="131937"/>
                </a:lnTo>
                <a:lnTo>
                  <a:pt x="1476717" y="54420"/>
                </a:lnTo>
                <a:close/>
              </a:path>
              <a:path w="2167890" h="285115">
                <a:moveTo>
                  <a:pt x="1514593" y="133092"/>
                </a:moveTo>
                <a:lnTo>
                  <a:pt x="1476717" y="133092"/>
                </a:lnTo>
                <a:lnTo>
                  <a:pt x="1545718" y="214073"/>
                </a:lnTo>
                <a:lnTo>
                  <a:pt x="1584692" y="214073"/>
                </a:lnTo>
                <a:lnTo>
                  <a:pt x="1514593" y="133092"/>
                </a:lnTo>
                <a:close/>
              </a:path>
              <a:path w="2167890" h="285115">
                <a:moveTo>
                  <a:pt x="1579063" y="54420"/>
                </a:moveTo>
                <a:lnTo>
                  <a:pt x="1541820" y="54420"/>
                </a:lnTo>
                <a:lnTo>
                  <a:pt x="1476717" y="131937"/>
                </a:lnTo>
                <a:lnTo>
                  <a:pt x="1513594" y="131937"/>
                </a:lnTo>
                <a:lnTo>
                  <a:pt x="1513094" y="131360"/>
                </a:lnTo>
                <a:lnTo>
                  <a:pt x="1579063" y="54420"/>
                </a:lnTo>
                <a:close/>
              </a:path>
              <a:path w="2167890" h="285115">
                <a:moveTo>
                  <a:pt x="1729110" y="77516"/>
                </a:moveTo>
                <a:lnTo>
                  <a:pt x="1682322" y="77516"/>
                </a:lnTo>
                <a:lnTo>
                  <a:pt x="1689684" y="80067"/>
                </a:lnTo>
                <a:lnTo>
                  <a:pt x="1694400" y="85167"/>
                </a:lnTo>
                <a:lnTo>
                  <a:pt x="1699211" y="90171"/>
                </a:lnTo>
                <a:lnTo>
                  <a:pt x="1701617" y="97774"/>
                </a:lnTo>
                <a:lnTo>
                  <a:pt x="1701617" y="116491"/>
                </a:lnTo>
                <a:lnTo>
                  <a:pt x="1674046" y="117357"/>
                </a:lnTo>
                <a:lnTo>
                  <a:pt x="1656480" y="118648"/>
                </a:lnTo>
                <a:lnTo>
                  <a:pt x="1618182" y="131071"/>
                </a:lnTo>
                <a:lnTo>
                  <a:pt x="1599849" y="168314"/>
                </a:lnTo>
                <a:lnTo>
                  <a:pt x="1600670" y="179275"/>
                </a:lnTo>
                <a:lnTo>
                  <a:pt x="1628828" y="213784"/>
                </a:lnTo>
                <a:lnTo>
                  <a:pt x="1649795" y="216960"/>
                </a:lnTo>
                <a:lnTo>
                  <a:pt x="1658546" y="216635"/>
                </a:lnTo>
                <a:lnTo>
                  <a:pt x="1697278" y="198555"/>
                </a:lnTo>
                <a:lnTo>
                  <a:pt x="1703061" y="191843"/>
                </a:lnTo>
                <a:lnTo>
                  <a:pt x="1735251" y="191843"/>
                </a:lnTo>
                <a:lnTo>
                  <a:pt x="1735251" y="190977"/>
                </a:lnTo>
                <a:lnTo>
                  <a:pt x="1652008" y="190977"/>
                </a:lnTo>
                <a:lnTo>
                  <a:pt x="1645657" y="189052"/>
                </a:lnTo>
                <a:lnTo>
                  <a:pt x="1641433" y="185212"/>
                </a:lnTo>
                <a:lnTo>
                  <a:pt x="1637188" y="181257"/>
                </a:lnTo>
                <a:lnTo>
                  <a:pt x="1635071" y="175724"/>
                </a:lnTo>
                <a:lnTo>
                  <a:pt x="1635071" y="158786"/>
                </a:lnTo>
                <a:lnTo>
                  <a:pt x="1669661" y="139551"/>
                </a:lnTo>
                <a:lnTo>
                  <a:pt x="1701329" y="137855"/>
                </a:lnTo>
                <a:lnTo>
                  <a:pt x="1735251" y="137855"/>
                </a:lnTo>
                <a:lnTo>
                  <a:pt x="1735251" y="106531"/>
                </a:lnTo>
                <a:lnTo>
                  <a:pt x="1734277" y="93260"/>
                </a:lnTo>
                <a:lnTo>
                  <a:pt x="1731354" y="81883"/>
                </a:lnTo>
                <a:lnTo>
                  <a:pt x="1729110" y="77516"/>
                </a:lnTo>
                <a:close/>
              </a:path>
              <a:path w="2167890" h="285115">
                <a:moveTo>
                  <a:pt x="1735251" y="191843"/>
                </a:moveTo>
                <a:lnTo>
                  <a:pt x="1704216" y="191843"/>
                </a:lnTo>
                <a:lnTo>
                  <a:pt x="1710912" y="213784"/>
                </a:lnTo>
                <a:lnTo>
                  <a:pt x="1711000" y="214073"/>
                </a:lnTo>
                <a:lnTo>
                  <a:pt x="1735251" y="214073"/>
                </a:lnTo>
                <a:lnTo>
                  <a:pt x="1735251" y="191843"/>
                </a:lnTo>
                <a:close/>
              </a:path>
              <a:path w="2167890" h="285115">
                <a:moveTo>
                  <a:pt x="1735251" y="137855"/>
                </a:moveTo>
                <a:lnTo>
                  <a:pt x="1701329" y="137855"/>
                </a:lnTo>
                <a:lnTo>
                  <a:pt x="1701329" y="151713"/>
                </a:lnTo>
                <a:lnTo>
                  <a:pt x="1700625" y="160510"/>
                </a:lnTo>
                <a:lnTo>
                  <a:pt x="1669256" y="190336"/>
                </a:lnTo>
                <a:lnTo>
                  <a:pt x="1660477" y="190977"/>
                </a:lnTo>
                <a:lnTo>
                  <a:pt x="1735251" y="190977"/>
                </a:lnTo>
                <a:lnTo>
                  <a:pt x="1735251" y="137855"/>
                </a:lnTo>
                <a:close/>
              </a:path>
              <a:path w="2167890" h="285115">
                <a:moveTo>
                  <a:pt x="1673757" y="51533"/>
                </a:moveTo>
                <a:lnTo>
                  <a:pt x="1629766" y="59436"/>
                </a:lnTo>
                <a:lnTo>
                  <a:pt x="1616161" y="65391"/>
                </a:lnTo>
                <a:lnTo>
                  <a:pt x="1627132" y="89642"/>
                </a:lnTo>
                <a:lnTo>
                  <a:pt x="1634061" y="86370"/>
                </a:lnTo>
                <a:lnTo>
                  <a:pt x="1641278" y="83531"/>
                </a:lnTo>
                <a:lnTo>
                  <a:pt x="1656291" y="78719"/>
                </a:lnTo>
                <a:lnTo>
                  <a:pt x="1664134" y="77516"/>
                </a:lnTo>
                <a:lnTo>
                  <a:pt x="1729110" y="77516"/>
                </a:lnTo>
                <a:lnTo>
                  <a:pt x="1726482" y="72401"/>
                </a:lnTo>
                <a:lnTo>
                  <a:pt x="1719661" y="64813"/>
                </a:lnTo>
                <a:lnTo>
                  <a:pt x="1711000" y="59003"/>
                </a:lnTo>
                <a:lnTo>
                  <a:pt x="1700462" y="54853"/>
                </a:lnTo>
                <a:lnTo>
                  <a:pt x="1688408" y="52435"/>
                </a:lnTo>
                <a:lnTo>
                  <a:pt x="1689291" y="52435"/>
                </a:lnTo>
                <a:lnTo>
                  <a:pt x="1673757" y="51533"/>
                </a:lnTo>
                <a:close/>
              </a:path>
              <a:path w="2167890" h="285115">
                <a:moveTo>
                  <a:pt x="1827492" y="54420"/>
                </a:moveTo>
                <a:lnTo>
                  <a:pt x="1782599" y="54420"/>
                </a:lnTo>
                <a:lnTo>
                  <a:pt x="1782599" y="214073"/>
                </a:lnTo>
                <a:lnTo>
                  <a:pt x="1813634" y="214073"/>
                </a:lnTo>
                <a:lnTo>
                  <a:pt x="1813634" y="85167"/>
                </a:lnTo>
                <a:lnTo>
                  <a:pt x="1840085" y="85167"/>
                </a:lnTo>
                <a:lnTo>
                  <a:pt x="1827492" y="54420"/>
                </a:lnTo>
                <a:close/>
              </a:path>
              <a:path w="2167890" h="285115">
                <a:moveTo>
                  <a:pt x="1840085" y="85167"/>
                </a:moveTo>
                <a:lnTo>
                  <a:pt x="1813634" y="85167"/>
                </a:lnTo>
                <a:lnTo>
                  <a:pt x="1816738" y="96634"/>
                </a:lnTo>
                <a:lnTo>
                  <a:pt x="1819986" y="107505"/>
                </a:lnTo>
                <a:lnTo>
                  <a:pt x="1823378" y="117781"/>
                </a:lnTo>
                <a:lnTo>
                  <a:pt x="1826915" y="127462"/>
                </a:lnTo>
                <a:lnTo>
                  <a:pt x="1861848" y="214073"/>
                </a:lnTo>
                <a:lnTo>
                  <a:pt x="1887542" y="214073"/>
                </a:lnTo>
                <a:lnTo>
                  <a:pt x="1900730" y="181594"/>
                </a:lnTo>
                <a:lnTo>
                  <a:pt x="1874262" y="181594"/>
                </a:lnTo>
                <a:lnTo>
                  <a:pt x="1870689" y="167348"/>
                </a:lnTo>
                <a:lnTo>
                  <a:pt x="1867517" y="155647"/>
                </a:lnTo>
                <a:lnTo>
                  <a:pt x="1864626" y="146056"/>
                </a:lnTo>
                <a:lnTo>
                  <a:pt x="1862136" y="139010"/>
                </a:lnTo>
                <a:lnTo>
                  <a:pt x="1840085" y="85167"/>
                </a:lnTo>
                <a:close/>
              </a:path>
              <a:path w="2167890" h="285115">
                <a:moveTo>
                  <a:pt x="1967369" y="85167"/>
                </a:moveTo>
                <a:lnTo>
                  <a:pt x="1936045" y="85167"/>
                </a:lnTo>
                <a:lnTo>
                  <a:pt x="1936045" y="214073"/>
                </a:lnTo>
                <a:lnTo>
                  <a:pt x="1967369" y="214073"/>
                </a:lnTo>
                <a:lnTo>
                  <a:pt x="1967369" y="85167"/>
                </a:lnTo>
                <a:close/>
              </a:path>
              <a:path w="2167890" h="285115">
                <a:moveTo>
                  <a:pt x="1967369" y="54420"/>
                </a:moveTo>
                <a:lnTo>
                  <a:pt x="1922187" y="54420"/>
                </a:lnTo>
                <a:lnTo>
                  <a:pt x="1886388" y="141609"/>
                </a:lnTo>
                <a:lnTo>
                  <a:pt x="1874262" y="181594"/>
                </a:lnTo>
                <a:lnTo>
                  <a:pt x="1900730" y="181594"/>
                </a:lnTo>
                <a:lnTo>
                  <a:pt x="1922476" y="128039"/>
                </a:lnTo>
                <a:lnTo>
                  <a:pt x="1933446" y="93828"/>
                </a:lnTo>
                <a:lnTo>
                  <a:pt x="1936045" y="85167"/>
                </a:lnTo>
                <a:lnTo>
                  <a:pt x="1967369" y="85167"/>
                </a:lnTo>
                <a:lnTo>
                  <a:pt x="1967369" y="54420"/>
                </a:lnTo>
                <a:close/>
              </a:path>
              <a:path w="2167890" h="285115">
                <a:moveTo>
                  <a:pt x="2048350" y="54420"/>
                </a:moveTo>
                <a:lnTo>
                  <a:pt x="2015871" y="54420"/>
                </a:lnTo>
                <a:lnTo>
                  <a:pt x="2015871" y="214073"/>
                </a:lnTo>
                <a:lnTo>
                  <a:pt x="2057300" y="214073"/>
                </a:lnTo>
                <a:lnTo>
                  <a:pt x="2080427" y="178274"/>
                </a:lnTo>
                <a:lnTo>
                  <a:pt x="2046041" y="178274"/>
                </a:lnTo>
                <a:lnTo>
                  <a:pt x="2047051" y="165255"/>
                </a:lnTo>
                <a:lnTo>
                  <a:pt x="2047773" y="153915"/>
                </a:lnTo>
                <a:lnTo>
                  <a:pt x="2048206" y="144252"/>
                </a:lnTo>
                <a:lnTo>
                  <a:pt x="2048350" y="136268"/>
                </a:lnTo>
                <a:lnTo>
                  <a:pt x="2048350" y="54420"/>
                </a:lnTo>
                <a:close/>
              </a:path>
              <a:path w="2167890" h="285115">
                <a:moveTo>
                  <a:pt x="2167585" y="90508"/>
                </a:moveTo>
                <a:lnTo>
                  <a:pt x="2137127" y="90508"/>
                </a:lnTo>
                <a:lnTo>
                  <a:pt x="2136742" y="95031"/>
                </a:lnTo>
                <a:lnTo>
                  <a:pt x="2136260" y="102249"/>
                </a:lnTo>
                <a:lnTo>
                  <a:pt x="2135683" y="112161"/>
                </a:lnTo>
                <a:lnTo>
                  <a:pt x="2135202" y="122073"/>
                </a:lnTo>
                <a:lnTo>
                  <a:pt x="2134961" y="129242"/>
                </a:lnTo>
                <a:lnTo>
                  <a:pt x="2134961" y="214073"/>
                </a:lnTo>
                <a:lnTo>
                  <a:pt x="2167585" y="214073"/>
                </a:lnTo>
                <a:lnTo>
                  <a:pt x="2167585" y="90508"/>
                </a:lnTo>
                <a:close/>
              </a:path>
              <a:path w="2167890" h="285115">
                <a:moveTo>
                  <a:pt x="2167585" y="54420"/>
                </a:moveTo>
                <a:lnTo>
                  <a:pt x="2126156" y="54420"/>
                </a:lnTo>
                <a:lnTo>
                  <a:pt x="2046041" y="178274"/>
                </a:lnTo>
                <a:lnTo>
                  <a:pt x="2080427" y="178274"/>
                </a:lnTo>
                <a:lnTo>
                  <a:pt x="2137127" y="90508"/>
                </a:lnTo>
                <a:lnTo>
                  <a:pt x="2167585" y="90508"/>
                </a:lnTo>
                <a:lnTo>
                  <a:pt x="2167585" y="54420"/>
                </a:lnTo>
                <a:close/>
              </a:path>
            </a:pathLst>
          </a:custGeom>
          <a:solidFill>
            <a:srgbClr val="7C7A7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4" name="object 44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57937" y="9720821"/>
            <a:ext cx="148270" cy="148270"/>
          </a:xfrm>
          <a:prstGeom prst="rect">
            <a:avLst/>
          </a:prstGeom>
        </p:spPr>
      </p:pic>
      <p:pic>
        <p:nvPicPr>
          <p:cNvPr id="45" name="object 45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481970" y="10131399"/>
            <a:ext cx="2705580" cy="301932"/>
          </a:xfrm>
          <a:prstGeom prst="rect">
            <a:avLst/>
          </a:prstGeom>
        </p:spPr>
      </p:pic>
      <p:sp>
        <p:nvSpPr>
          <p:cNvPr id="46" name="object 46" descr=""/>
          <p:cNvSpPr/>
          <p:nvPr/>
        </p:nvSpPr>
        <p:spPr>
          <a:xfrm>
            <a:off x="4940211" y="9710235"/>
            <a:ext cx="612140" cy="673100"/>
          </a:xfrm>
          <a:custGeom>
            <a:avLst/>
            <a:gdLst/>
            <a:ahLst/>
            <a:cxnLst/>
            <a:rect l="l" t="t" r="r" b="b"/>
            <a:pathLst>
              <a:path w="612139" h="673100">
                <a:moveTo>
                  <a:pt x="476580" y="211823"/>
                </a:moveTo>
                <a:lnTo>
                  <a:pt x="370674" y="211823"/>
                </a:lnTo>
                <a:lnTo>
                  <a:pt x="370674" y="317728"/>
                </a:lnTo>
                <a:lnTo>
                  <a:pt x="368769" y="328561"/>
                </a:lnTo>
                <a:lnTo>
                  <a:pt x="363385" y="336918"/>
                </a:lnTo>
                <a:lnTo>
                  <a:pt x="355028" y="342303"/>
                </a:lnTo>
                <a:lnTo>
                  <a:pt x="344195" y="344208"/>
                </a:lnTo>
                <a:lnTo>
                  <a:pt x="264769" y="344208"/>
                </a:lnTo>
                <a:lnTo>
                  <a:pt x="264769" y="423633"/>
                </a:lnTo>
                <a:lnTo>
                  <a:pt x="262864" y="434467"/>
                </a:lnTo>
                <a:lnTo>
                  <a:pt x="257479" y="442823"/>
                </a:lnTo>
                <a:lnTo>
                  <a:pt x="249123" y="448208"/>
                </a:lnTo>
                <a:lnTo>
                  <a:pt x="238277" y="450113"/>
                </a:lnTo>
                <a:lnTo>
                  <a:pt x="132372" y="450113"/>
                </a:lnTo>
                <a:lnTo>
                  <a:pt x="121539" y="448208"/>
                </a:lnTo>
                <a:lnTo>
                  <a:pt x="113182" y="442823"/>
                </a:lnTo>
                <a:lnTo>
                  <a:pt x="107797" y="434467"/>
                </a:lnTo>
                <a:lnTo>
                  <a:pt x="105905" y="423633"/>
                </a:lnTo>
                <a:lnTo>
                  <a:pt x="107797" y="412800"/>
                </a:lnTo>
                <a:lnTo>
                  <a:pt x="113182" y="404444"/>
                </a:lnTo>
                <a:lnTo>
                  <a:pt x="121539" y="399059"/>
                </a:lnTo>
                <a:lnTo>
                  <a:pt x="132372" y="397167"/>
                </a:lnTo>
                <a:lnTo>
                  <a:pt x="238277" y="397167"/>
                </a:lnTo>
                <a:lnTo>
                  <a:pt x="249123" y="399059"/>
                </a:lnTo>
                <a:lnTo>
                  <a:pt x="257479" y="404444"/>
                </a:lnTo>
                <a:lnTo>
                  <a:pt x="262864" y="412800"/>
                </a:lnTo>
                <a:lnTo>
                  <a:pt x="264769" y="423633"/>
                </a:lnTo>
                <a:lnTo>
                  <a:pt x="264769" y="344208"/>
                </a:lnTo>
                <a:lnTo>
                  <a:pt x="132372" y="344208"/>
                </a:lnTo>
                <a:lnTo>
                  <a:pt x="121539" y="342303"/>
                </a:lnTo>
                <a:lnTo>
                  <a:pt x="113182" y="336918"/>
                </a:lnTo>
                <a:lnTo>
                  <a:pt x="107797" y="328561"/>
                </a:lnTo>
                <a:lnTo>
                  <a:pt x="105905" y="317728"/>
                </a:lnTo>
                <a:lnTo>
                  <a:pt x="107797" y="306895"/>
                </a:lnTo>
                <a:lnTo>
                  <a:pt x="113182" y="298538"/>
                </a:lnTo>
                <a:lnTo>
                  <a:pt x="121539" y="293154"/>
                </a:lnTo>
                <a:lnTo>
                  <a:pt x="132372" y="291261"/>
                </a:lnTo>
                <a:lnTo>
                  <a:pt x="344195" y="291261"/>
                </a:lnTo>
                <a:lnTo>
                  <a:pt x="355028" y="293154"/>
                </a:lnTo>
                <a:lnTo>
                  <a:pt x="363385" y="298538"/>
                </a:lnTo>
                <a:lnTo>
                  <a:pt x="368769" y="306895"/>
                </a:lnTo>
                <a:lnTo>
                  <a:pt x="370674" y="317728"/>
                </a:lnTo>
                <a:lnTo>
                  <a:pt x="370674" y="211823"/>
                </a:lnTo>
                <a:lnTo>
                  <a:pt x="329552" y="203466"/>
                </a:lnTo>
                <a:lnTo>
                  <a:pt x="295871" y="180708"/>
                </a:lnTo>
                <a:lnTo>
                  <a:pt x="273126" y="147040"/>
                </a:lnTo>
                <a:lnTo>
                  <a:pt x="264769" y="105918"/>
                </a:lnTo>
                <a:lnTo>
                  <a:pt x="264769" y="0"/>
                </a:lnTo>
                <a:lnTo>
                  <a:pt x="105905" y="0"/>
                </a:lnTo>
                <a:lnTo>
                  <a:pt x="64782" y="8356"/>
                </a:lnTo>
                <a:lnTo>
                  <a:pt x="31102" y="31115"/>
                </a:lnTo>
                <a:lnTo>
                  <a:pt x="8356" y="64795"/>
                </a:lnTo>
                <a:lnTo>
                  <a:pt x="0" y="105918"/>
                </a:lnTo>
                <a:lnTo>
                  <a:pt x="0" y="529539"/>
                </a:lnTo>
                <a:lnTo>
                  <a:pt x="8356" y="570661"/>
                </a:lnTo>
                <a:lnTo>
                  <a:pt x="31102" y="604342"/>
                </a:lnTo>
                <a:lnTo>
                  <a:pt x="64782" y="627100"/>
                </a:lnTo>
                <a:lnTo>
                  <a:pt x="105905" y="635457"/>
                </a:lnTo>
                <a:lnTo>
                  <a:pt x="344119" y="635457"/>
                </a:lnTo>
                <a:lnTo>
                  <a:pt x="332943" y="615099"/>
                </a:lnTo>
                <a:lnTo>
                  <a:pt x="324662" y="593178"/>
                </a:lnTo>
                <a:lnTo>
                  <a:pt x="319506" y="569925"/>
                </a:lnTo>
                <a:lnTo>
                  <a:pt x="317728" y="545604"/>
                </a:lnTo>
                <a:lnTo>
                  <a:pt x="325780" y="494411"/>
                </a:lnTo>
                <a:lnTo>
                  <a:pt x="347980" y="450113"/>
                </a:lnTo>
                <a:lnTo>
                  <a:pt x="348234" y="449592"/>
                </a:lnTo>
                <a:lnTo>
                  <a:pt x="382549" y="413715"/>
                </a:lnTo>
                <a:lnTo>
                  <a:pt x="412140" y="397167"/>
                </a:lnTo>
                <a:lnTo>
                  <a:pt x="426173" y="389305"/>
                </a:lnTo>
                <a:lnTo>
                  <a:pt x="476580" y="378929"/>
                </a:lnTo>
                <a:lnTo>
                  <a:pt x="476580" y="344208"/>
                </a:lnTo>
                <a:lnTo>
                  <a:pt x="476580" y="291261"/>
                </a:lnTo>
                <a:lnTo>
                  <a:pt x="476580" y="211823"/>
                </a:lnTo>
                <a:close/>
              </a:path>
              <a:path w="612139" h="673100">
                <a:moveTo>
                  <a:pt x="612076" y="545579"/>
                </a:moveTo>
                <a:lnTo>
                  <a:pt x="602030" y="495985"/>
                </a:lnTo>
                <a:lnTo>
                  <a:pt x="583831" y="469061"/>
                </a:lnTo>
                <a:lnTo>
                  <a:pt x="574649" y="455460"/>
                </a:lnTo>
                <a:lnTo>
                  <a:pt x="560463" y="445897"/>
                </a:lnTo>
                <a:lnTo>
                  <a:pt x="560463" y="505155"/>
                </a:lnTo>
                <a:lnTo>
                  <a:pt x="519277" y="546341"/>
                </a:lnTo>
                <a:lnTo>
                  <a:pt x="560463" y="587527"/>
                </a:lnTo>
                <a:lnTo>
                  <a:pt x="524370" y="623620"/>
                </a:lnTo>
                <a:lnTo>
                  <a:pt x="483184" y="582434"/>
                </a:lnTo>
                <a:lnTo>
                  <a:pt x="441998" y="623633"/>
                </a:lnTo>
                <a:lnTo>
                  <a:pt x="405904" y="587527"/>
                </a:lnTo>
                <a:lnTo>
                  <a:pt x="447090" y="546341"/>
                </a:lnTo>
                <a:lnTo>
                  <a:pt x="405904" y="505155"/>
                </a:lnTo>
                <a:lnTo>
                  <a:pt x="441998" y="469061"/>
                </a:lnTo>
                <a:lnTo>
                  <a:pt x="483184" y="510235"/>
                </a:lnTo>
                <a:lnTo>
                  <a:pt x="524370" y="469061"/>
                </a:lnTo>
                <a:lnTo>
                  <a:pt x="560463" y="505155"/>
                </a:lnTo>
                <a:lnTo>
                  <a:pt x="560463" y="445897"/>
                </a:lnTo>
                <a:lnTo>
                  <a:pt x="534111" y="428104"/>
                </a:lnTo>
                <a:lnTo>
                  <a:pt x="484568" y="418071"/>
                </a:lnTo>
                <a:lnTo>
                  <a:pt x="435025" y="428104"/>
                </a:lnTo>
                <a:lnTo>
                  <a:pt x="394487" y="455460"/>
                </a:lnTo>
                <a:lnTo>
                  <a:pt x="367106" y="495985"/>
                </a:lnTo>
                <a:lnTo>
                  <a:pt x="357047" y="545579"/>
                </a:lnTo>
                <a:lnTo>
                  <a:pt x="367106" y="595122"/>
                </a:lnTo>
                <a:lnTo>
                  <a:pt x="394487" y="635660"/>
                </a:lnTo>
                <a:lnTo>
                  <a:pt x="435025" y="663041"/>
                </a:lnTo>
                <a:lnTo>
                  <a:pt x="484568" y="673087"/>
                </a:lnTo>
                <a:lnTo>
                  <a:pt x="534111" y="663041"/>
                </a:lnTo>
                <a:lnTo>
                  <a:pt x="574649" y="635660"/>
                </a:lnTo>
                <a:lnTo>
                  <a:pt x="582777" y="623633"/>
                </a:lnTo>
                <a:lnTo>
                  <a:pt x="602030" y="595122"/>
                </a:lnTo>
                <a:lnTo>
                  <a:pt x="612076" y="545579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7" name="object 47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831446" y="10131399"/>
            <a:ext cx="253004" cy="253004"/>
          </a:xfrm>
          <a:prstGeom prst="rect">
            <a:avLst/>
          </a:prstGeom>
        </p:spPr>
      </p:pic>
      <p:sp>
        <p:nvSpPr>
          <p:cNvPr id="48" name="object 48" descr=""/>
          <p:cNvSpPr/>
          <p:nvPr/>
        </p:nvSpPr>
        <p:spPr>
          <a:xfrm>
            <a:off x="10478541" y="10291705"/>
            <a:ext cx="719455" cy="92710"/>
          </a:xfrm>
          <a:custGeom>
            <a:avLst/>
            <a:gdLst/>
            <a:ahLst/>
            <a:cxnLst/>
            <a:rect l="l" t="t" r="r" b="b"/>
            <a:pathLst>
              <a:path w="719454" h="92709">
                <a:moveTo>
                  <a:pt x="719061" y="46990"/>
                </a:moveTo>
                <a:lnTo>
                  <a:pt x="649770" y="46990"/>
                </a:lnTo>
                <a:lnTo>
                  <a:pt x="649770" y="0"/>
                </a:lnTo>
                <a:lnTo>
                  <a:pt x="46189" y="0"/>
                </a:lnTo>
                <a:lnTo>
                  <a:pt x="46189" y="46990"/>
                </a:lnTo>
                <a:lnTo>
                  <a:pt x="0" y="46990"/>
                </a:lnTo>
                <a:lnTo>
                  <a:pt x="0" y="92710"/>
                </a:lnTo>
                <a:lnTo>
                  <a:pt x="719061" y="92710"/>
                </a:lnTo>
                <a:lnTo>
                  <a:pt x="719061" y="46990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10824957" y="9734630"/>
            <a:ext cx="298450" cy="227329"/>
          </a:xfrm>
          <a:custGeom>
            <a:avLst/>
            <a:gdLst/>
            <a:ahLst/>
            <a:cxnLst/>
            <a:rect l="l" t="t" r="r" b="b"/>
            <a:pathLst>
              <a:path w="298450" h="227329">
                <a:moveTo>
                  <a:pt x="92385" y="0"/>
                </a:moveTo>
                <a:lnTo>
                  <a:pt x="0" y="0"/>
                </a:lnTo>
                <a:lnTo>
                  <a:pt x="0" y="117021"/>
                </a:lnTo>
                <a:lnTo>
                  <a:pt x="76987" y="117021"/>
                </a:lnTo>
                <a:lnTo>
                  <a:pt x="111117" y="123929"/>
                </a:lnTo>
                <a:lnTo>
                  <a:pt x="139018" y="142756"/>
                </a:lnTo>
                <a:lnTo>
                  <a:pt x="157845" y="170657"/>
                </a:lnTo>
                <a:lnTo>
                  <a:pt x="164753" y="204786"/>
                </a:lnTo>
                <a:lnTo>
                  <a:pt x="164753" y="227325"/>
                </a:lnTo>
                <a:lnTo>
                  <a:pt x="191980" y="202076"/>
                </a:lnTo>
                <a:lnTo>
                  <a:pt x="223872" y="182672"/>
                </a:lnTo>
                <a:lnTo>
                  <a:pt x="259577" y="169970"/>
                </a:lnTo>
                <a:lnTo>
                  <a:pt x="298239" y="164827"/>
                </a:lnTo>
                <a:lnTo>
                  <a:pt x="282644" y="119906"/>
                </a:lnTo>
                <a:lnTo>
                  <a:pt x="257823" y="80224"/>
                </a:lnTo>
                <a:lnTo>
                  <a:pt x="225081" y="47085"/>
                </a:lnTo>
                <a:lnTo>
                  <a:pt x="185724" y="21797"/>
                </a:lnTo>
                <a:lnTo>
                  <a:pt x="141056" y="5667"/>
                </a:lnTo>
                <a:lnTo>
                  <a:pt x="92385" y="0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10640170" y="9596055"/>
            <a:ext cx="92710" cy="92710"/>
          </a:xfrm>
          <a:custGeom>
            <a:avLst/>
            <a:gdLst/>
            <a:ahLst/>
            <a:cxnLst/>
            <a:rect l="l" t="t" r="r" b="b"/>
            <a:pathLst>
              <a:path w="92709" h="92709">
                <a:moveTo>
                  <a:pt x="92385" y="0"/>
                </a:moveTo>
                <a:lnTo>
                  <a:pt x="0" y="0"/>
                </a:lnTo>
                <a:lnTo>
                  <a:pt x="0" y="92385"/>
                </a:lnTo>
                <a:lnTo>
                  <a:pt x="92385" y="92385"/>
                </a:lnTo>
                <a:lnTo>
                  <a:pt x="92385" y="0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10640170" y="10061058"/>
            <a:ext cx="92710" cy="46355"/>
          </a:xfrm>
          <a:custGeom>
            <a:avLst/>
            <a:gdLst/>
            <a:ahLst/>
            <a:cxnLst/>
            <a:rect l="l" t="t" r="r" b="b"/>
            <a:pathLst>
              <a:path w="92709" h="46354">
                <a:moveTo>
                  <a:pt x="92385" y="0"/>
                </a:moveTo>
                <a:lnTo>
                  <a:pt x="0" y="0"/>
                </a:lnTo>
                <a:lnTo>
                  <a:pt x="0" y="46192"/>
                </a:lnTo>
                <a:lnTo>
                  <a:pt x="92385" y="46192"/>
                </a:lnTo>
                <a:lnTo>
                  <a:pt x="92385" y="0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10524732" y="9734200"/>
            <a:ext cx="318770" cy="280670"/>
          </a:xfrm>
          <a:custGeom>
            <a:avLst/>
            <a:gdLst/>
            <a:ahLst/>
            <a:cxnLst/>
            <a:rect l="l" t="t" r="r" b="b"/>
            <a:pathLst>
              <a:path w="318770" h="280670">
                <a:moveTo>
                  <a:pt x="318719" y="234950"/>
                </a:moveTo>
                <a:lnTo>
                  <a:pt x="254050" y="234950"/>
                </a:lnTo>
                <a:lnTo>
                  <a:pt x="254050" y="0"/>
                </a:lnTo>
                <a:lnTo>
                  <a:pt x="69278" y="0"/>
                </a:lnTo>
                <a:lnTo>
                  <a:pt x="69278" y="234950"/>
                </a:lnTo>
                <a:lnTo>
                  <a:pt x="0" y="234950"/>
                </a:lnTo>
                <a:lnTo>
                  <a:pt x="0" y="280670"/>
                </a:lnTo>
                <a:lnTo>
                  <a:pt x="318719" y="280670"/>
                </a:lnTo>
                <a:lnTo>
                  <a:pt x="318719" y="234950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10524732" y="9945579"/>
            <a:ext cx="742315" cy="300355"/>
          </a:xfrm>
          <a:custGeom>
            <a:avLst/>
            <a:gdLst/>
            <a:ahLst/>
            <a:cxnLst/>
            <a:rect l="l" t="t" r="r" b="b"/>
            <a:pathLst>
              <a:path w="742315" h="300354">
                <a:moveTo>
                  <a:pt x="514083" y="300253"/>
                </a:moveTo>
                <a:lnTo>
                  <a:pt x="488010" y="282740"/>
                </a:lnTo>
                <a:lnTo>
                  <a:pt x="465340" y="261162"/>
                </a:lnTo>
                <a:lnTo>
                  <a:pt x="446582" y="236042"/>
                </a:lnTo>
                <a:lnTo>
                  <a:pt x="432257" y="207873"/>
                </a:lnTo>
                <a:lnTo>
                  <a:pt x="0" y="207873"/>
                </a:lnTo>
                <a:lnTo>
                  <a:pt x="0" y="254063"/>
                </a:lnTo>
                <a:lnTo>
                  <a:pt x="92379" y="254063"/>
                </a:lnTo>
                <a:lnTo>
                  <a:pt x="92379" y="300253"/>
                </a:lnTo>
                <a:lnTo>
                  <a:pt x="514083" y="300253"/>
                </a:lnTo>
                <a:close/>
              </a:path>
              <a:path w="742315" h="300354">
                <a:moveTo>
                  <a:pt x="742111" y="138582"/>
                </a:moveTo>
                <a:lnTo>
                  <a:pt x="735050" y="94780"/>
                </a:lnTo>
                <a:lnTo>
                  <a:pt x="715365" y="56743"/>
                </a:lnTo>
                <a:lnTo>
                  <a:pt x="685368" y="26746"/>
                </a:lnTo>
                <a:lnTo>
                  <a:pt x="668858" y="18211"/>
                </a:lnTo>
                <a:lnTo>
                  <a:pt x="668858" y="105918"/>
                </a:lnTo>
                <a:lnTo>
                  <a:pt x="636193" y="138582"/>
                </a:lnTo>
                <a:lnTo>
                  <a:pt x="668858" y="171246"/>
                </a:lnTo>
                <a:lnTo>
                  <a:pt x="636193" y="203911"/>
                </a:lnTo>
                <a:lnTo>
                  <a:pt x="603529" y="171246"/>
                </a:lnTo>
                <a:lnTo>
                  <a:pt x="570865" y="203911"/>
                </a:lnTo>
                <a:lnTo>
                  <a:pt x="538200" y="171246"/>
                </a:lnTo>
                <a:lnTo>
                  <a:pt x="570865" y="138582"/>
                </a:lnTo>
                <a:lnTo>
                  <a:pt x="538200" y="105918"/>
                </a:lnTo>
                <a:lnTo>
                  <a:pt x="570865" y="73253"/>
                </a:lnTo>
                <a:lnTo>
                  <a:pt x="603529" y="105918"/>
                </a:lnTo>
                <a:lnTo>
                  <a:pt x="636193" y="73253"/>
                </a:lnTo>
                <a:lnTo>
                  <a:pt x="668858" y="105918"/>
                </a:lnTo>
                <a:lnTo>
                  <a:pt x="668858" y="18211"/>
                </a:lnTo>
                <a:lnTo>
                  <a:pt x="647331" y="7073"/>
                </a:lnTo>
                <a:lnTo>
                  <a:pt x="603529" y="0"/>
                </a:lnTo>
                <a:lnTo>
                  <a:pt x="559727" y="7073"/>
                </a:lnTo>
                <a:lnTo>
                  <a:pt x="521690" y="26746"/>
                </a:lnTo>
                <a:lnTo>
                  <a:pt x="491693" y="56743"/>
                </a:lnTo>
                <a:lnTo>
                  <a:pt x="472020" y="94780"/>
                </a:lnTo>
                <a:lnTo>
                  <a:pt x="464959" y="138582"/>
                </a:lnTo>
                <a:lnTo>
                  <a:pt x="472020" y="182384"/>
                </a:lnTo>
                <a:lnTo>
                  <a:pt x="491693" y="220421"/>
                </a:lnTo>
                <a:lnTo>
                  <a:pt x="521690" y="250418"/>
                </a:lnTo>
                <a:lnTo>
                  <a:pt x="559727" y="270090"/>
                </a:lnTo>
                <a:lnTo>
                  <a:pt x="603529" y="277164"/>
                </a:lnTo>
                <a:lnTo>
                  <a:pt x="647331" y="270090"/>
                </a:lnTo>
                <a:lnTo>
                  <a:pt x="685368" y="250418"/>
                </a:lnTo>
                <a:lnTo>
                  <a:pt x="715365" y="220421"/>
                </a:lnTo>
                <a:lnTo>
                  <a:pt x="723912" y="203911"/>
                </a:lnTo>
                <a:lnTo>
                  <a:pt x="735050" y="182384"/>
                </a:lnTo>
                <a:lnTo>
                  <a:pt x="742111" y="138582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4" name="object 54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006812" y="9903544"/>
            <a:ext cx="2288181" cy="299902"/>
          </a:xfrm>
          <a:prstGeom prst="rect">
            <a:avLst/>
          </a:prstGeom>
        </p:spPr>
      </p:pic>
      <p:pic>
        <p:nvPicPr>
          <p:cNvPr id="55" name="object 55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3680456" y="3738932"/>
            <a:ext cx="5002723" cy="1076649"/>
          </a:xfrm>
          <a:prstGeom prst="rect">
            <a:avLst/>
          </a:prstGeom>
        </p:spPr>
      </p:pic>
      <p:pic>
        <p:nvPicPr>
          <p:cNvPr id="56" name="object 56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3682113" y="5323400"/>
            <a:ext cx="4869974" cy="1147468"/>
          </a:xfrm>
          <a:prstGeom prst="rect">
            <a:avLst/>
          </a:prstGeom>
        </p:spPr>
      </p:pic>
      <p:pic>
        <p:nvPicPr>
          <p:cNvPr id="57" name="object 57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3675182" y="6990158"/>
            <a:ext cx="4329184" cy="716428"/>
          </a:xfrm>
          <a:prstGeom prst="rect">
            <a:avLst/>
          </a:prstGeom>
        </p:spPr>
      </p:pic>
      <p:pic>
        <p:nvPicPr>
          <p:cNvPr id="58" name="object 58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3680456" y="8125442"/>
            <a:ext cx="3134141" cy="716578"/>
          </a:xfrm>
          <a:prstGeom prst="rect">
            <a:avLst/>
          </a:prstGeom>
        </p:spPr>
      </p:pic>
      <p:pic>
        <p:nvPicPr>
          <p:cNvPr id="59" name="object 59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12018" y="2537824"/>
            <a:ext cx="15695804" cy="338575"/>
          </a:xfrm>
          <a:prstGeom prst="rect">
            <a:avLst/>
          </a:prstGeom>
        </p:spPr>
      </p:pic>
      <p:pic>
        <p:nvPicPr>
          <p:cNvPr id="60" name="object 60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277166" y="3469286"/>
            <a:ext cx="5974577" cy="355678"/>
          </a:xfrm>
          <a:prstGeom prst="rect">
            <a:avLst/>
          </a:prstGeom>
        </p:spPr>
      </p:pic>
      <p:grpSp>
        <p:nvGrpSpPr>
          <p:cNvPr id="61" name="object 61" descr=""/>
          <p:cNvGrpSpPr/>
          <p:nvPr/>
        </p:nvGrpSpPr>
        <p:grpSpPr>
          <a:xfrm>
            <a:off x="9530305" y="4366108"/>
            <a:ext cx="772160" cy="715645"/>
            <a:chOff x="9530305" y="4366108"/>
            <a:chExt cx="772160" cy="715645"/>
          </a:xfrm>
        </p:grpSpPr>
        <p:sp>
          <p:nvSpPr>
            <p:cNvPr id="62" name="object 62" descr=""/>
            <p:cNvSpPr/>
            <p:nvPr/>
          </p:nvSpPr>
          <p:spPr>
            <a:xfrm>
              <a:off x="9530296" y="4366113"/>
              <a:ext cx="595630" cy="715645"/>
            </a:xfrm>
            <a:custGeom>
              <a:avLst/>
              <a:gdLst/>
              <a:ahLst/>
              <a:cxnLst/>
              <a:rect l="l" t="t" r="r" b="b"/>
              <a:pathLst>
                <a:path w="595629" h="715645">
                  <a:moveTo>
                    <a:pt x="404177" y="457771"/>
                  </a:moveTo>
                  <a:lnTo>
                    <a:pt x="402031" y="447268"/>
                  </a:lnTo>
                  <a:lnTo>
                    <a:pt x="396214" y="438658"/>
                  </a:lnTo>
                  <a:lnTo>
                    <a:pt x="387604" y="432841"/>
                  </a:lnTo>
                  <a:lnTo>
                    <a:pt x="377101" y="430695"/>
                  </a:lnTo>
                  <a:lnTo>
                    <a:pt x="366610" y="432841"/>
                  </a:lnTo>
                  <a:lnTo>
                    <a:pt x="358038" y="438658"/>
                  </a:lnTo>
                  <a:lnTo>
                    <a:pt x="352247" y="447268"/>
                  </a:lnTo>
                  <a:lnTo>
                    <a:pt x="350126" y="457771"/>
                  </a:lnTo>
                  <a:lnTo>
                    <a:pt x="352247" y="468261"/>
                  </a:lnTo>
                  <a:lnTo>
                    <a:pt x="358038" y="476834"/>
                  </a:lnTo>
                  <a:lnTo>
                    <a:pt x="366610" y="482625"/>
                  </a:lnTo>
                  <a:lnTo>
                    <a:pt x="377101" y="484746"/>
                  </a:lnTo>
                  <a:lnTo>
                    <a:pt x="387604" y="482625"/>
                  </a:lnTo>
                  <a:lnTo>
                    <a:pt x="396214" y="476834"/>
                  </a:lnTo>
                  <a:lnTo>
                    <a:pt x="402031" y="468261"/>
                  </a:lnTo>
                  <a:lnTo>
                    <a:pt x="404177" y="457771"/>
                  </a:lnTo>
                  <a:close/>
                </a:path>
                <a:path w="595629" h="715645">
                  <a:moveTo>
                    <a:pt x="489991" y="715264"/>
                  </a:moveTo>
                  <a:lnTo>
                    <a:pt x="457314" y="708621"/>
                  </a:lnTo>
                  <a:lnTo>
                    <a:pt x="430580" y="690549"/>
                  </a:lnTo>
                  <a:lnTo>
                    <a:pt x="412534" y="663778"/>
                  </a:lnTo>
                  <a:lnTo>
                    <a:pt x="405917" y="631075"/>
                  </a:lnTo>
                  <a:lnTo>
                    <a:pt x="405917" y="619264"/>
                  </a:lnTo>
                  <a:lnTo>
                    <a:pt x="0" y="619264"/>
                  </a:lnTo>
                  <a:lnTo>
                    <a:pt x="0" y="631939"/>
                  </a:lnTo>
                  <a:lnTo>
                    <a:pt x="6540" y="664337"/>
                  </a:lnTo>
                  <a:lnTo>
                    <a:pt x="24396" y="690829"/>
                  </a:lnTo>
                  <a:lnTo>
                    <a:pt x="50876" y="708698"/>
                  </a:lnTo>
                  <a:lnTo>
                    <a:pt x="83324" y="715264"/>
                  </a:lnTo>
                  <a:lnTo>
                    <a:pt x="489991" y="715264"/>
                  </a:lnTo>
                  <a:close/>
                </a:path>
                <a:path w="595629" h="715645">
                  <a:moveTo>
                    <a:pt x="595122" y="0"/>
                  </a:moveTo>
                  <a:lnTo>
                    <a:pt x="448983" y="0"/>
                  </a:lnTo>
                  <a:lnTo>
                    <a:pt x="448983" y="144233"/>
                  </a:lnTo>
                  <a:lnTo>
                    <a:pt x="448983" y="186182"/>
                  </a:lnTo>
                  <a:lnTo>
                    <a:pt x="448983" y="228028"/>
                  </a:lnTo>
                  <a:lnTo>
                    <a:pt x="448983" y="269976"/>
                  </a:lnTo>
                  <a:lnTo>
                    <a:pt x="448983" y="311924"/>
                  </a:lnTo>
                  <a:lnTo>
                    <a:pt x="448983" y="353860"/>
                  </a:lnTo>
                  <a:lnTo>
                    <a:pt x="445922" y="353860"/>
                  </a:lnTo>
                  <a:lnTo>
                    <a:pt x="445922" y="457771"/>
                  </a:lnTo>
                  <a:lnTo>
                    <a:pt x="440486" y="484593"/>
                  </a:lnTo>
                  <a:lnTo>
                    <a:pt x="425678" y="506501"/>
                  </a:lnTo>
                  <a:lnTo>
                    <a:pt x="403745" y="521271"/>
                  </a:lnTo>
                  <a:lnTo>
                    <a:pt x="376910" y="526694"/>
                  </a:lnTo>
                  <a:lnTo>
                    <a:pt x="350088" y="521271"/>
                  </a:lnTo>
                  <a:lnTo>
                    <a:pt x="328180" y="506501"/>
                  </a:lnTo>
                  <a:lnTo>
                    <a:pt x="313410" y="484593"/>
                  </a:lnTo>
                  <a:lnTo>
                    <a:pt x="307987" y="457771"/>
                  </a:lnTo>
                  <a:lnTo>
                    <a:pt x="312051" y="437654"/>
                  </a:lnTo>
                  <a:lnTo>
                    <a:pt x="313410" y="430961"/>
                  </a:lnTo>
                  <a:lnTo>
                    <a:pt x="328180" y="409054"/>
                  </a:lnTo>
                  <a:lnTo>
                    <a:pt x="347954" y="395719"/>
                  </a:lnTo>
                  <a:lnTo>
                    <a:pt x="350088" y="394271"/>
                  </a:lnTo>
                  <a:lnTo>
                    <a:pt x="376910" y="388848"/>
                  </a:lnTo>
                  <a:lnTo>
                    <a:pt x="403745" y="394271"/>
                  </a:lnTo>
                  <a:lnTo>
                    <a:pt x="425678" y="409054"/>
                  </a:lnTo>
                  <a:lnTo>
                    <a:pt x="440486" y="430961"/>
                  </a:lnTo>
                  <a:lnTo>
                    <a:pt x="445922" y="457771"/>
                  </a:lnTo>
                  <a:lnTo>
                    <a:pt x="445922" y="353860"/>
                  </a:lnTo>
                  <a:lnTo>
                    <a:pt x="262890" y="353860"/>
                  </a:lnTo>
                  <a:lnTo>
                    <a:pt x="262890" y="395719"/>
                  </a:lnTo>
                  <a:lnTo>
                    <a:pt x="262890" y="437654"/>
                  </a:lnTo>
                  <a:lnTo>
                    <a:pt x="167093" y="437654"/>
                  </a:lnTo>
                  <a:lnTo>
                    <a:pt x="167093" y="395719"/>
                  </a:lnTo>
                  <a:lnTo>
                    <a:pt x="262890" y="395719"/>
                  </a:lnTo>
                  <a:lnTo>
                    <a:pt x="262890" y="353860"/>
                  </a:lnTo>
                  <a:lnTo>
                    <a:pt x="167093" y="353860"/>
                  </a:lnTo>
                  <a:lnTo>
                    <a:pt x="167093" y="311924"/>
                  </a:lnTo>
                  <a:lnTo>
                    <a:pt x="448983" y="311924"/>
                  </a:lnTo>
                  <a:lnTo>
                    <a:pt x="448983" y="269976"/>
                  </a:lnTo>
                  <a:lnTo>
                    <a:pt x="167093" y="269976"/>
                  </a:lnTo>
                  <a:lnTo>
                    <a:pt x="167093" y="228028"/>
                  </a:lnTo>
                  <a:lnTo>
                    <a:pt x="448983" y="228028"/>
                  </a:lnTo>
                  <a:lnTo>
                    <a:pt x="448983" y="186182"/>
                  </a:lnTo>
                  <a:lnTo>
                    <a:pt x="167093" y="186182"/>
                  </a:lnTo>
                  <a:lnTo>
                    <a:pt x="167093" y="144233"/>
                  </a:lnTo>
                  <a:lnTo>
                    <a:pt x="448983" y="144233"/>
                  </a:lnTo>
                  <a:lnTo>
                    <a:pt x="448983" y="0"/>
                  </a:lnTo>
                  <a:lnTo>
                    <a:pt x="188633" y="0"/>
                  </a:lnTo>
                  <a:lnTo>
                    <a:pt x="147878" y="8242"/>
                  </a:lnTo>
                  <a:lnTo>
                    <a:pt x="114541" y="30721"/>
                  </a:lnTo>
                  <a:lnTo>
                    <a:pt x="92036" y="64020"/>
                  </a:lnTo>
                  <a:lnTo>
                    <a:pt x="83769" y="104762"/>
                  </a:lnTo>
                  <a:lnTo>
                    <a:pt x="83769" y="577418"/>
                  </a:lnTo>
                  <a:lnTo>
                    <a:pt x="447738" y="577418"/>
                  </a:lnTo>
                  <a:lnTo>
                    <a:pt x="447763" y="631177"/>
                  </a:lnTo>
                  <a:lnTo>
                    <a:pt x="451116" y="647573"/>
                  </a:lnTo>
                  <a:lnTo>
                    <a:pt x="460197" y="660971"/>
                  </a:lnTo>
                  <a:lnTo>
                    <a:pt x="473633" y="670001"/>
                  </a:lnTo>
                  <a:lnTo>
                    <a:pt x="489966" y="673315"/>
                  </a:lnTo>
                  <a:lnTo>
                    <a:pt x="506387" y="670001"/>
                  </a:lnTo>
                  <a:lnTo>
                    <a:pt x="519823" y="660971"/>
                  </a:lnTo>
                  <a:lnTo>
                    <a:pt x="528916" y="647573"/>
                  </a:lnTo>
                  <a:lnTo>
                    <a:pt x="532295" y="631177"/>
                  </a:lnTo>
                  <a:lnTo>
                    <a:pt x="532295" y="526694"/>
                  </a:lnTo>
                  <a:lnTo>
                    <a:pt x="532295" y="388848"/>
                  </a:lnTo>
                  <a:lnTo>
                    <a:pt x="532295" y="104762"/>
                  </a:lnTo>
                  <a:lnTo>
                    <a:pt x="537235" y="80352"/>
                  </a:lnTo>
                  <a:lnTo>
                    <a:pt x="550697" y="60375"/>
                  </a:lnTo>
                  <a:lnTo>
                    <a:pt x="570661" y="46901"/>
                  </a:lnTo>
                  <a:lnTo>
                    <a:pt x="595122" y="41948"/>
                  </a:lnTo>
                  <a:lnTo>
                    <a:pt x="595122" y="0"/>
                  </a:lnTo>
                  <a:close/>
                </a:path>
              </a:pathLst>
            </a:custGeom>
            <a:solidFill>
              <a:srgbClr val="C0B0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0006157" y="4551235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09" h="295910">
                  <a:moveTo>
                    <a:pt x="147951" y="0"/>
                  </a:moveTo>
                  <a:lnTo>
                    <a:pt x="101265" y="7562"/>
                  </a:lnTo>
                  <a:lnTo>
                    <a:pt x="60661" y="28604"/>
                  </a:lnTo>
                  <a:lnTo>
                    <a:pt x="28604" y="60661"/>
                  </a:lnTo>
                  <a:lnTo>
                    <a:pt x="7562" y="101265"/>
                  </a:lnTo>
                  <a:lnTo>
                    <a:pt x="0" y="147951"/>
                  </a:lnTo>
                  <a:lnTo>
                    <a:pt x="7562" y="194637"/>
                  </a:lnTo>
                  <a:lnTo>
                    <a:pt x="28604" y="235241"/>
                  </a:lnTo>
                  <a:lnTo>
                    <a:pt x="60661" y="267298"/>
                  </a:lnTo>
                  <a:lnTo>
                    <a:pt x="101265" y="288340"/>
                  </a:lnTo>
                  <a:lnTo>
                    <a:pt x="147951" y="295903"/>
                  </a:lnTo>
                  <a:lnTo>
                    <a:pt x="194637" y="288340"/>
                  </a:lnTo>
                  <a:lnTo>
                    <a:pt x="235241" y="267298"/>
                  </a:lnTo>
                  <a:lnTo>
                    <a:pt x="267298" y="235241"/>
                  </a:lnTo>
                  <a:lnTo>
                    <a:pt x="288340" y="194637"/>
                  </a:lnTo>
                  <a:lnTo>
                    <a:pt x="295903" y="147951"/>
                  </a:lnTo>
                  <a:lnTo>
                    <a:pt x="288340" y="101265"/>
                  </a:lnTo>
                  <a:lnTo>
                    <a:pt x="267298" y="60661"/>
                  </a:lnTo>
                  <a:lnTo>
                    <a:pt x="235241" y="28604"/>
                  </a:lnTo>
                  <a:lnTo>
                    <a:pt x="194637" y="7562"/>
                  </a:lnTo>
                  <a:lnTo>
                    <a:pt x="147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041006" y="4586125"/>
              <a:ext cx="226121" cy="226121"/>
            </a:xfrm>
            <a:prstGeom prst="rect">
              <a:avLst/>
            </a:prstGeom>
          </p:spPr>
        </p:pic>
      </p:grpSp>
      <p:grpSp>
        <p:nvGrpSpPr>
          <p:cNvPr id="65" name="object 65" descr=""/>
          <p:cNvGrpSpPr/>
          <p:nvPr/>
        </p:nvGrpSpPr>
        <p:grpSpPr>
          <a:xfrm>
            <a:off x="999887" y="2455243"/>
            <a:ext cx="383540" cy="383540"/>
            <a:chOff x="999887" y="2455243"/>
            <a:chExt cx="383540" cy="383540"/>
          </a:xfrm>
        </p:grpSpPr>
        <p:sp>
          <p:nvSpPr>
            <p:cNvPr id="66" name="object 66" descr=""/>
            <p:cNvSpPr/>
            <p:nvPr/>
          </p:nvSpPr>
          <p:spPr>
            <a:xfrm>
              <a:off x="999887" y="2455243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560" y="0"/>
                  </a:moveTo>
                  <a:lnTo>
                    <a:pt x="147688" y="5076"/>
                  </a:lnTo>
                  <a:lnTo>
                    <a:pt x="107388" y="19527"/>
                  </a:lnTo>
                  <a:lnTo>
                    <a:pt x="71817" y="42185"/>
                  </a:lnTo>
                  <a:lnTo>
                    <a:pt x="42135" y="71885"/>
                  </a:lnTo>
                  <a:lnTo>
                    <a:pt x="19498" y="107459"/>
                  </a:lnTo>
                  <a:lnTo>
                    <a:pt x="5067" y="147739"/>
                  </a:lnTo>
                  <a:lnTo>
                    <a:pt x="0" y="191560"/>
                  </a:lnTo>
                  <a:lnTo>
                    <a:pt x="5067" y="235432"/>
                  </a:lnTo>
                  <a:lnTo>
                    <a:pt x="19498" y="275732"/>
                  </a:lnTo>
                  <a:lnTo>
                    <a:pt x="42135" y="311303"/>
                  </a:lnTo>
                  <a:lnTo>
                    <a:pt x="71817" y="340986"/>
                  </a:lnTo>
                  <a:lnTo>
                    <a:pt x="107388" y="363622"/>
                  </a:lnTo>
                  <a:lnTo>
                    <a:pt x="147688" y="378053"/>
                  </a:lnTo>
                  <a:lnTo>
                    <a:pt x="191560" y="383121"/>
                  </a:lnTo>
                  <a:lnTo>
                    <a:pt x="235381" y="378053"/>
                  </a:lnTo>
                  <a:lnTo>
                    <a:pt x="275662" y="363622"/>
                  </a:lnTo>
                  <a:lnTo>
                    <a:pt x="311235" y="340986"/>
                  </a:lnTo>
                  <a:lnTo>
                    <a:pt x="340935" y="311303"/>
                  </a:lnTo>
                  <a:lnTo>
                    <a:pt x="363594" y="275732"/>
                  </a:lnTo>
                  <a:lnTo>
                    <a:pt x="378045" y="235432"/>
                  </a:lnTo>
                  <a:lnTo>
                    <a:pt x="383121" y="191560"/>
                  </a:lnTo>
                  <a:lnTo>
                    <a:pt x="378045" y="147739"/>
                  </a:lnTo>
                  <a:lnTo>
                    <a:pt x="363594" y="107459"/>
                  </a:lnTo>
                  <a:lnTo>
                    <a:pt x="340935" y="71885"/>
                  </a:lnTo>
                  <a:lnTo>
                    <a:pt x="311235" y="42185"/>
                  </a:lnTo>
                  <a:lnTo>
                    <a:pt x="275662" y="19527"/>
                  </a:lnTo>
                  <a:lnTo>
                    <a:pt x="235381" y="5076"/>
                  </a:lnTo>
                  <a:lnTo>
                    <a:pt x="191560" y="0"/>
                  </a:lnTo>
                  <a:close/>
                </a:path>
              </a:pathLst>
            </a:custGeom>
            <a:solidFill>
              <a:srgbClr val="C0B0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068684" y="2545394"/>
              <a:ext cx="265430" cy="205104"/>
            </a:xfrm>
            <a:custGeom>
              <a:avLst/>
              <a:gdLst/>
              <a:ahLst/>
              <a:cxnLst/>
              <a:rect l="l" t="t" r="r" b="b"/>
              <a:pathLst>
                <a:path w="265430" h="205105">
                  <a:moveTo>
                    <a:pt x="212802" y="0"/>
                  </a:moveTo>
                  <a:lnTo>
                    <a:pt x="111856" y="100925"/>
                  </a:lnTo>
                  <a:lnTo>
                    <a:pt x="52139" y="41096"/>
                  </a:lnTo>
                  <a:lnTo>
                    <a:pt x="0" y="93225"/>
                  </a:lnTo>
                  <a:lnTo>
                    <a:pt x="111253" y="204693"/>
                  </a:lnTo>
                  <a:lnTo>
                    <a:pt x="111805" y="204141"/>
                  </a:lnTo>
                  <a:lnTo>
                    <a:pt x="112367" y="204703"/>
                  </a:lnTo>
                  <a:lnTo>
                    <a:pt x="264942" y="52129"/>
                  </a:lnTo>
                  <a:lnTo>
                    <a:pt x="2128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8" name="object 68" descr=""/>
          <p:cNvGrpSpPr/>
          <p:nvPr/>
        </p:nvGrpSpPr>
        <p:grpSpPr>
          <a:xfrm>
            <a:off x="1932881" y="4395404"/>
            <a:ext cx="692785" cy="664210"/>
            <a:chOff x="1932881" y="4395404"/>
            <a:chExt cx="692785" cy="664210"/>
          </a:xfrm>
        </p:grpSpPr>
        <p:pic>
          <p:nvPicPr>
            <p:cNvPr id="69" name="object 6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32881" y="4395404"/>
              <a:ext cx="157376" cy="164898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1932876" y="4395412"/>
              <a:ext cx="618490" cy="664210"/>
            </a:xfrm>
            <a:custGeom>
              <a:avLst/>
              <a:gdLst/>
              <a:ahLst/>
              <a:cxnLst/>
              <a:rect l="l" t="t" r="r" b="b"/>
              <a:pathLst>
                <a:path w="618489" h="664210">
                  <a:moveTo>
                    <a:pt x="575195" y="71069"/>
                  </a:moveTo>
                  <a:lnTo>
                    <a:pt x="569836" y="43395"/>
                  </a:lnTo>
                  <a:lnTo>
                    <a:pt x="555269" y="20802"/>
                  </a:lnTo>
                  <a:lnTo>
                    <a:pt x="533666" y="5575"/>
                  </a:lnTo>
                  <a:lnTo>
                    <a:pt x="507212" y="0"/>
                  </a:lnTo>
                  <a:lnTo>
                    <a:pt x="448602" y="0"/>
                  </a:lnTo>
                  <a:lnTo>
                    <a:pt x="448602" y="310146"/>
                  </a:lnTo>
                  <a:lnTo>
                    <a:pt x="446862" y="319201"/>
                  </a:lnTo>
                  <a:lnTo>
                    <a:pt x="442087" y="326605"/>
                  </a:lnTo>
                  <a:lnTo>
                    <a:pt x="435000" y="331584"/>
                  </a:lnTo>
                  <a:lnTo>
                    <a:pt x="426351" y="333413"/>
                  </a:lnTo>
                  <a:lnTo>
                    <a:pt x="389369" y="333413"/>
                  </a:lnTo>
                  <a:lnTo>
                    <a:pt x="389369" y="404977"/>
                  </a:lnTo>
                  <a:lnTo>
                    <a:pt x="387616" y="414032"/>
                  </a:lnTo>
                  <a:lnTo>
                    <a:pt x="382854" y="421424"/>
                  </a:lnTo>
                  <a:lnTo>
                    <a:pt x="375780" y="426415"/>
                  </a:lnTo>
                  <a:lnTo>
                    <a:pt x="367131" y="428244"/>
                  </a:lnTo>
                  <a:lnTo>
                    <a:pt x="208191" y="428244"/>
                  </a:lnTo>
                  <a:lnTo>
                    <a:pt x="199542" y="426415"/>
                  </a:lnTo>
                  <a:lnTo>
                    <a:pt x="192468" y="421424"/>
                  </a:lnTo>
                  <a:lnTo>
                    <a:pt x="187706" y="414032"/>
                  </a:lnTo>
                  <a:lnTo>
                    <a:pt x="185966" y="404977"/>
                  </a:lnTo>
                  <a:lnTo>
                    <a:pt x="187706" y="395922"/>
                  </a:lnTo>
                  <a:lnTo>
                    <a:pt x="192468" y="388531"/>
                  </a:lnTo>
                  <a:lnTo>
                    <a:pt x="199542" y="383552"/>
                  </a:lnTo>
                  <a:lnTo>
                    <a:pt x="208191" y="381723"/>
                  </a:lnTo>
                  <a:lnTo>
                    <a:pt x="367131" y="381723"/>
                  </a:lnTo>
                  <a:lnTo>
                    <a:pt x="375780" y="383552"/>
                  </a:lnTo>
                  <a:lnTo>
                    <a:pt x="382854" y="388531"/>
                  </a:lnTo>
                  <a:lnTo>
                    <a:pt x="387616" y="395922"/>
                  </a:lnTo>
                  <a:lnTo>
                    <a:pt x="389369" y="404977"/>
                  </a:lnTo>
                  <a:lnTo>
                    <a:pt x="389369" y="333413"/>
                  </a:lnTo>
                  <a:lnTo>
                    <a:pt x="148971" y="333413"/>
                  </a:lnTo>
                  <a:lnTo>
                    <a:pt x="140322" y="331584"/>
                  </a:lnTo>
                  <a:lnTo>
                    <a:pt x="133248" y="326605"/>
                  </a:lnTo>
                  <a:lnTo>
                    <a:pt x="128485" y="319201"/>
                  </a:lnTo>
                  <a:lnTo>
                    <a:pt x="126746" y="310146"/>
                  </a:lnTo>
                  <a:lnTo>
                    <a:pt x="128485" y="301104"/>
                  </a:lnTo>
                  <a:lnTo>
                    <a:pt x="133248" y="293700"/>
                  </a:lnTo>
                  <a:lnTo>
                    <a:pt x="140322" y="288721"/>
                  </a:lnTo>
                  <a:lnTo>
                    <a:pt x="148971" y="286893"/>
                  </a:lnTo>
                  <a:lnTo>
                    <a:pt x="426377" y="286893"/>
                  </a:lnTo>
                  <a:lnTo>
                    <a:pt x="435025" y="288721"/>
                  </a:lnTo>
                  <a:lnTo>
                    <a:pt x="442099" y="293700"/>
                  </a:lnTo>
                  <a:lnTo>
                    <a:pt x="446862" y="301104"/>
                  </a:lnTo>
                  <a:lnTo>
                    <a:pt x="448602" y="310146"/>
                  </a:lnTo>
                  <a:lnTo>
                    <a:pt x="448602" y="0"/>
                  </a:lnTo>
                  <a:lnTo>
                    <a:pt x="201841" y="0"/>
                  </a:lnTo>
                  <a:lnTo>
                    <a:pt x="201841" y="140601"/>
                  </a:lnTo>
                  <a:lnTo>
                    <a:pt x="196532" y="168160"/>
                  </a:lnTo>
                  <a:lnTo>
                    <a:pt x="182067" y="190677"/>
                  </a:lnTo>
                  <a:lnTo>
                    <a:pt x="160629" y="205867"/>
                  </a:lnTo>
                  <a:lnTo>
                    <a:pt x="134429" y="211442"/>
                  </a:lnTo>
                  <a:lnTo>
                    <a:pt x="0" y="211442"/>
                  </a:lnTo>
                  <a:lnTo>
                    <a:pt x="0" y="592645"/>
                  </a:lnTo>
                  <a:lnTo>
                    <a:pt x="5334" y="620331"/>
                  </a:lnTo>
                  <a:lnTo>
                    <a:pt x="19888" y="642924"/>
                  </a:lnTo>
                  <a:lnTo>
                    <a:pt x="41478" y="658152"/>
                  </a:lnTo>
                  <a:lnTo>
                    <a:pt x="67945" y="663727"/>
                  </a:lnTo>
                  <a:lnTo>
                    <a:pt x="330187" y="663727"/>
                  </a:lnTo>
                  <a:lnTo>
                    <a:pt x="327977" y="655510"/>
                  </a:lnTo>
                  <a:lnTo>
                    <a:pt x="326694" y="647090"/>
                  </a:lnTo>
                  <a:lnTo>
                    <a:pt x="338366" y="561327"/>
                  </a:lnTo>
                  <a:lnTo>
                    <a:pt x="356704" y="524103"/>
                  </a:lnTo>
                  <a:lnTo>
                    <a:pt x="448335" y="428244"/>
                  </a:lnTo>
                  <a:lnTo>
                    <a:pt x="492810" y="381723"/>
                  </a:lnTo>
                  <a:lnTo>
                    <a:pt x="538988" y="333413"/>
                  </a:lnTo>
                  <a:lnTo>
                    <a:pt x="548982" y="322948"/>
                  </a:lnTo>
                  <a:lnTo>
                    <a:pt x="558888" y="312864"/>
                  </a:lnTo>
                  <a:lnTo>
                    <a:pt x="563905" y="307568"/>
                  </a:lnTo>
                  <a:lnTo>
                    <a:pt x="569366" y="302945"/>
                  </a:lnTo>
                  <a:lnTo>
                    <a:pt x="575195" y="298907"/>
                  </a:lnTo>
                  <a:lnTo>
                    <a:pt x="575195" y="286893"/>
                  </a:lnTo>
                  <a:lnTo>
                    <a:pt x="575195" y="71069"/>
                  </a:lnTo>
                  <a:close/>
                </a:path>
                <a:path w="618489" h="664210">
                  <a:moveTo>
                    <a:pt x="617893" y="493814"/>
                  </a:moveTo>
                  <a:lnTo>
                    <a:pt x="533184" y="405168"/>
                  </a:lnTo>
                  <a:lnTo>
                    <a:pt x="384848" y="560336"/>
                  </a:lnTo>
                  <a:lnTo>
                    <a:pt x="382866" y="564476"/>
                  </a:lnTo>
                  <a:lnTo>
                    <a:pt x="371017" y="637616"/>
                  </a:lnTo>
                  <a:lnTo>
                    <a:pt x="371779" y="648462"/>
                  </a:lnTo>
                  <a:lnTo>
                    <a:pt x="376974" y="657237"/>
                  </a:lnTo>
                  <a:lnTo>
                    <a:pt x="385356" y="662660"/>
                  </a:lnTo>
                  <a:lnTo>
                    <a:pt x="395719" y="663473"/>
                  </a:lnTo>
                  <a:lnTo>
                    <a:pt x="465391" y="651065"/>
                  </a:lnTo>
                  <a:lnTo>
                    <a:pt x="469595" y="648995"/>
                  </a:lnTo>
                  <a:lnTo>
                    <a:pt x="472554" y="645629"/>
                  </a:lnTo>
                  <a:lnTo>
                    <a:pt x="617893" y="493814"/>
                  </a:lnTo>
                  <a:close/>
                </a:path>
              </a:pathLst>
            </a:custGeom>
            <a:solidFill>
              <a:srgbClr val="C0B09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497545" y="4722814"/>
              <a:ext cx="127593" cy="133482"/>
            </a:xfrm>
            <a:prstGeom prst="rect">
              <a:avLst/>
            </a:prstGeom>
          </p:spPr>
        </p:pic>
      </p:grpSp>
      <p:sp>
        <p:nvSpPr>
          <p:cNvPr id="72" name="object 72" descr=""/>
          <p:cNvSpPr/>
          <p:nvPr/>
        </p:nvSpPr>
        <p:spPr>
          <a:xfrm>
            <a:off x="5627861" y="4269212"/>
            <a:ext cx="603250" cy="649605"/>
          </a:xfrm>
          <a:custGeom>
            <a:avLst/>
            <a:gdLst/>
            <a:ahLst/>
            <a:cxnLst/>
            <a:rect l="l" t="t" r="r" b="b"/>
            <a:pathLst>
              <a:path w="603250" h="649604">
                <a:moveTo>
                  <a:pt x="162298" y="463710"/>
                </a:moveTo>
                <a:lnTo>
                  <a:pt x="69556" y="463710"/>
                </a:lnTo>
                <a:lnTo>
                  <a:pt x="42549" y="469198"/>
                </a:lnTo>
                <a:lnTo>
                  <a:pt x="20432" y="484142"/>
                </a:lnTo>
                <a:lnTo>
                  <a:pt x="5488" y="506259"/>
                </a:lnTo>
                <a:lnTo>
                  <a:pt x="0" y="533267"/>
                </a:lnTo>
                <a:lnTo>
                  <a:pt x="0" y="579638"/>
                </a:lnTo>
                <a:lnTo>
                  <a:pt x="5488" y="606645"/>
                </a:lnTo>
                <a:lnTo>
                  <a:pt x="20432" y="628762"/>
                </a:lnTo>
                <a:lnTo>
                  <a:pt x="42549" y="643706"/>
                </a:lnTo>
                <a:lnTo>
                  <a:pt x="69556" y="649194"/>
                </a:lnTo>
                <a:lnTo>
                  <a:pt x="162298" y="649194"/>
                </a:lnTo>
                <a:lnTo>
                  <a:pt x="189306" y="643706"/>
                </a:lnTo>
                <a:lnTo>
                  <a:pt x="211423" y="628762"/>
                </a:lnTo>
                <a:lnTo>
                  <a:pt x="226366" y="606645"/>
                </a:lnTo>
                <a:lnTo>
                  <a:pt x="231855" y="579638"/>
                </a:lnTo>
                <a:lnTo>
                  <a:pt x="231855" y="533267"/>
                </a:lnTo>
                <a:lnTo>
                  <a:pt x="226366" y="506259"/>
                </a:lnTo>
                <a:lnTo>
                  <a:pt x="211423" y="484142"/>
                </a:lnTo>
                <a:lnTo>
                  <a:pt x="189306" y="469198"/>
                </a:lnTo>
                <a:lnTo>
                  <a:pt x="162298" y="463710"/>
                </a:lnTo>
                <a:close/>
              </a:path>
              <a:path w="603250" h="649604">
                <a:moveTo>
                  <a:pt x="533267" y="463710"/>
                </a:moveTo>
                <a:lnTo>
                  <a:pt x="440525" y="463710"/>
                </a:lnTo>
                <a:lnTo>
                  <a:pt x="413517" y="469198"/>
                </a:lnTo>
                <a:lnTo>
                  <a:pt x="391400" y="484142"/>
                </a:lnTo>
                <a:lnTo>
                  <a:pt x="376456" y="506259"/>
                </a:lnTo>
                <a:lnTo>
                  <a:pt x="370968" y="533267"/>
                </a:lnTo>
                <a:lnTo>
                  <a:pt x="370968" y="579638"/>
                </a:lnTo>
                <a:lnTo>
                  <a:pt x="376456" y="606645"/>
                </a:lnTo>
                <a:lnTo>
                  <a:pt x="391400" y="628762"/>
                </a:lnTo>
                <a:lnTo>
                  <a:pt x="413517" y="643706"/>
                </a:lnTo>
                <a:lnTo>
                  <a:pt x="440525" y="649194"/>
                </a:lnTo>
                <a:lnTo>
                  <a:pt x="533267" y="649194"/>
                </a:lnTo>
                <a:lnTo>
                  <a:pt x="560274" y="643706"/>
                </a:lnTo>
                <a:lnTo>
                  <a:pt x="582391" y="628762"/>
                </a:lnTo>
                <a:lnTo>
                  <a:pt x="597335" y="606645"/>
                </a:lnTo>
                <a:lnTo>
                  <a:pt x="602823" y="579638"/>
                </a:lnTo>
                <a:lnTo>
                  <a:pt x="602823" y="533267"/>
                </a:lnTo>
                <a:lnTo>
                  <a:pt x="597335" y="506259"/>
                </a:lnTo>
                <a:lnTo>
                  <a:pt x="582391" y="484142"/>
                </a:lnTo>
                <a:lnTo>
                  <a:pt x="560274" y="469198"/>
                </a:lnTo>
                <a:lnTo>
                  <a:pt x="533267" y="463710"/>
                </a:lnTo>
                <a:close/>
              </a:path>
              <a:path w="603250" h="649604">
                <a:moveTo>
                  <a:pt x="440525" y="370968"/>
                </a:moveTo>
                <a:lnTo>
                  <a:pt x="162298" y="370968"/>
                </a:lnTo>
                <a:lnTo>
                  <a:pt x="135291" y="376456"/>
                </a:lnTo>
                <a:lnTo>
                  <a:pt x="113174" y="391400"/>
                </a:lnTo>
                <a:lnTo>
                  <a:pt x="98230" y="413517"/>
                </a:lnTo>
                <a:lnTo>
                  <a:pt x="92742" y="440525"/>
                </a:lnTo>
                <a:lnTo>
                  <a:pt x="92742" y="463710"/>
                </a:lnTo>
                <a:lnTo>
                  <a:pt x="139113" y="463710"/>
                </a:lnTo>
                <a:lnTo>
                  <a:pt x="139113" y="440525"/>
                </a:lnTo>
                <a:lnTo>
                  <a:pt x="140942" y="431522"/>
                </a:lnTo>
                <a:lnTo>
                  <a:pt x="145923" y="424150"/>
                </a:lnTo>
                <a:lnTo>
                  <a:pt x="153296" y="419168"/>
                </a:lnTo>
                <a:lnTo>
                  <a:pt x="162298" y="417339"/>
                </a:lnTo>
                <a:lnTo>
                  <a:pt x="505369" y="417339"/>
                </a:lnTo>
                <a:lnTo>
                  <a:pt x="504593" y="413517"/>
                </a:lnTo>
                <a:lnTo>
                  <a:pt x="489649" y="391400"/>
                </a:lnTo>
                <a:lnTo>
                  <a:pt x="467532" y="376456"/>
                </a:lnTo>
                <a:lnTo>
                  <a:pt x="440525" y="370968"/>
                </a:lnTo>
                <a:close/>
              </a:path>
              <a:path w="603250" h="649604">
                <a:moveTo>
                  <a:pt x="505369" y="417339"/>
                </a:moveTo>
                <a:lnTo>
                  <a:pt x="440525" y="417339"/>
                </a:lnTo>
                <a:lnTo>
                  <a:pt x="449527" y="419168"/>
                </a:lnTo>
                <a:lnTo>
                  <a:pt x="456899" y="424150"/>
                </a:lnTo>
                <a:lnTo>
                  <a:pt x="461881" y="431522"/>
                </a:lnTo>
                <a:lnTo>
                  <a:pt x="463710" y="440525"/>
                </a:lnTo>
                <a:lnTo>
                  <a:pt x="463710" y="463710"/>
                </a:lnTo>
                <a:lnTo>
                  <a:pt x="510081" y="463710"/>
                </a:lnTo>
                <a:lnTo>
                  <a:pt x="510081" y="440525"/>
                </a:lnTo>
                <a:lnTo>
                  <a:pt x="505369" y="417339"/>
                </a:lnTo>
                <a:close/>
              </a:path>
              <a:path w="603250" h="649604">
                <a:moveTo>
                  <a:pt x="301411" y="0"/>
                </a:moveTo>
                <a:lnTo>
                  <a:pt x="258314" y="5807"/>
                </a:lnTo>
                <a:lnTo>
                  <a:pt x="219558" y="22189"/>
                </a:lnTo>
                <a:lnTo>
                  <a:pt x="186701" y="47588"/>
                </a:lnTo>
                <a:lnTo>
                  <a:pt x="161302" y="80445"/>
                </a:lnTo>
                <a:lnTo>
                  <a:pt x="144920" y="119201"/>
                </a:lnTo>
                <a:lnTo>
                  <a:pt x="139113" y="162298"/>
                </a:lnTo>
                <a:lnTo>
                  <a:pt x="146035" y="209255"/>
                </a:lnTo>
                <a:lnTo>
                  <a:pt x="165444" y="250826"/>
                </a:lnTo>
                <a:lnTo>
                  <a:pt x="195303" y="284963"/>
                </a:lnTo>
                <a:lnTo>
                  <a:pt x="233576" y="309617"/>
                </a:lnTo>
                <a:lnTo>
                  <a:pt x="278226" y="322742"/>
                </a:lnTo>
                <a:lnTo>
                  <a:pt x="278226" y="370968"/>
                </a:lnTo>
                <a:lnTo>
                  <a:pt x="324597" y="370968"/>
                </a:lnTo>
                <a:lnTo>
                  <a:pt x="324597" y="322742"/>
                </a:lnTo>
                <a:lnTo>
                  <a:pt x="369247" y="309617"/>
                </a:lnTo>
                <a:lnTo>
                  <a:pt x="407519" y="284963"/>
                </a:lnTo>
                <a:lnTo>
                  <a:pt x="437379" y="250826"/>
                </a:lnTo>
                <a:lnTo>
                  <a:pt x="448943" y="226058"/>
                </a:lnTo>
                <a:lnTo>
                  <a:pt x="272198" y="226058"/>
                </a:lnTo>
                <a:lnTo>
                  <a:pt x="266169" y="223508"/>
                </a:lnTo>
                <a:lnTo>
                  <a:pt x="261764" y="219335"/>
                </a:lnTo>
                <a:lnTo>
                  <a:pt x="226986" y="184556"/>
                </a:lnTo>
                <a:lnTo>
                  <a:pt x="221899" y="176869"/>
                </a:lnTo>
                <a:lnTo>
                  <a:pt x="220204" y="168095"/>
                </a:lnTo>
                <a:lnTo>
                  <a:pt x="221899" y="159320"/>
                </a:lnTo>
                <a:lnTo>
                  <a:pt x="226986" y="151633"/>
                </a:lnTo>
                <a:lnTo>
                  <a:pt x="234673" y="146546"/>
                </a:lnTo>
                <a:lnTo>
                  <a:pt x="243448" y="144851"/>
                </a:lnTo>
                <a:lnTo>
                  <a:pt x="297379" y="144851"/>
                </a:lnTo>
                <a:lnTo>
                  <a:pt x="330161" y="106653"/>
                </a:lnTo>
                <a:lnTo>
                  <a:pt x="337421" y="100972"/>
                </a:lnTo>
                <a:lnTo>
                  <a:pt x="345986" y="98596"/>
                </a:lnTo>
                <a:lnTo>
                  <a:pt x="449193" y="98596"/>
                </a:lnTo>
                <a:lnTo>
                  <a:pt x="441521" y="80445"/>
                </a:lnTo>
                <a:lnTo>
                  <a:pt x="416122" y="47588"/>
                </a:lnTo>
                <a:lnTo>
                  <a:pt x="383265" y="22189"/>
                </a:lnTo>
                <a:lnTo>
                  <a:pt x="344509" y="5807"/>
                </a:lnTo>
                <a:lnTo>
                  <a:pt x="301411" y="0"/>
                </a:lnTo>
                <a:close/>
              </a:path>
              <a:path w="603250" h="649604">
                <a:moveTo>
                  <a:pt x="449193" y="98596"/>
                </a:moveTo>
                <a:lnTo>
                  <a:pt x="345986" y="98596"/>
                </a:lnTo>
                <a:lnTo>
                  <a:pt x="354810" y="99610"/>
                </a:lnTo>
                <a:lnTo>
                  <a:pt x="362853" y="104102"/>
                </a:lnTo>
                <a:lnTo>
                  <a:pt x="368533" y="111362"/>
                </a:lnTo>
                <a:lnTo>
                  <a:pt x="370910" y="119927"/>
                </a:lnTo>
                <a:lnTo>
                  <a:pt x="369896" y="128752"/>
                </a:lnTo>
                <a:lnTo>
                  <a:pt x="365403" y="136794"/>
                </a:lnTo>
                <a:lnTo>
                  <a:pt x="291673" y="222812"/>
                </a:lnTo>
                <a:lnTo>
                  <a:pt x="285645" y="225827"/>
                </a:lnTo>
                <a:lnTo>
                  <a:pt x="279153" y="226058"/>
                </a:lnTo>
                <a:lnTo>
                  <a:pt x="448943" y="226058"/>
                </a:lnTo>
                <a:lnTo>
                  <a:pt x="456788" y="209255"/>
                </a:lnTo>
                <a:lnTo>
                  <a:pt x="463710" y="162298"/>
                </a:lnTo>
                <a:lnTo>
                  <a:pt x="458001" y="119927"/>
                </a:lnTo>
                <a:lnTo>
                  <a:pt x="457903" y="119201"/>
                </a:lnTo>
                <a:lnTo>
                  <a:pt x="449193" y="98596"/>
                </a:lnTo>
                <a:close/>
              </a:path>
              <a:path w="603250" h="649604">
                <a:moveTo>
                  <a:pt x="297379" y="144851"/>
                </a:moveTo>
                <a:lnTo>
                  <a:pt x="243448" y="144851"/>
                </a:lnTo>
                <a:lnTo>
                  <a:pt x="252222" y="146546"/>
                </a:lnTo>
                <a:lnTo>
                  <a:pt x="259909" y="151633"/>
                </a:lnTo>
                <a:lnTo>
                  <a:pt x="276835" y="168790"/>
                </a:lnTo>
                <a:lnTo>
                  <a:pt x="297379" y="144851"/>
                </a:lnTo>
                <a:close/>
              </a:path>
            </a:pathLst>
          </a:custGeom>
          <a:solidFill>
            <a:srgbClr val="C0B0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5720296" y="7715497"/>
            <a:ext cx="587375" cy="644525"/>
          </a:xfrm>
          <a:custGeom>
            <a:avLst/>
            <a:gdLst/>
            <a:ahLst/>
            <a:cxnLst/>
            <a:rect l="l" t="t" r="r" b="b"/>
            <a:pathLst>
              <a:path w="587375" h="644525">
                <a:moveTo>
                  <a:pt x="530644" y="197040"/>
                </a:moveTo>
                <a:lnTo>
                  <a:pt x="530415" y="194703"/>
                </a:lnTo>
                <a:lnTo>
                  <a:pt x="529755" y="188112"/>
                </a:lnTo>
                <a:lnTo>
                  <a:pt x="529666" y="187210"/>
                </a:lnTo>
                <a:lnTo>
                  <a:pt x="506526" y="138811"/>
                </a:lnTo>
                <a:lnTo>
                  <a:pt x="487807" y="120091"/>
                </a:lnTo>
                <a:lnTo>
                  <a:pt x="487807" y="187210"/>
                </a:lnTo>
                <a:lnTo>
                  <a:pt x="365442" y="187210"/>
                </a:lnTo>
                <a:lnTo>
                  <a:pt x="357809" y="184061"/>
                </a:lnTo>
                <a:lnTo>
                  <a:pt x="352209" y="178435"/>
                </a:lnTo>
                <a:lnTo>
                  <a:pt x="346570" y="172834"/>
                </a:lnTo>
                <a:lnTo>
                  <a:pt x="343420" y="165201"/>
                </a:lnTo>
                <a:lnTo>
                  <a:pt x="343420" y="149771"/>
                </a:lnTo>
                <a:lnTo>
                  <a:pt x="343420" y="42837"/>
                </a:lnTo>
                <a:lnTo>
                  <a:pt x="480771" y="174777"/>
                </a:lnTo>
                <a:lnTo>
                  <a:pt x="487807" y="187210"/>
                </a:lnTo>
                <a:lnTo>
                  <a:pt x="487807" y="120091"/>
                </a:lnTo>
                <a:lnTo>
                  <a:pt x="410552" y="42837"/>
                </a:lnTo>
                <a:lnTo>
                  <a:pt x="391833" y="24104"/>
                </a:lnTo>
                <a:lnTo>
                  <a:pt x="379285" y="13830"/>
                </a:lnTo>
                <a:lnTo>
                  <a:pt x="365112" y="6273"/>
                </a:lnTo>
                <a:lnTo>
                  <a:pt x="349732" y="1600"/>
                </a:lnTo>
                <a:lnTo>
                  <a:pt x="333603" y="0"/>
                </a:lnTo>
                <a:lnTo>
                  <a:pt x="329501" y="0"/>
                </a:lnTo>
                <a:lnTo>
                  <a:pt x="329501" y="262102"/>
                </a:lnTo>
                <a:lnTo>
                  <a:pt x="327736" y="270840"/>
                </a:lnTo>
                <a:lnTo>
                  <a:pt x="322910" y="277977"/>
                </a:lnTo>
                <a:lnTo>
                  <a:pt x="315772" y="282790"/>
                </a:lnTo>
                <a:lnTo>
                  <a:pt x="307035" y="284568"/>
                </a:lnTo>
                <a:lnTo>
                  <a:pt x="239636" y="284568"/>
                </a:lnTo>
                <a:lnTo>
                  <a:pt x="239636" y="351955"/>
                </a:lnTo>
                <a:lnTo>
                  <a:pt x="237871" y="360705"/>
                </a:lnTo>
                <a:lnTo>
                  <a:pt x="233057" y="367842"/>
                </a:lnTo>
                <a:lnTo>
                  <a:pt x="225907" y="372656"/>
                </a:lnTo>
                <a:lnTo>
                  <a:pt x="217170" y="374421"/>
                </a:lnTo>
                <a:lnTo>
                  <a:pt x="127304" y="374421"/>
                </a:lnTo>
                <a:lnTo>
                  <a:pt x="118567" y="372656"/>
                </a:lnTo>
                <a:lnTo>
                  <a:pt x="111417" y="367842"/>
                </a:lnTo>
                <a:lnTo>
                  <a:pt x="106603" y="360705"/>
                </a:lnTo>
                <a:lnTo>
                  <a:pt x="104838" y="351955"/>
                </a:lnTo>
                <a:lnTo>
                  <a:pt x="106603" y="343217"/>
                </a:lnTo>
                <a:lnTo>
                  <a:pt x="111417" y="336080"/>
                </a:lnTo>
                <a:lnTo>
                  <a:pt x="118567" y="331266"/>
                </a:lnTo>
                <a:lnTo>
                  <a:pt x="127304" y="329488"/>
                </a:lnTo>
                <a:lnTo>
                  <a:pt x="217170" y="329488"/>
                </a:lnTo>
                <a:lnTo>
                  <a:pt x="225907" y="331266"/>
                </a:lnTo>
                <a:lnTo>
                  <a:pt x="233057" y="336080"/>
                </a:lnTo>
                <a:lnTo>
                  <a:pt x="237871" y="343217"/>
                </a:lnTo>
                <a:lnTo>
                  <a:pt x="239636" y="351955"/>
                </a:lnTo>
                <a:lnTo>
                  <a:pt x="239636" y="284568"/>
                </a:lnTo>
                <a:lnTo>
                  <a:pt x="127304" y="284568"/>
                </a:lnTo>
                <a:lnTo>
                  <a:pt x="118567" y="282790"/>
                </a:lnTo>
                <a:lnTo>
                  <a:pt x="111417" y="277977"/>
                </a:lnTo>
                <a:lnTo>
                  <a:pt x="106603" y="270840"/>
                </a:lnTo>
                <a:lnTo>
                  <a:pt x="104838" y="262102"/>
                </a:lnTo>
                <a:lnTo>
                  <a:pt x="106603" y="253352"/>
                </a:lnTo>
                <a:lnTo>
                  <a:pt x="111417" y="246214"/>
                </a:lnTo>
                <a:lnTo>
                  <a:pt x="118567" y="241401"/>
                </a:lnTo>
                <a:lnTo>
                  <a:pt x="127304" y="239636"/>
                </a:lnTo>
                <a:lnTo>
                  <a:pt x="307035" y="239636"/>
                </a:lnTo>
                <a:lnTo>
                  <a:pt x="315772" y="241401"/>
                </a:lnTo>
                <a:lnTo>
                  <a:pt x="322910" y="246214"/>
                </a:lnTo>
                <a:lnTo>
                  <a:pt x="327736" y="253352"/>
                </a:lnTo>
                <a:lnTo>
                  <a:pt x="329501" y="262102"/>
                </a:lnTo>
                <a:lnTo>
                  <a:pt x="329501" y="0"/>
                </a:lnTo>
                <a:lnTo>
                  <a:pt x="239636" y="0"/>
                </a:lnTo>
                <a:lnTo>
                  <a:pt x="239636" y="172237"/>
                </a:lnTo>
                <a:lnTo>
                  <a:pt x="237909" y="180746"/>
                </a:lnTo>
                <a:lnTo>
                  <a:pt x="237871" y="180975"/>
                </a:lnTo>
                <a:lnTo>
                  <a:pt x="233057" y="188112"/>
                </a:lnTo>
                <a:lnTo>
                  <a:pt x="225907" y="192938"/>
                </a:lnTo>
                <a:lnTo>
                  <a:pt x="217170" y="194703"/>
                </a:lnTo>
                <a:lnTo>
                  <a:pt x="127304" y="194703"/>
                </a:lnTo>
                <a:lnTo>
                  <a:pt x="118567" y="192938"/>
                </a:lnTo>
                <a:lnTo>
                  <a:pt x="111417" y="188112"/>
                </a:lnTo>
                <a:lnTo>
                  <a:pt x="106603" y="180975"/>
                </a:lnTo>
                <a:lnTo>
                  <a:pt x="104965" y="172834"/>
                </a:lnTo>
                <a:lnTo>
                  <a:pt x="104838" y="172237"/>
                </a:lnTo>
                <a:lnTo>
                  <a:pt x="106603" y="163487"/>
                </a:lnTo>
                <a:lnTo>
                  <a:pt x="111417" y="156349"/>
                </a:lnTo>
                <a:lnTo>
                  <a:pt x="118567" y="151536"/>
                </a:lnTo>
                <a:lnTo>
                  <a:pt x="127304" y="149771"/>
                </a:lnTo>
                <a:lnTo>
                  <a:pt x="217170" y="149771"/>
                </a:lnTo>
                <a:lnTo>
                  <a:pt x="225907" y="151536"/>
                </a:lnTo>
                <a:lnTo>
                  <a:pt x="233057" y="156349"/>
                </a:lnTo>
                <a:lnTo>
                  <a:pt x="237871" y="163487"/>
                </a:lnTo>
                <a:lnTo>
                  <a:pt x="239636" y="172237"/>
                </a:lnTo>
                <a:lnTo>
                  <a:pt x="239636" y="0"/>
                </a:lnTo>
                <a:lnTo>
                  <a:pt x="82372" y="0"/>
                </a:lnTo>
                <a:lnTo>
                  <a:pt x="66230" y="1600"/>
                </a:lnTo>
                <a:lnTo>
                  <a:pt x="24142" y="24104"/>
                </a:lnTo>
                <a:lnTo>
                  <a:pt x="1600" y="66230"/>
                </a:lnTo>
                <a:lnTo>
                  <a:pt x="0" y="82372"/>
                </a:lnTo>
                <a:lnTo>
                  <a:pt x="0" y="561644"/>
                </a:lnTo>
                <a:lnTo>
                  <a:pt x="13855" y="607352"/>
                </a:lnTo>
                <a:lnTo>
                  <a:pt x="50863" y="637743"/>
                </a:lnTo>
                <a:lnTo>
                  <a:pt x="82372" y="644017"/>
                </a:lnTo>
                <a:lnTo>
                  <a:pt x="240449" y="644017"/>
                </a:lnTo>
                <a:lnTo>
                  <a:pt x="234988" y="638390"/>
                </a:lnTo>
                <a:lnTo>
                  <a:pt x="230200" y="632028"/>
                </a:lnTo>
                <a:lnTo>
                  <a:pt x="226148" y="625081"/>
                </a:lnTo>
                <a:lnTo>
                  <a:pt x="216255" y="601294"/>
                </a:lnTo>
                <a:lnTo>
                  <a:pt x="212902" y="576173"/>
                </a:lnTo>
                <a:lnTo>
                  <a:pt x="216090" y="551027"/>
                </a:lnTo>
                <a:lnTo>
                  <a:pt x="313093" y="374421"/>
                </a:lnTo>
                <a:lnTo>
                  <a:pt x="341757" y="329488"/>
                </a:lnTo>
                <a:lnTo>
                  <a:pt x="389394" y="299034"/>
                </a:lnTo>
                <a:lnTo>
                  <a:pt x="415112" y="295617"/>
                </a:lnTo>
                <a:lnTo>
                  <a:pt x="440817" y="299034"/>
                </a:lnTo>
                <a:lnTo>
                  <a:pt x="464350" y="308864"/>
                </a:lnTo>
                <a:lnTo>
                  <a:pt x="484568" y="324421"/>
                </a:lnTo>
                <a:lnTo>
                  <a:pt x="500291" y="345046"/>
                </a:lnTo>
                <a:lnTo>
                  <a:pt x="530644" y="398145"/>
                </a:lnTo>
                <a:lnTo>
                  <a:pt x="530644" y="295617"/>
                </a:lnTo>
                <a:lnTo>
                  <a:pt x="530644" y="284568"/>
                </a:lnTo>
                <a:lnTo>
                  <a:pt x="530644" y="239636"/>
                </a:lnTo>
                <a:lnTo>
                  <a:pt x="530644" y="197040"/>
                </a:lnTo>
                <a:close/>
              </a:path>
              <a:path w="587375" h="644525">
                <a:moveTo>
                  <a:pt x="587349" y="576072"/>
                </a:moveTo>
                <a:lnTo>
                  <a:pt x="561670" y="512787"/>
                </a:lnTo>
                <a:lnTo>
                  <a:pt x="501764" y="407949"/>
                </a:lnTo>
                <a:lnTo>
                  <a:pt x="474319" y="359892"/>
                </a:lnTo>
                <a:lnTo>
                  <a:pt x="463372" y="345579"/>
                </a:lnTo>
                <a:lnTo>
                  <a:pt x="449326" y="334772"/>
                </a:lnTo>
                <a:lnTo>
                  <a:pt x="437591" y="329882"/>
                </a:lnTo>
                <a:lnTo>
                  <a:pt x="437591" y="430415"/>
                </a:lnTo>
                <a:lnTo>
                  <a:pt x="437591" y="490321"/>
                </a:lnTo>
                <a:lnTo>
                  <a:pt x="437591" y="572693"/>
                </a:lnTo>
                <a:lnTo>
                  <a:pt x="435825" y="581418"/>
                </a:lnTo>
                <a:lnTo>
                  <a:pt x="431012" y="588568"/>
                </a:lnTo>
                <a:lnTo>
                  <a:pt x="423862" y="593394"/>
                </a:lnTo>
                <a:lnTo>
                  <a:pt x="415124" y="595160"/>
                </a:lnTo>
                <a:lnTo>
                  <a:pt x="406387" y="593394"/>
                </a:lnTo>
                <a:lnTo>
                  <a:pt x="399237" y="588568"/>
                </a:lnTo>
                <a:lnTo>
                  <a:pt x="394423" y="581418"/>
                </a:lnTo>
                <a:lnTo>
                  <a:pt x="392658" y="572693"/>
                </a:lnTo>
                <a:lnTo>
                  <a:pt x="394423" y="563956"/>
                </a:lnTo>
                <a:lnTo>
                  <a:pt x="435825" y="563956"/>
                </a:lnTo>
                <a:lnTo>
                  <a:pt x="437591" y="572693"/>
                </a:lnTo>
                <a:lnTo>
                  <a:pt x="437591" y="490321"/>
                </a:lnTo>
                <a:lnTo>
                  <a:pt x="435825" y="499046"/>
                </a:lnTo>
                <a:lnTo>
                  <a:pt x="431012" y="506196"/>
                </a:lnTo>
                <a:lnTo>
                  <a:pt x="423862" y="511009"/>
                </a:lnTo>
                <a:lnTo>
                  <a:pt x="415124" y="512787"/>
                </a:lnTo>
                <a:lnTo>
                  <a:pt x="406387" y="511009"/>
                </a:lnTo>
                <a:lnTo>
                  <a:pt x="399237" y="506196"/>
                </a:lnTo>
                <a:lnTo>
                  <a:pt x="394423" y="499046"/>
                </a:lnTo>
                <a:lnTo>
                  <a:pt x="392658" y="490321"/>
                </a:lnTo>
                <a:lnTo>
                  <a:pt x="392658" y="430415"/>
                </a:lnTo>
                <a:lnTo>
                  <a:pt x="394423" y="421665"/>
                </a:lnTo>
                <a:lnTo>
                  <a:pt x="399237" y="414528"/>
                </a:lnTo>
                <a:lnTo>
                  <a:pt x="406387" y="409714"/>
                </a:lnTo>
                <a:lnTo>
                  <a:pt x="415124" y="407949"/>
                </a:lnTo>
                <a:lnTo>
                  <a:pt x="423862" y="409714"/>
                </a:lnTo>
                <a:lnTo>
                  <a:pt x="431012" y="414528"/>
                </a:lnTo>
                <a:lnTo>
                  <a:pt x="435825" y="421665"/>
                </a:lnTo>
                <a:lnTo>
                  <a:pt x="437591" y="430415"/>
                </a:lnTo>
                <a:lnTo>
                  <a:pt x="437591" y="329882"/>
                </a:lnTo>
                <a:lnTo>
                  <a:pt x="432968" y="327952"/>
                </a:lnTo>
                <a:lnTo>
                  <a:pt x="415124" y="325577"/>
                </a:lnTo>
                <a:lnTo>
                  <a:pt x="397256" y="327952"/>
                </a:lnTo>
                <a:lnTo>
                  <a:pt x="355930" y="359892"/>
                </a:lnTo>
                <a:lnTo>
                  <a:pt x="251879" y="542023"/>
                </a:lnTo>
                <a:lnTo>
                  <a:pt x="242874" y="576072"/>
                </a:lnTo>
                <a:lnTo>
                  <a:pt x="245186" y="593394"/>
                </a:lnTo>
                <a:lnTo>
                  <a:pt x="277025" y="634911"/>
                </a:lnTo>
                <a:lnTo>
                  <a:pt x="311061" y="644017"/>
                </a:lnTo>
                <a:lnTo>
                  <a:pt x="519188" y="644017"/>
                </a:lnTo>
                <a:lnTo>
                  <a:pt x="567194" y="624230"/>
                </a:lnTo>
                <a:lnTo>
                  <a:pt x="584327" y="595160"/>
                </a:lnTo>
                <a:lnTo>
                  <a:pt x="585012" y="593521"/>
                </a:lnTo>
                <a:lnTo>
                  <a:pt x="587349" y="576072"/>
                </a:lnTo>
                <a:close/>
              </a:path>
            </a:pathLst>
          </a:custGeom>
          <a:solidFill>
            <a:srgbClr val="C0B0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/>
          <p:nvPr/>
        </p:nvSpPr>
        <p:spPr>
          <a:xfrm>
            <a:off x="4130809" y="4000726"/>
            <a:ext cx="3585210" cy="2771775"/>
          </a:xfrm>
          <a:custGeom>
            <a:avLst/>
            <a:gdLst/>
            <a:ahLst/>
            <a:cxnLst/>
            <a:rect l="l" t="t" r="r" b="b"/>
            <a:pathLst>
              <a:path w="3585209" h="2771775">
                <a:moveTo>
                  <a:pt x="67291" y="1240827"/>
                </a:moveTo>
                <a:lnTo>
                  <a:pt x="33798" y="1273683"/>
                </a:lnTo>
                <a:lnTo>
                  <a:pt x="11413" y="1312540"/>
                </a:lnTo>
                <a:lnTo>
                  <a:pt x="145" y="1355012"/>
                </a:lnTo>
                <a:lnTo>
                  <a:pt x="0" y="1398714"/>
                </a:lnTo>
                <a:lnTo>
                  <a:pt x="10986" y="1441260"/>
                </a:lnTo>
                <a:lnTo>
                  <a:pt x="33112" y="1480264"/>
                </a:lnTo>
                <a:lnTo>
                  <a:pt x="66386" y="1513342"/>
                </a:lnTo>
                <a:lnTo>
                  <a:pt x="81039" y="1493925"/>
                </a:lnTo>
                <a:lnTo>
                  <a:pt x="48695" y="1460298"/>
                </a:lnTo>
                <a:lnTo>
                  <a:pt x="29354" y="1420221"/>
                </a:lnTo>
                <a:lnTo>
                  <a:pt x="23007" y="1376939"/>
                </a:lnTo>
                <a:lnTo>
                  <a:pt x="29642" y="1333701"/>
                </a:lnTo>
                <a:lnTo>
                  <a:pt x="49248" y="1293752"/>
                </a:lnTo>
                <a:lnTo>
                  <a:pt x="81815" y="1260341"/>
                </a:lnTo>
                <a:lnTo>
                  <a:pt x="67291" y="1240827"/>
                </a:lnTo>
                <a:close/>
              </a:path>
              <a:path w="3585209" h="2771775">
                <a:moveTo>
                  <a:pt x="1704681" y="2719257"/>
                </a:moveTo>
                <a:lnTo>
                  <a:pt x="81039" y="1493925"/>
                </a:lnTo>
                <a:lnTo>
                  <a:pt x="66386" y="1513342"/>
                </a:lnTo>
                <a:lnTo>
                  <a:pt x="1690028" y="2738674"/>
                </a:lnTo>
                <a:lnTo>
                  <a:pt x="1704681" y="2719257"/>
                </a:lnTo>
                <a:close/>
              </a:path>
              <a:path w="3585209" h="2771775">
                <a:moveTo>
                  <a:pt x="1690933" y="32336"/>
                </a:moveTo>
                <a:lnTo>
                  <a:pt x="67291" y="1240827"/>
                </a:lnTo>
                <a:lnTo>
                  <a:pt x="81815" y="1260341"/>
                </a:lnTo>
                <a:lnTo>
                  <a:pt x="1705457" y="51849"/>
                </a:lnTo>
                <a:lnTo>
                  <a:pt x="1690933" y="32336"/>
                </a:lnTo>
                <a:close/>
              </a:path>
              <a:path w="3585209" h="2771775">
                <a:moveTo>
                  <a:pt x="1880524" y="2719258"/>
                </a:moveTo>
                <a:lnTo>
                  <a:pt x="1838414" y="2741347"/>
                </a:lnTo>
                <a:lnTo>
                  <a:pt x="1792603" y="2748711"/>
                </a:lnTo>
                <a:lnTo>
                  <a:pt x="1746792" y="2741347"/>
                </a:lnTo>
                <a:lnTo>
                  <a:pt x="1704681" y="2719257"/>
                </a:lnTo>
                <a:lnTo>
                  <a:pt x="1690028" y="2738674"/>
                </a:lnTo>
                <a:lnTo>
                  <a:pt x="1728847" y="2760666"/>
                </a:lnTo>
                <a:lnTo>
                  <a:pt x="1770982" y="2771662"/>
                </a:lnTo>
                <a:lnTo>
                  <a:pt x="1814222" y="2771662"/>
                </a:lnTo>
                <a:lnTo>
                  <a:pt x="1856357" y="2760666"/>
                </a:lnTo>
                <a:lnTo>
                  <a:pt x="1895178" y="2738674"/>
                </a:lnTo>
                <a:lnTo>
                  <a:pt x="1880524" y="2719258"/>
                </a:lnTo>
                <a:close/>
              </a:path>
              <a:path w="3585209" h="2771775">
                <a:moveTo>
                  <a:pt x="3504166" y="1493925"/>
                </a:moveTo>
                <a:lnTo>
                  <a:pt x="1880524" y="2719258"/>
                </a:lnTo>
                <a:lnTo>
                  <a:pt x="1895178" y="2738674"/>
                </a:lnTo>
                <a:lnTo>
                  <a:pt x="3518819" y="1513342"/>
                </a:lnTo>
                <a:lnTo>
                  <a:pt x="3504166" y="1493925"/>
                </a:lnTo>
                <a:close/>
              </a:path>
              <a:path w="3585209" h="2771775">
                <a:moveTo>
                  <a:pt x="1894272" y="32336"/>
                </a:moveTo>
                <a:lnTo>
                  <a:pt x="1855747" y="10778"/>
                </a:lnTo>
                <a:lnTo>
                  <a:pt x="1814007" y="0"/>
                </a:lnTo>
                <a:lnTo>
                  <a:pt x="1771197" y="0"/>
                </a:lnTo>
                <a:lnTo>
                  <a:pt x="1729457" y="10778"/>
                </a:lnTo>
                <a:lnTo>
                  <a:pt x="1690933" y="32336"/>
                </a:lnTo>
                <a:lnTo>
                  <a:pt x="1705457" y="51849"/>
                </a:lnTo>
                <a:lnTo>
                  <a:pt x="1747236" y="30195"/>
                </a:lnTo>
                <a:lnTo>
                  <a:pt x="1792603" y="22977"/>
                </a:lnTo>
                <a:lnTo>
                  <a:pt x="1837969" y="30195"/>
                </a:lnTo>
                <a:lnTo>
                  <a:pt x="1879749" y="51849"/>
                </a:lnTo>
                <a:lnTo>
                  <a:pt x="1894272" y="32336"/>
                </a:lnTo>
                <a:close/>
              </a:path>
              <a:path w="3585209" h="2771775">
                <a:moveTo>
                  <a:pt x="3517914" y="1240828"/>
                </a:moveTo>
                <a:lnTo>
                  <a:pt x="1894272" y="32336"/>
                </a:lnTo>
                <a:lnTo>
                  <a:pt x="1879749" y="51849"/>
                </a:lnTo>
                <a:lnTo>
                  <a:pt x="3503391" y="1260341"/>
                </a:lnTo>
                <a:lnTo>
                  <a:pt x="3517914" y="1240828"/>
                </a:lnTo>
                <a:close/>
              </a:path>
              <a:path w="3585209" h="2771775">
                <a:moveTo>
                  <a:pt x="3551406" y="1273683"/>
                </a:moveTo>
                <a:lnTo>
                  <a:pt x="3517914" y="1240828"/>
                </a:lnTo>
                <a:lnTo>
                  <a:pt x="3503391" y="1260341"/>
                </a:lnTo>
                <a:lnTo>
                  <a:pt x="3535958" y="1293752"/>
                </a:lnTo>
                <a:lnTo>
                  <a:pt x="3555564" y="1333701"/>
                </a:lnTo>
                <a:lnTo>
                  <a:pt x="3562199" y="1376939"/>
                </a:lnTo>
                <a:lnTo>
                  <a:pt x="3555851" y="1420221"/>
                </a:lnTo>
                <a:lnTo>
                  <a:pt x="3536511" y="1460298"/>
                </a:lnTo>
                <a:lnTo>
                  <a:pt x="3504166" y="1493925"/>
                </a:lnTo>
                <a:lnTo>
                  <a:pt x="3518819" y="1513342"/>
                </a:lnTo>
                <a:lnTo>
                  <a:pt x="3552092" y="1480264"/>
                </a:lnTo>
                <a:lnTo>
                  <a:pt x="3574218" y="1441260"/>
                </a:lnTo>
                <a:lnTo>
                  <a:pt x="3585204" y="1398714"/>
                </a:lnTo>
                <a:lnTo>
                  <a:pt x="3585059" y="1355012"/>
                </a:lnTo>
                <a:lnTo>
                  <a:pt x="3573791" y="1312540"/>
                </a:lnTo>
                <a:lnTo>
                  <a:pt x="3551406" y="1273683"/>
                </a:lnTo>
                <a:close/>
              </a:path>
            </a:pathLst>
          </a:custGeom>
          <a:solidFill>
            <a:srgbClr val="BDB0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/>
          <p:nvPr/>
        </p:nvSpPr>
        <p:spPr>
          <a:xfrm>
            <a:off x="12562690" y="3743203"/>
            <a:ext cx="722630" cy="722630"/>
          </a:xfrm>
          <a:custGeom>
            <a:avLst/>
            <a:gdLst/>
            <a:ahLst/>
            <a:cxnLst/>
            <a:rect l="l" t="t" r="r" b="b"/>
            <a:pathLst>
              <a:path w="722630" h="722629">
                <a:moveTo>
                  <a:pt x="650184" y="341510"/>
                </a:moveTo>
                <a:lnTo>
                  <a:pt x="72242" y="341510"/>
                </a:lnTo>
                <a:lnTo>
                  <a:pt x="64620" y="343074"/>
                </a:lnTo>
                <a:lnTo>
                  <a:pt x="58352" y="347323"/>
                </a:lnTo>
                <a:lnTo>
                  <a:pt x="54104" y="353591"/>
                </a:lnTo>
                <a:lnTo>
                  <a:pt x="52540" y="361213"/>
                </a:lnTo>
                <a:lnTo>
                  <a:pt x="54104" y="368835"/>
                </a:lnTo>
                <a:lnTo>
                  <a:pt x="58352" y="375103"/>
                </a:lnTo>
                <a:lnTo>
                  <a:pt x="64620" y="379352"/>
                </a:lnTo>
                <a:lnTo>
                  <a:pt x="72242" y="380916"/>
                </a:lnTo>
                <a:lnTo>
                  <a:pt x="650184" y="380916"/>
                </a:lnTo>
                <a:lnTo>
                  <a:pt x="657806" y="379352"/>
                </a:lnTo>
                <a:lnTo>
                  <a:pt x="664074" y="375103"/>
                </a:lnTo>
                <a:lnTo>
                  <a:pt x="668323" y="368835"/>
                </a:lnTo>
                <a:lnTo>
                  <a:pt x="669886" y="361213"/>
                </a:lnTo>
                <a:lnTo>
                  <a:pt x="668323" y="353591"/>
                </a:lnTo>
                <a:lnTo>
                  <a:pt x="664074" y="347323"/>
                </a:lnTo>
                <a:lnTo>
                  <a:pt x="657806" y="343074"/>
                </a:lnTo>
                <a:lnTo>
                  <a:pt x="650184" y="341510"/>
                </a:lnTo>
                <a:close/>
              </a:path>
              <a:path w="722630" h="722629">
                <a:moveTo>
                  <a:pt x="420321" y="105080"/>
                </a:moveTo>
                <a:lnTo>
                  <a:pt x="229863" y="105080"/>
                </a:lnTo>
                <a:lnTo>
                  <a:pt x="201729" y="110752"/>
                </a:lnTo>
                <a:lnTo>
                  <a:pt x="178767" y="126227"/>
                </a:lnTo>
                <a:lnTo>
                  <a:pt x="163293" y="149189"/>
                </a:lnTo>
                <a:lnTo>
                  <a:pt x="157620" y="177322"/>
                </a:lnTo>
                <a:lnTo>
                  <a:pt x="157620" y="341510"/>
                </a:lnTo>
                <a:lnTo>
                  <a:pt x="564806" y="341510"/>
                </a:lnTo>
                <a:lnTo>
                  <a:pt x="564806" y="249565"/>
                </a:lnTo>
                <a:lnTo>
                  <a:pt x="466293" y="249565"/>
                </a:lnTo>
                <a:lnTo>
                  <a:pt x="448471" y="245928"/>
                </a:lnTo>
                <a:lnTo>
                  <a:pt x="433850" y="236036"/>
                </a:lnTo>
                <a:lnTo>
                  <a:pt x="423957" y="221415"/>
                </a:lnTo>
                <a:lnTo>
                  <a:pt x="420321" y="203593"/>
                </a:lnTo>
                <a:lnTo>
                  <a:pt x="420321" y="105080"/>
                </a:lnTo>
                <a:close/>
              </a:path>
              <a:path w="722630" h="722629">
                <a:moveTo>
                  <a:pt x="459726" y="116639"/>
                </a:moveTo>
                <a:lnTo>
                  <a:pt x="459726" y="207270"/>
                </a:lnTo>
                <a:lnTo>
                  <a:pt x="462616" y="210160"/>
                </a:lnTo>
                <a:lnTo>
                  <a:pt x="553247" y="210160"/>
                </a:lnTo>
                <a:lnTo>
                  <a:pt x="459726" y="116639"/>
                </a:lnTo>
                <a:close/>
              </a:path>
              <a:path w="722630" h="722629">
                <a:moveTo>
                  <a:pt x="177322" y="0"/>
                </a:moveTo>
                <a:lnTo>
                  <a:pt x="72242" y="0"/>
                </a:lnTo>
                <a:lnTo>
                  <a:pt x="44109" y="5672"/>
                </a:lnTo>
                <a:lnTo>
                  <a:pt x="21147" y="21147"/>
                </a:lnTo>
                <a:lnTo>
                  <a:pt x="5672" y="44109"/>
                </a:lnTo>
                <a:lnTo>
                  <a:pt x="0" y="72242"/>
                </a:lnTo>
                <a:lnTo>
                  <a:pt x="0" y="177322"/>
                </a:lnTo>
                <a:lnTo>
                  <a:pt x="1563" y="184945"/>
                </a:lnTo>
                <a:lnTo>
                  <a:pt x="5812" y="191213"/>
                </a:lnTo>
                <a:lnTo>
                  <a:pt x="12080" y="195461"/>
                </a:lnTo>
                <a:lnTo>
                  <a:pt x="19702" y="197025"/>
                </a:lnTo>
                <a:lnTo>
                  <a:pt x="27324" y="195461"/>
                </a:lnTo>
                <a:lnTo>
                  <a:pt x="33592" y="191213"/>
                </a:lnTo>
                <a:lnTo>
                  <a:pt x="37841" y="184945"/>
                </a:lnTo>
                <a:lnTo>
                  <a:pt x="39405" y="177322"/>
                </a:lnTo>
                <a:lnTo>
                  <a:pt x="39405" y="72242"/>
                </a:lnTo>
                <a:lnTo>
                  <a:pt x="41986" y="59464"/>
                </a:lnTo>
                <a:lnTo>
                  <a:pt x="49026" y="49026"/>
                </a:lnTo>
                <a:lnTo>
                  <a:pt x="59464" y="41986"/>
                </a:lnTo>
                <a:lnTo>
                  <a:pt x="72242" y="39405"/>
                </a:lnTo>
                <a:lnTo>
                  <a:pt x="177322" y="39405"/>
                </a:lnTo>
                <a:lnTo>
                  <a:pt x="184945" y="37841"/>
                </a:lnTo>
                <a:lnTo>
                  <a:pt x="191213" y="33592"/>
                </a:lnTo>
                <a:lnTo>
                  <a:pt x="195461" y="27324"/>
                </a:lnTo>
                <a:lnTo>
                  <a:pt x="197025" y="19702"/>
                </a:lnTo>
                <a:lnTo>
                  <a:pt x="195461" y="12080"/>
                </a:lnTo>
                <a:lnTo>
                  <a:pt x="191213" y="5812"/>
                </a:lnTo>
                <a:lnTo>
                  <a:pt x="184945" y="1563"/>
                </a:lnTo>
                <a:lnTo>
                  <a:pt x="177322" y="0"/>
                </a:lnTo>
                <a:close/>
              </a:path>
              <a:path w="722630" h="722629">
                <a:moveTo>
                  <a:pt x="650184" y="0"/>
                </a:moveTo>
                <a:lnTo>
                  <a:pt x="545104" y="0"/>
                </a:lnTo>
                <a:lnTo>
                  <a:pt x="537481" y="1563"/>
                </a:lnTo>
                <a:lnTo>
                  <a:pt x="531213" y="5812"/>
                </a:lnTo>
                <a:lnTo>
                  <a:pt x="526965" y="12080"/>
                </a:lnTo>
                <a:lnTo>
                  <a:pt x="525401" y="19702"/>
                </a:lnTo>
                <a:lnTo>
                  <a:pt x="526965" y="27324"/>
                </a:lnTo>
                <a:lnTo>
                  <a:pt x="531213" y="33592"/>
                </a:lnTo>
                <a:lnTo>
                  <a:pt x="537481" y="37841"/>
                </a:lnTo>
                <a:lnTo>
                  <a:pt x="545104" y="39405"/>
                </a:lnTo>
                <a:lnTo>
                  <a:pt x="650184" y="39405"/>
                </a:lnTo>
                <a:lnTo>
                  <a:pt x="662962" y="41986"/>
                </a:lnTo>
                <a:lnTo>
                  <a:pt x="673400" y="49026"/>
                </a:lnTo>
                <a:lnTo>
                  <a:pt x="680440" y="59464"/>
                </a:lnTo>
                <a:lnTo>
                  <a:pt x="683021" y="72242"/>
                </a:lnTo>
                <a:lnTo>
                  <a:pt x="683021" y="177322"/>
                </a:lnTo>
                <a:lnTo>
                  <a:pt x="684585" y="184945"/>
                </a:lnTo>
                <a:lnTo>
                  <a:pt x="688834" y="191213"/>
                </a:lnTo>
                <a:lnTo>
                  <a:pt x="695102" y="195461"/>
                </a:lnTo>
                <a:lnTo>
                  <a:pt x="702724" y="197025"/>
                </a:lnTo>
                <a:lnTo>
                  <a:pt x="710346" y="195461"/>
                </a:lnTo>
                <a:lnTo>
                  <a:pt x="716614" y="191213"/>
                </a:lnTo>
                <a:lnTo>
                  <a:pt x="720863" y="184945"/>
                </a:lnTo>
                <a:lnTo>
                  <a:pt x="722427" y="177322"/>
                </a:lnTo>
                <a:lnTo>
                  <a:pt x="722427" y="72242"/>
                </a:lnTo>
                <a:lnTo>
                  <a:pt x="716754" y="44109"/>
                </a:lnTo>
                <a:lnTo>
                  <a:pt x="701279" y="21147"/>
                </a:lnTo>
                <a:lnTo>
                  <a:pt x="678317" y="5672"/>
                </a:lnTo>
                <a:lnTo>
                  <a:pt x="650184" y="0"/>
                </a:lnTo>
                <a:close/>
              </a:path>
              <a:path w="722630" h="722629">
                <a:moveTo>
                  <a:pt x="19702" y="525401"/>
                </a:moveTo>
                <a:lnTo>
                  <a:pt x="12080" y="526965"/>
                </a:lnTo>
                <a:lnTo>
                  <a:pt x="5812" y="531213"/>
                </a:lnTo>
                <a:lnTo>
                  <a:pt x="1563" y="537481"/>
                </a:lnTo>
                <a:lnTo>
                  <a:pt x="0" y="545104"/>
                </a:lnTo>
                <a:lnTo>
                  <a:pt x="0" y="650184"/>
                </a:lnTo>
                <a:lnTo>
                  <a:pt x="5672" y="678317"/>
                </a:lnTo>
                <a:lnTo>
                  <a:pt x="21147" y="701279"/>
                </a:lnTo>
                <a:lnTo>
                  <a:pt x="44109" y="716754"/>
                </a:lnTo>
                <a:lnTo>
                  <a:pt x="72242" y="722427"/>
                </a:lnTo>
                <a:lnTo>
                  <a:pt x="177322" y="722427"/>
                </a:lnTo>
                <a:lnTo>
                  <a:pt x="184945" y="720863"/>
                </a:lnTo>
                <a:lnTo>
                  <a:pt x="191213" y="716614"/>
                </a:lnTo>
                <a:lnTo>
                  <a:pt x="195461" y="710346"/>
                </a:lnTo>
                <a:lnTo>
                  <a:pt x="197025" y="702724"/>
                </a:lnTo>
                <a:lnTo>
                  <a:pt x="195461" y="695102"/>
                </a:lnTo>
                <a:lnTo>
                  <a:pt x="191213" y="688834"/>
                </a:lnTo>
                <a:lnTo>
                  <a:pt x="184945" y="684585"/>
                </a:lnTo>
                <a:lnTo>
                  <a:pt x="177322" y="683021"/>
                </a:lnTo>
                <a:lnTo>
                  <a:pt x="72242" y="683021"/>
                </a:lnTo>
                <a:lnTo>
                  <a:pt x="59464" y="680440"/>
                </a:lnTo>
                <a:lnTo>
                  <a:pt x="49026" y="673400"/>
                </a:lnTo>
                <a:lnTo>
                  <a:pt x="41986" y="662962"/>
                </a:lnTo>
                <a:lnTo>
                  <a:pt x="39405" y="650184"/>
                </a:lnTo>
                <a:lnTo>
                  <a:pt x="39405" y="545104"/>
                </a:lnTo>
                <a:lnTo>
                  <a:pt x="37841" y="537481"/>
                </a:lnTo>
                <a:lnTo>
                  <a:pt x="33592" y="531213"/>
                </a:lnTo>
                <a:lnTo>
                  <a:pt x="27324" y="526965"/>
                </a:lnTo>
                <a:lnTo>
                  <a:pt x="19702" y="525401"/>
                </a:lnTo>
                <a:close/>
              </a:path>
              <a:path w="722630" h="722629">
                <a:moveTo>
                  <a:pt x="702724" y="525401"/>
                </a:moveTo>
                <a:lnTo>
                  <a:pt x="695102" y="526965"/>
                </a:lnTo>
                <a:lnTo>
                  <a:pt x="688834" y="531213"/>
                </a:lnTo>
                <a:lnTo>
                  <a:pt x="684585" y="537481"/>
                </a:lnTo>
                <a:lnTo>
                  <a:pt x="683021" y="545104"/>
                </a:lnTo>
                <a:lnTo>
                  <a:pt x="683021" y="650184"/>
                </a:lnTo>
                <a:lnTo>
                  <a:pt x="680440" y="662962"/>
                </a:lnTo>
                <a:lnTo>
                  <a:pt x="673400" y="673400"/>
                </a:lnTo>
                <a:lnTo>
                  <a:pt x="662962" y="680440"/>
                </a:lnTo>
                <a:lnTo>
                  <a:pt x="650184" y="683021"/>
                </a:lnTo>
                <a:lnTo>
                  <a:pt x="545104" y="683021"/>
                </a:lnTo>
                <a:lnTo>
                  <a:pt x="537481" y="684585"/>
                </a:lnTo>
                <a:lnTo>
                  <a:pt x="531213" y="688834"/>
                </a:lnTo>
                <a:lnTo>
                  <a:pt x="526965" y="695102"/>
                </a:lnTo>
                <a:lnTo>
                  <a:pt x="525401" y="702724"/>
                </a:lnTo>
                <a:lnTo>
                  <a:pt x="526965" y="710346"/>
                </a:lnTo>
                <a:lnTo>
                  <a:pt x="531213" y="716614"/>
                </a:lnTo>
                <a:lnTo>
                  <a:pt x="537481" y="720863"/>
                </a:lnTo>
                <a:lnTo>
                  <a:pt x="545104" y="722427"/>
                </a:lnTo>
                <a:lnTo>
                  <a:pt x="650184" y="722427"/>
                </a:lnTo>
                <a:lnTo>
                  <a:pt x="678317" y="716754"/>
                </a:lnTo>
                <a:lnTo>
                  <a:pt x="701279" y="701279"/>
                </a:lnTo>
                <a:lnTo>
                  <a:pt x="716754" y="678317"/>
                </a:lnTo>
                <a:lnTo>
                  <a:pt x="722427" y="650184"/>
                </a:lnTo>
                <a:lnTo>
                  <a:pt x="722427" y="545104"/>
                </a:lnTo>
                <a:lnTo>
                  <a:pt x="720863" y="537481"/>
                </a:lnTo>
                <a:lnTo>
                  <a:pt x="716614" y="531213"/>
                </a:lnTo>
                <a:lnTo>
                  <a:pt x="710346" y="526965"/>
                </a:lnTo>
                <a:lnTo>
                  <a:pt x="702724" y="525401"/>
                </a:lnTo>
                <a:close/>
              </a:path>
              <a:path w="722630" h="722629">
                <a:moveTo>
                  <a:pt x="564806" y="420321"/>
                </a:moveTo>
                <a:lnTo>
                  <a:pt x="157620" y="420321"/>
                </a:lnTo>
                <a:lnTo>
                  <a:pt x="157620" y="545104"/>
                </a:lnTo>
                <a:lnTo>
                  <a:pt x="163293" y="573237"/>
                </a:lnTo>
                <a:lnTo>
                  <a:pt x="178767" y="596199"/>
                </a:lnTo>
                <a:lnTo>
                  <a:pt x="201729" y="611674"/>
                </a:lnTo>
                <a:lnTo>
                  <a:pt x="229863" y="617346"/>
                </a:lnTo>
                <a:lnTo>
                  <a:pt x="492563" y="617346"/>
                </a:lnTo>
                <a:lnTo>
                  <a:pt x="520697" y="611674"/>
                </a:lnTo>
                <a:lnTo>
                  <a:pt x="543659" y="596199"/>
                </a:lnTo>
                <a:lnTo>
                  <a:pt x="559133" y="573237"/>
                </a:lnTo>
                <a:lnTo>
                  <a:pt x="564806" y="545104"/>
                </a:lnTo>
                <a:lnTo>
                  <a:pt x="564806" y="420321"/>
                </a:lnTo>
                <a:close/>
              </a:path>
            </a:pathLst>
          </a:custGeom>
          <a:solidFill>
            <a:srgbClr val="C2B3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/>
          <p:nvPr/>
        </p:nvSpPr>
        <p:spPr>
          <a:xfrm>
            <a:off x="12653167" y="5354191"/>
            <a:ext cx="499745" cy="274955"/>
          </a:xfrm>
          <a:custGeom>
            <a:avLst/>
            <a:gdLst/>
            <a:ahLst/>
            <a:cxnLst/>
            <a:rect l="l" t="t" r="r" b="b"/>
            <a:pathLst>
              <a:path w="499744" h="274954">
                <a:moveTo>
                  <a:pt x="316067" y="0"/>
                </a:moveTo>
                <a:lnTo>
                  <a:pt x="22948" y="0"/>
                </a:lnTo>
                <a:lnTo>
                  <a:pt x="15004" y="3290"/>
                </a:lnTo>
                <a:lnTo>
                  <a:pt x="3290" y="15004"/>
                </a:lnTo>
                <a:lnTo>
                  <a:pt x="0" y="22948"/>
                </a:lnTo>
                <a:lnTo>
                  <a:pt x="0" y="274841"/>
                </a:lnTo>
                <a:lnTo>
                  <a:pt x="499711" y="274841"/>
                </a:lnTo>
                <a:lnTo>
                  <a:pt x="499711" y="183643"/>
                </a:lnTo>
                <a:lnTo>
                  <a:pt x="334426" y="183643"/>
                </a:lnTo>
                <a:lnTo>
                  <a:pt x="328071" y="181011"/>
                </a:lnTo>
                <a:lnTo>
                  <a:pt x="318699" y="171640"/>
                </a:lnTo>
                <a:lnTo>
                  <a:pt x="316067" y="165284"/>
                </a:lnTo>
                <a:lnTo>
                  <a:pt x="316067" y="0"/>
                </a:lnTo>
                <a:close/>
              </a:path>
            </a:pathLst>
          </a:custGeom>
          <a:solidFill>
            <a:srgbClr val="C2B3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/>
          <p:nvPr/>
        </p:nvSpPr>
        <p:spPr>
          <a:xfrm>
            <a:off x="12653167" y="5928857"/>
            <a:ext cx="499745" cy="65405"/>
          </a:xfrm>
          <a:custGeom>
            <a:avLst/>
            <a:gdLst/>
            <a:ahLst/>
            <a:cxnLst/>
            <a:rect l="l" t="t" r="r" b="b"/>
            <a:pathLst>
              <a:path w="499744" h="65404">
                <a:moveTo>
                  <a:pt x="499711" y="0"/>
                </a:moveTo>
                <a:lnTo>
                  <a:pt x="0" y="0"/>
                </a:lnTo>
                <a:lnTo>
                  <a:pt x="0" y="42013"/>
                </a:lnTo>
                <a:lnTo>
                  <a:pt x="3290" y="49957"/>
                </a:lnTo>
                <a:lnTo>
                  <a:pt x="15004" y="61671"/>
                </a:lnTo>
                <a:lnTo>
                  <a:pt x="22948" y="64962"/>
                </a:lnTo>
                <a:lnTo>
                  <a:pt x="476762" y="64962"/>
                </a:lnTo>
                <a:lnTo>
                  <a:pt x="484706" y="61671"/>
                </a:lnTo>
                <a:lnTo>
                  <a:pt x="496420" y="49957"/>
                </a:lnTo>
                <a:lnTo>
                  <a:pt x="499711" y="42013"/>
                </a:lnTo>
                <a:lnTo>
                  <a:pt x="499711" y="0"/>
                </a:lnTo>
                <a:close/>
              </a:path>
            </a:pathLst>
          </a:custGeom>
          <a:solidFill>
            <a:srgbClr val="C2B3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/>
          <p:nvPr/>
        </p:nvSpPr>
        <p:spPr>
          <a:xfrm>
            <a:off x="12994399" y="5354191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0" y="0"/>
                </a:moveTo>
                <a:lnTo>
                  <a:pt x="0" y="158608"/>
                </a:lnTo>
                <a:lnTo>
                  <a:pt x="158608" y="158608"/>
                </a:lnTo>
                <a:lnTo>
                  <a:pt x="0" y="0"/>
                </a:lnTo>
                <a:close/>
              </a:path>
            </a:pathLst>
          </a:custGeom>
          <a:solidFill>
            <a:srgbClr val="C2B3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/>
          <p:nvPr/>
        </p:nvSpPr>
        <p:spPr>
          <a:xfrm>
            <a:off x="12583259" y="5654017"/>
            <a:ext cx="640080" cy="250190"/>
          </a:xfrm>
          <a:custGeom>
            <a:avLst/>
            <a:gdLst/>
            <a:ahLst/>
            <a:cxnLst/>
            <a:rect l="l" t="t" r="r" b="b"/>
            <a:pathLst>
              <a:path w="640080" h="250189">
                <a:moveTo>
                  <a:pt x="616682" y="0"/>
                </a:moveTo>
                <a:lnTo>
                  <a:pt x="22948" y="0"/>
                </a:lnTo>
                <a:lnTo>
                  <a:pt x="15004" y="3290"/>
                </a:lnTo>
                <a:lnTo>
                  <a:pt x="3290" y="15004"/>
                </a:lnTo>
                <a:lnTo>
                  <a:pt x="0" y="22948"/>
                </a:lnTo>
                <a:lnTo>
                  <a:pt x="0" y="226907"/>
                </a:lnTo>
                <a:lnTo>
                  <a:pt x="3290" y="234850"/>
                </a:lnTo>
                <a:lnTo>
                  <a:pt x="15004" y="246565"/>
                </a:lnTo>
                <a:lnTo>
                  <a:pt x="22948" y="249855"/>
                </a:lnTo>
                <a:lnTo>
                  <a:pt x="616682" y="249855"/>
                </a:lnTo>
                <a:lnTo>
                  <a:pt x="624625" y="246565"/>
                </a:lnTo>
                <a:lnTo>
                  <a:pt x="636340" y="234850"/>
                </a:lnTo>
                <a:lnTo>
                  <a:pt x="639630" y="226907"/>
                </a:lnTo>
                <a:lnTo>
                  <a:pt x="639630" y="217824"/>
                </a:lnTo>
                <a:lnTo>
                  <a:pt x="417434" y="217824"/>
                </a:lnTo>
                <a:lnTo>
                  <a:pt x="408887" y="217399"/>
                </a:lnTo>
                <a:lnTo>
                  <a:pt x="401312" y="216125"/>
                </a:lnTo>
                <a:lnTo>
                  <a:pt x="396533" y="214588"/>
                </a:lnTo>
                <a:lnTo>
                  <a:pt x="198547" y="214588"/>
                </a:lnTo>
                <a:lnTo>
                  <a:pt x="198547" y="88011"/>
                </a:lnTo>
                <a:lnTo>
                  <a:pt x="174986" y="88011"/>
                </a:lnTo>
                <a:lnTo>
                  <a:pt x="174986" y="61776"/>
                </a:lnTo>
                <a:lnTo>
                  <a:pt x="174801" y="61776"/>
                </a:lnTo>
                <a:lnTo>
                  <a:pt x="178734" y="59653"/>
                </a:lnTo>
                <a:lnTo>
                  <a:pt x="184406" y="56679"/>
                </a:lnTo>
                <a:lnTo>
                  <a:pt x="187441" y="55018"/>
                </a:lnTo>
                <a:lnTo>
                  <a:pt x="206205" y="42537"/>
                </a:lnTo>
                <a:lnTo>
                  <a:pt x="292081" y="42537"/>
                </a:lnTo>
                <a:lnTo>
                  <a:pt x="293864" y="41950"/>
                </a:lnTo>
                <a:lnTo>
                  <a:pt x="301231" y="40657"/>
                </a:lnTo>
                <a:lnTo>
                  <a:pt x="306988" y="40354"/>
                </a:lnTo>
                <a:lnTo>
                  <a:pt x="410015" y="40354"/>
                </a:lnTo>
                <a:lnTo>
                  <a:pt x="417084" y="40014"/>
                </a:lnTo>
                <a:lnTo>
                  <a:pt x="639630" y="40014"/>
                </a:lnTo>
                <a:lnTo>
                  <a:pt x="639630" y="22948"/>
                </a:lnTo>
                <a:lnTo>
                  <a:pt x="636340" y="15004"/>
                </a:lnTo>
                <a:lnTo>
                  <a:pt x="624625" y="3290"/>
                </a:lnTo>
                <a:lnTo>
                  <a:pt x="616682" y="0"/>
                </a:lnTo>
                <a:close/>
              </a:path>
              <a:path w="640080" h="250189">
                <a:moveTo>
                  <a:pt x="639630" y="40014"/>
                </a:moveTo>
                <a:lnTo>
                  <a:pt x="417084" y="40014"/>
                </a:lnTo>
                <a:lnTo>
                  <a:pt x="424432" y="40354"/>
                </a:lnTo>
                <a:lnTo>
                  <a:pt x="424304" y="40354"/>
                </a:lnTo>
                <a:lnTo>
                  <a:pt x="431194" y="41388"/>
                </a:lnTo>
                <a:lnTo>
                  <a:pt x="431055" y="41388"/>
                </a:lnTo>
                <a:lnTo>
                  <a:pt x="437814" y="43225"/>
                </a:lnTo>
                <a:lnTo>
                  <a:pt x="437528" y="43225"/>
                </a:lnTo>
                <a:lnTo>
                  <a:pt x="442569" y="45323"/>
                </a:lnTo>
                <a:lnTo>
                  <a:pt x="449496" y="48718"/>
                </a:lnTo>
                <a:lnTo>
                  <a:pt x="464271" y="93763"/>
                </a:lnTo>
                <a:lnTo>
                  <a:pt x="463117" y="100388"/>
                </a:lnTo>
                <a:lnTo>
                  <a:pt x="443631" y="124290"/>
                </a:lnTo>
                <a:lnTo>
                  <a:pt x="447664" y="125773"/>
                </a:lnTo>
                <a:lnTo>
                  <a:pt x="461845" y="143804"/>
                </a:lnTo>
                <a:lnTo>
                  <a:pt x="463678" y="149118"/>
                </a:lnTo>
                <a:lnTo>
                  <a:pt x="464598" y="155880"/>
                </a:lnTo>
                <a:lnTo>
                  <a:pt x="464486" y="168505"/>
                </a:lnTo>
                <a:lnTo>
                  <a:pt x="464412" y="171182"/>
                </a:lnTo>
                <a:lnTo>
                  <a:pt x="463631" y="177784"/>
                </a:lnTo>
                <a:lnTo>
                  <a:pt x="463581" y="178210"/>
                </a:lnTo>
                <a:lnTo>
                  <a:pt x="439234" y="214001"/>
                </a:lnTo>
                <a:lnTo>
                  <a:pt x="417434" y="217824"/>
                </a:lnTo>
                <a:lnTo>
                  <a:pt x="639630" y="217824"/>
                </a:lnTo>
                <a:lnTo>
                  <a:pt x="639630" y="40014"/>
                </a:lnTo>
                <a:close/>
              </a:path>
              <a:path w="640080" h="250189">
                <a:moveTo>
                  <a:pt x="292081" y="42537"/>
                </a:moveTo>
                <a:lnTo>
                  <a:pt x="234027" y="42537"/>
                </a:lnTo>
                <a:lnTo>
                  <a:pt x="234014" y="214588"/>
                </a:lnTo>
                <a:lnTo>
                  <a:pt x="261623" y="214588"/>
                </a:lnTo>
                <a:lnTo>
                  <a:pt x="261623" y="189528"/>
                </a:lnTo>
                <a:lnTo>
                  <a:pt x="302850" y="126239"/>
                </a:lnTo>
                <a:lnTo>
                  <a:pt x="305956" y="121567"/>
                </a:lnTo>
                <a:lnTo>
                  <a:pt x="308871" y="117036"/>
                </a:lnTo>
                <a:lnTo>
                  <a:pt x="311595" y="112647"/>
                </a:lnTo>
                <a:lnTo>
                  <a:pt x="314281" y="108412"/>
                </a:lnTo>
                <a:lnTo>
                  <a:pt x="316561" y="103932"/>
                </a:lnTo>
                <a:lnTo>
                  <a:pt x="317147" y="102440"/>
                </a:lnTo>
                <a:lnTo>
                  <a:pt x="261199" y="102440"/>
                </a:lnTo>
                <a:lnTo>
                  <a:pt x="261321" y="89498"/>
                </a:lnTo>
                <a:lnTo>
                  <a:pt x="261421" y="86342"/>
                </a:lnTo>
                <a:lnTo>
                  <a:pt x="261959" y="82198"/>
                </a:lnTo>
                <a:lnTo>
                  <a:pt x="262006" y="81840"/>
                </a:lnTo>
                <a:lnTo>
                  <a:pt x="262127" y="80903"/>
                </a:lnTo>
                <a:lnTo>
                  <a:pt x="281599" y="47122"/>
                </a:lnTo>
                <a:lnTo>
                  <a:pt x="287320" y="44105"/>
                </a:lnTo>
                <a:lnTo>
                  <a:pt x="292081" y="42537"/>
                </a:lnTo>
                <a:close/>
              </a:path>
              <a:path w="640080" h="250189">
                <a:moveTo>
                  <a:pt x="410015" y="40354"/>
                </a:moveTo>
                <a:lnTo>
                  <a:pt x="311277" y="40354"/>
                </a:lnTo>
                <a:lnTo>
                  <a:pt x="320288" y="40976"/>
                </a:lnTo>
                <a:lnTo>
                  <a:pt x="329740" y="43225"/>
                </a:lnTo>
                <a:lnTo>
                  <a:pt x="337778" y="46972"/>
                </a:lnTo>
                <a:lnTo>
                  <a:pt x="344401" y="52219"/>
                </a:lnTo>
                <a:lnTo>
                  <a:pt x="349574" y="58808"/>
                </a:lnTo>
                <a:lnTo>
                  <a:pt x="353175" y="66392"/>
                </a:lnTo>
                <a:lnTo>
                  <a:pt x="353264" y="66580"/>
                </a:lnTo>
                <a:lnTo>
                  <a:pt x="355471" y="75536"/>
                </a:lnTo>
                <a:lnTo>
                  <a:pt x="356097" y="84310"/>
                </a:lnTo>
                <a:lnTo>
                  <a:pt x="356175" y="85413"/>
                </a:lnTo>
                <a:lnTo>
                  <a:pt x="344101" y="122304"/>
                </a:lnTo>
                <a:lnTo>
                  <a:pt x="340495" y="127901"/>
                </a:lnTo>
                <a:lnTo>
                  <a:pt x="336638" y="133731"/>
                </a:lnTo>
                <a:lnTo>
                  <a:pt x="332533" y="139794"/>
                </a:lnTo>
                <a:lnTo>
                  <a:pt x="301076" y="186767"/>
                </a:lnTo>
                <a:lnTo>
                  <a:pt x="351409" y="186767"/>
                </a:lnTo>
                <a:lnTo>
                  <a:pt x="351409" y="214588"/>
                </a:lnTo>
                <a:lnTo>
                  <a:pt x="396533" y="214588"/>
                </a:lnTo>
                <a:lnTo>
                  <a:pt x="371058" y="178210"/>
                </a:lnTo>
                <a:lnTo>
                  <a:pt x="370073" y="157721"/>
                </a:lnTo>
                <a:lnTo>
                  <a:pt x="429544" y="157721"/>
                </a:lnTo>
                <a:lnTo>
                  <a:pt x="429419" y="155880"/>
                </a:lnTo>
                <a:lnTo>
                  <a:pt x="428369" y="150067"/>
                </a:lnTo>
                <a:lnTo>
                  <a:pt x="423688" y="141139"/>
                </a:lnTo>
                <a:lnTo>
                  <a:pt x="418841" y="138840"/>
                </a:lnTo>
                <a:lnTo>
                  <a:pt x="411487" y="138707"/>
                </a:lnTo>
                <a:lnTo>
                  <a:pt x="404903" y="138707"/>
                </a:lnTo>
                <a:lnTo>
                  <a:pt x="404903" y="114134"/>
                </a:lnTo>
                <a:lnTo>
                  <a:pt x="418133" y="114134"/>
                </a:lnTo>
                <a:lnTo>
                  <a:pt x="423159" y="112081"/>
                </a:lnTo>
                <a:lnTo>
                  <a:pt x="428234" y="103932"/>
                </a:lnTo>
                <a:lnTo>
                  <a:pt x="428559" y="102440"/>
                </a:lnTo>
                <a:lnTo>
                  <a:pt x="429285" y="98809"/>
                </a:lnTo>
                <a:lnTo>
                  <a:pt x="429363" y="98418"/>
                </a:lnTo>
                <a:lnTo>
                  <a:pt x="370148" y="98418"/>
                </a:lnTo>
                <a:lnTo>
                  <a:pt x="370271" y="85413"/>
                </a:lnTo>
                <a:lnTo>
                  <a:pt x="370323" y="84310"/>
                </a:lnTo>
                <a:lnTo>
                  <a:pt x="370439" y="81840"/>
                </a:lnTo>
                <a:lnTo>
                  <a:pt x="391911" y="45536"/>
                </a:lnTo>
                <a:lnTo>
                  <a:pt x="397180" y="43225"/>
                </a:lnTo>
                <a:lnTo>
                  <a:pt x="397047" y="43225"/>
                </a:lnTo>
                <a:lnTo>
                  <a:pt x="403463" y="41388"/>
                </a:lnTo>
                <a:lnTo>
                  <a:pt x="410015" y="40354"/>
                </a:lnTo>
                <a:close/>
              </a:path>
              <a:path w="640080" h="250189">
                <a:moveTo>
                  <a:pt x="429544" y="157721"/>
                </a:moveTo>
                <a:lnTo>
                  <a:pt x="405540" y="157721"/>
                </a:lnTo>
                <a:lnTo>
                  <a:pt x="405514" y="169305"/>
                </a:lnTo>
                <a:lnTo>
                  <a:pt x="405808" y="173127"/>
                </a:lnTo>
                <a:lnTo>
                  <a:pt x="406616" y="177784"/>
                </a:lnTo>
                <a:lnTo>
                  <a:pt x="406992" y="180616"/>
                </a:lnTo>
                <a:lnTo>
                  <a:pt x="408335" y="183338"/>
                </a:lnTo>
                <a:lnTo>
                  <a:pt x="410425" y="185430"/>
                </a:lnTo>
                <a:lnTo>
                  <a:pt x="412571" y="187190"/>
                </a:lnTo>
                <a:lnTo>
                  <a:pt x="415299" y="188081"/>
                </a:lnTo>
                <a:lnTo>
                  <a:pt x="418071" y="187928"/>
                </a:lnTo>
                <a:lnTo>
                  <a:pt x="421319" y="187928"/>
                </a:lnTo>
                <a:lnTo>
                  <a:pt x="423448" y="187190"/>
                </a:lnTo>
                <a:lnTo>
                  <a:pt x="423658" y="187190"/>
                </a:lnTo>
                <a:lnTo>
                  <a:pt x="425391" y="185430"/>
                </a:lnTo>
                <a:lnTo>
                  <a:pt x="427172" y="183338"/>
                </a:lnTo>
                <a:lnTo>
                  <a:pt x="428375" y="180616"/>
                </a:lnTo>
                <a:lnTo>
                  <a:pt x="428643" y="178210"/>
                </a:lnTo>
                <a:lnTo>
                  <a:pt x="428690" y="177784"/>
                </a:lnTo>
                <a:lnTo>
                  <a:pt x="429312" y="173566"/>
                </a:lnTo>
                <a:lnTo>
                  <a:pt x="429471" y="171182"/>
                </a:lnTo>
                <a:lnTo>
                  <a:pt x="429544" y="157721"/>
                </a:lnTo>
                <a:close/>
              </a:path>
              <a:path w="640080" h="250189">
                <a:moveTo>
                  <a:pt x="311554" y="70319"/>
                </a:moveTo>
                <a:lnTo>
                  <a:pt x="308160" y="70319"/>
                </a:lnTo>
                <a:lnTo>
                  <a:pt x="306103" y="70611"/>
                </a:lnTo>
                <a:lnTo>
                  <a:pt x="306503" y="70611"/>
                </a:lnTo>
                <a:lnTo>
                  <a:pt x="303702" y="71612"/>
                </a:lnTo>
                <a:lnTo>
                  <a:pt x="296783" y="81840"/>
                </a:lnTo>
                <a:lnTo>
                  <a:pt x="296046" y="85413"/>
                </a:lnTo>
                <a:lnTo>
                  <a:pt x="295929" y="85976"/>
                </a:lnTo>
                <a:lnTo>
                  <a:pt x="295585" y="89498"/>
                </a:lnTo>
                <a:lnTo>
                  <a:pt x="295579" y="102440"/>
                </a:lnTo>
                <a:lnTo>
                  <a:pt x="317147" y="102440"/>
                </a:lnTo>
                <a:lnTo>
                  <a:pt x="320172" y="94732"/>
                </a:lnTo>
                <a:lnTo>
                  <a:pt x="321064" y="89963"/>
                </a:lnTo>
                <a:lnTo>
                  <a:pt x="321064" y="80041"/>
                </a:lnTo>
                <a:lnTo>
                  <a:pt x="320077" y="76405"/>
                </a:lnTo>
                <a:lnTo>
                  <a:pt x="317118" y="72808"/>
                </a:lnTo>
                <a:lnTo>
                  <a:pt x="315882" y="71864"/>
                </a:lnTo>
                <a:lnTo>
                  <a:pt x="313081" y="70611"/>
                </a:lnTo>
                <a:lnTo>
                  <a:pt x="311554" y="70319"/>
                </a:lnTo>
                <a:close/>
              </a:path>
              <a:path w="640080" h="250189">
                <a:moveTo>
                  <a:pt x="421814" y="68268"/>
                </a:moveTo>
                <a:lnTo>
                  <a:pt x="412324" y="68268"/>
                </a:lnTo>
                <a:lnTo>
                  <a:pt x="409572" y="70038"/>
                </a:lnTo>
                <a:lnTo>
                  <a:pt x="405377" y="84310"/>
                </a:lnTo>
                <a:lnTo>
                  <a:pt x="405420" y="85675"/>
                </a:lnTo>
                <a:lnTo>
                  <a:pt x="405540" y="98418"/>
                </a:lnTo>
                <a:lnTo>
                  <a:pt x="429363" y="98418"/>
                </a:lnTo>
                <a:lnTo>
                  <a:pt x="429477" y="81840"/>
                </a:lnTo>
                <a:lnTo>
                  <a:pt x="428740" y="77605"/>
                </a:lnTo>
                <a:lnTo>
                  <a:pt x="428652" y="77101"/>
                </a:lnTo>
                <a:lnTo>
                  <a:pt x="425104" y="70038"/>
                </a:lnTo>
                <a:lnTo>
                  <a:pt x="421814" y="68268"/>
                </a:lnTo>
                <a:close/>
              </a:path>
              <a:path w="640080" h="250189">
                <a:moveTo>
                  <a:pt x="198547" y="77605"/>
                </a:moveTo>
                <a:lnTo>
                  <a:pt x="196986" y="78454"/>
                </a:lnTo>
                <a:lnTo>
                  <a:pt x="195224" y="79304"/>
                </a:lnTo>
                <a:lnTo>
                  <a:pt x="191252" y="80903"/>
                </a:lnTo>
                <a:lnTo>
                  <a:pt x="189165" y="81840"/>
                </a:lnTo>
                <a:lnTo>
                  <a:pt x="180620" y="85413"/>
                </a:lnTo>
                <a:lnTo>
                  <a:pt x="178338" y="86342"/>
                </a:lnTo>
                <a:lnTo>
                  <a:pt x="176677" y="87078"/>
                </a:lnTo>
                <a:lnTo>
                  <a:pt x="174783" y="88011"/>
                </a:lnTo>
                <a:lnTo>
                  <a:pt x="198547" y="88011"/>
                </a:lnTo>
                <a:lnTo>
                  <a:pt x="198547" y="77605"/>
                </a:lnTo>
                <a:close/>
              </a:path>
            </a:pathLst>
          </a:custGeom>
          <a:solidFill>
            <a:srgbClr val="C2B3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 descr=""/>
          <p:cNvSpPr/>
          <p:nvPr/>
        </p:nvSpPr>
        <p:spPr>
          <a:xfrm>
            <a:off x="12595411" y="8139180"/>
            <a:ext cx="645160" cy="645160"/>
          </a:xfrm>
          <a:custGeom>
            <a:avLst/>
            <a:gdLst/>
            <a:ahLst/>
            <a:cxnLst/>
            <a:rect l="l" t="t" r="r" b="b"/>
            <a:pathLst>
              <a:path w="645159" h="645159">
                <a:moveTo>
                  <a:pt x="621936" y="0"/>
                </a:moveTo>
                <a:lnTo>
                  <a:pt x="23025" y="0"/>
                </a:lnTo>
                <a:lnTo>
                  <a:pt x="14062" y="1809"/>
                </a:lnTo>
                <a:lnTo>
                  <a:pt x="6744" y="6744"/>
                </a:lnTo>
                <a:lnTo>
                  <a:pt x="1809" y="14062"/>
                </a:lnTo>
                <a:lnTo>
                  <a:pt x="0" y="23025"/>
                </a:lnTo>
                <a:lnTo>
                  <a:pt x="0" y="621936"/>
                </a:lnTo>
                <a:lnTo>
                  <a:pt x="1809" y="630899"/>
                </a:lnTo>
                <a:lnTo>
                  <a:pt x="6744" y="638218"/>
                </a:lnTo>
                <a:lnTo>
                  <a:pt x="14062" y="643152"/>
                </a:lnTo>
                <a:lnTo>
                  <a:pt x="23025" y="644962"/>
                </a:lnTo>
                <a:lnTo>
                  <a:pt x="621936" y="644962"/>
                </a:lnTo>
                <a:lnTo>
                  <a:pt x="630899" y="643152"/>
                </a:lnTo>
                <a:lnTo>
                  <a:pt x="638218" y="638218"/>
                </a:lnTo>
                <a:lnTo>
                  <a:pt x="643152" y="630899"/>
                </a:lnTo>
                <a:lnTo>
                  <a:pt x="644962" y="621936"/>
                </a:lnTo>
                <a:lnTo>
                  <a:pt x="644962" y="591215"/>
                </a:lnTo>
                <a:lnTo>
                  <a:pt x="291759" y="591215"/>
                </a:lnTo>
                <a:lnTo>
                  <a:pt x="282797" y="589406"/>
                </a:lnTo>
                <a:lnTo>
                  <a:pt x="275478" y="584471"/>
                </a:lnTo>
                <a:lnTo>
                  <a:pt x="270543" y="577152"/>
                </a:lnTo>
                <a:lnTo>
                  <a:pt x="268734" y="568190"/>
                </a:lnTo>
                <a:lnTo>
                  <a:pt x="268734" y="483721"/>
                </a:lnTo>
                <a:lnTo>
                  <a:pt x="76772" y="483721"/>
                </a:lnTo>
                <a:lnTo>
                  <a:pt x="53746" y="453000"/>
                </a:lnTo>
                <a:lnTo>
                  <a:pt x="55556" y="444037"/>
                </a:lnTo>
                <a:lnTo>
                  <a:pt x="60490" y="436718"/>
                </a:lnTo>
                <a:lnTo>
                  <a:pt x="67809" y="431784"/>
                </a:lnTo>
                <a:lnTo>
                  <a:pt x="76772" y="429974"/>
                </a:lnTo>
                <a:lnTo>
                  <a:pt x="268734" y="429974"/>
                </a:lnTo>
                <a:lnTo>
                  <a:pt x="268734" y="376228"/>
                </a:lnTo>
                <a:lnTo>
                  <a:pt x="76772" y="376228"/>
                </a:lnTo>
                <a:lnTo>
                  <a:pt x="67809" y="374418"/>
                </a:lnTo>
                <a:lnTo>
                  <a:pt x="60490" y="369484"/>
                </a:lnTo>
                <a:lnTo>
                  <a:pt x="55556" y="362165"/>
                </a:lnTo>
                <a:lnTo>
                  <a:pt x="53746" y="353202"/>
                </a:lnTo>
                <a:lnTo>
                  <a:pt x="53746" y="345506"/>
                </a:lnTo>
                <a:lnTo>
                  <a:pt x="55556" y="336544"/>
                </a:lnTo>
                <a:lnTo>
                  <a:pt x="60490" y="329225"/>
                </a:lnTo>
                <a:lnTo>
                  <a:pt x="67809" y="324290"/>
                </a:lnTo>
                <a:lnTo>
                  <a:pt x="76772" y="322481"/>
                </a:lnTo>
                <a:lnTo>
                  <a:pt x="268734" y="322481"/>
                </a:lnTo>
                <a:lnTo>
                  <a:pt x="268734" y="268734"/>
                </a:lnTo>
                <a:lnTo>
                  <a:pt x="76772" y="268734"/>
                </a:lnTo>
                <a:lnTo>
                  <a:pt x="67809" y="266924"/>
                </a:lnTo>
                <a:lnTo>
                  <a:pt x="60490" y="261990"/>
                </a:lnTo>
                <a:lnTo>
                  <a:pt x="55556" y="254671"/>
                </a:lnTo>
                <a:lnTo>
                  <a:pt x="53746" y="245708"/>
                </a:lnTo>
                <a:lnTo>
                  <a:pt x="53746" y="238013"/>
                </a:lnTo>
                <a:lnTo>
                  <a:pt x="55556" y="229050"/>
                </a:lnTo>
                <a:lnTo>
                  <a:pt x="60490" y="221731"/>
                </a:lnTo>
                <a:lnTo>
                  <a:pt x="67809" y="216796"/>
                </a:lnTo>
                <a:lnTo>
                  <a:pt x="76772" y="214987"/>
                </a:lnTo>
                <a:lnTo>
                  <a:pt x="268734" y="214987"/>
                </a:lnTo>
                <a:lnTo>
                  <a:pt x="268734" y="184266"/>
                </a:lnTo>
                <a:lnTo>
                  <a:pt x="266924" y="175303"/>
                </a:lnTo>
                <a:lnTo>
                  <a:pt x="261990" y="167984"/>
                </a:lnTo>
                <a:lnTo>
                  <a:pt x="254671" y="163050"/>
                </a:lnTo>
                <a:lnTo>
                  <a:pt x="245708" y="161240"/>
                </a:lnTo>
                <a:lnTo>
                  <a:pt x="76772" y="161240"/>
                </a:lnTo>
                <a:lnTo>
                  <a:pt x="67809" y="159431"/>
                </a:lnTo>
                <a:lnTo>
                  <a:pt x="60490" y="154496"/>
                </a:lnTo>
                <a:lnTo>
                  <a:pt x="55556" y="147177"/>
                </a:lnTo>
                <a:lnTo>
                  <a:pt x="53746" y="138215"/>
                </a:lnTo>
                <a:lnTo>
                  <a:pt x="53746" y="130519"/>
                </a:lnTo>
                <a:lnTo>
                  <a:pt x="55556" y="121556"/>
                </a:lnTo>
                <a:lnTo>
                  <a:pt x="60490" y="114237"/>
                </a:lnTo>
                <a:lnTo>
                  <a:pt x="67809" y="109303"/>
                </a:lnTo>
                <a:lnTo>
                  <a:pt x="76772" y="107493"/>
                </a:lnTo>
                <a:lnTo>
                  <a:pt x="644962" y="107493"/>
                </a:lnTo>
                <a:lnTo>
                  <a:pt x="644962" y="23025"/>
                </a:lnTo>
                <a:lnTo>
                  <a:pt x="643152" y="14062"/>
                </a:lnTo>
                <a:lnTo>
                  <a:pt x="638218" y="6744"/>
                </a:lnTo>
                <a:lnTo>
                  <a:pt x="630899" y="1809"/>
                </a:lnTo>
                <a:lnTo>
                  <a:pt x="621936" y="0"/>
                </a:lnTo>
                <a:close/>
              </a:path>
              <a:path w="645159" h="645159">
                <a:moveTo>
                  <a:pt x="644962" y="107493"/>
                </a:moveTo>
                <a:lnTo>
                  <a:pt x="568189" y="107493"/>
                </a:lnTo>
                <a:lnTo>
                  <a:pt x="577152" y="109303"/>
                </a:lnTo>
                <a:lnTo>
                  <a:pt x="584471" y="114237"/>
                </a:lnTo>
                <a:lnTo>
                  <a:pt x="589406" y="121556"/>
                </a:lnTo>
                <a:lnTo>
                  <a:pt x="591215" y="130519"/>
                </a:lnTo>
                <a:lnTo>
                  <a:pt x="591215" y="138215"/>
                </a:lnTo>
                <a:lnTo>
                  <a:pt x="589406" y="147177"/>
                </a:lnTo>
                <a:lnTo>
                  <a:pt x="584471" y="154496"/>
                </a:lnTo>
                <a:lnTo>
                  <a:pt x="577152" y="159431"/>
                </a:lnTo>
                <a:lnTo>
                  <a:pt x="568190" y="161240"/>
                </a:lnTo>
                <a:lnTo>
                  <a:pt x="345506" y="161240"/>
                </a:lnTo>
                <a:lnTo>
                  <a:pt x="336544" y="163050"/>
                </a:lnTo>
                <a:lnTo>
                  <a:pt x="329225" y="167984"/>
                </a:lnTo>
                <a:lnTo>
                  <a:pt x="324290" y="175303"/>
                </a:lnTo>
                <a:lnTo>
                  <a:pt x="322481" y="184266"/>
                </a:lnTo>
                <a:lnTo>
                  <a:pt x="322481" y="191961"/>
                </a:lnTo>
                <a:lnTo>
                  <a:pt x="324290" y="200924"/>
                </a:lnTo>
                <a:lnTo>
                  <a:pt x="329225" y="208243"/>
                </a:lnTo>
                <a:lnTo>
                  <a:pt x="336544" y="213178"/>
                </a:lnTo>
                <a:lnTo>
                  <a:pt x="345506" y="214987"/>
                </a:lnTo>
                <a:lnTo>
                  <a:pt x="460696" y="214987"/>
                </a:lnTo>
                <a:lnTo>
                  <a:pt x="469658" y="216796"/>
                </a:lnTo>
                <a:lnTo>
                  <a:pt x="476977" y="221731"/>
                </a:lnTo>
                <a:lnTo>
                  <a:pt x="481912" y="229050"/>
                </a:lnTo>
                <a:lnTo>
                  <a:pt x="483721" y="238013"/>
                </a:lnTo>
                <a:lnTo>
                  <a:pt x="483721" y="245708"/>
                </a:lnTo>
                <a:lnTo>
                  <a:pt x="481912" y="254671"/>
                </a:lnTo>
                <a:lnTo>
                  <a:pt x="476977" y="261990"/>
                </a:lnTo>
                <a:lnTo>
                  <a:pt x="469658" y="266924"/>
                </a:lnTo>
                <a:lnTo>
                  <a:pt x="460696" y="268734"/>
                </a:lnTo>
                <a:lnTo>
                  <a:pt x="345506" y="268734"/>
                </a:lnTo>
                <a:lnTo>
                  <a:pt x="336544" y="270543"/>
                </a:lnTo>
                <a:lnTo>
                  <a:pt x="329225" y="275478"/>
                </a:lnTo>
                <a:lnTo>
                  <a:pt x="324290" y="282797"/>
                </a:lnTo>
                <a:lnTo>
                  <a:pt x="322481" y="291759"/>
                </a:lnTo>
                <a:lnTo>
                  <a:pt x="322481" y="299455"/>
                </a:lnTo>
                <a:lnTo>
                  <a:pt x="324290" y="308418"/>
                </a:lnTo>
                <a:lnTo>
                  <a:pt x="329225" y="315737"/>
                </a:lnTo>
                <a:lnTo>
                  <a:pt x="336544" y="320671"/>
                </a:lnTo>
                <a:lnTo>
                  <a:pt x="345506" y="322481"/>
                </a:lnTo>
                <a:lnTo>
                  <a:pt x="460696" y="322481"/>
                </a:lnTo>
                <a:lnTo>
                  <a:pt x="469658" y="324290"/>
                </a:lnTo>
                <a:lnTo>
                  <a:pt x="476977" y="329225"/>
                </a:lnTo>
                <a:lnTo>
                  <a:pt x="481912" y="336544"/>
                </a:lnTo>
                <a:lnTo>
                  <a:pt x="483721" y="345506"/>
                </a:lnTo>
                <a:lnTo>
                  <a:pt x="483721" y="353202"/>
                </a:lnTo>
                <a:lnTo>
                  <a:pt x="481912" y="362165"/>
                </a:lnTo>
                <a:lnTo>
                  <a:pt x="476977" y="369484"/>
                </a:lnTo>
                <a:lnTo>
                  <a:pt x="469658" y="374418"/>
                </a:lnTo>
                <a:lnTo>
                  <a:pt x="460696" y="376228"/>
                </a:lnTo>
                <a:lnTo>
                  <a:pt x="345506" y="376228"/>
                </a:lnTo>
                <a:lnTo>
                  <a:pt x="336544" y="378037"/>
                </a:lnTo>
                <a:lnTo>
                  <a:pt x="329225" y="382972"/>
                </a:lnTo>
                <a:lnTo>
                  <a:pt x="324290" y="390291"/>
                </a:lnTo>
                <a:lnTo>
                  <a:pt x="322481" y="399253"/>
                </a:lnTo>
                <a:lnTo>
                  <a:pt x="322481" y="406949"/>
                </a:lnTo>
                <a:lnTo>
                  <a:pt x="324290" y="415911"/>
                </a:lnTo>
                <a:lnTo>
                  <a:pt x="329225" y="423230"/>
                </a:lnTo>
                <a:lnTo>
                  <a:pt x="336544" y="428165"/>
                </a:lnTo>
                <a:lnTo>
                  <a:pt x="345506" y="429974"/>
                </a:lnTo>
                <a:lnTo>
                  <a:pt x="460696" y="429974"/>
                </a:lnTo>
                <a:lnTo>
                  <a:pt x="469658" y="431784"/>
                </a:lnTo>
                <a:lnTo>
                  <a:pt x="476977" y="436718"/>
                </a:lnTo>
                <a:lnTo>
                  <a:pt x="481912" y="444037"/>
                </a:lnTo>
                <a:lnTo>
                  <a:pt x="483721" y="453000"/>
                </a:lnTo>
                <a:lnTo>
                  <a:pt x="483721" y="460696"/>
                </a:lnTo>
                <a:lnTo>
                  <a:pt x="481912" y="469658"/>
                </a:lnTo>
                <a:lnTo>
                  <a:pt x="476977" y="476977"/>
                </a:lnTo>
                <a:lnTo>
                  <a:pt x="469658" y="481912"/>
                </a:lnTo>
                <a:lnTo>
                  <a:pt x="460696" y="483721"/>
                </a:lnTo>
                <a:lnTo>
                  <a:pt x="345506" y="483721"/>
                </a:lnTo>
                <a:lnTo>
                  <a:pt x="336544" y="485531"/>
                </a:lnTo>
                <a:lnTo>
                  <a:pt x="329225" y="490465"/>
                </a:lnTo>
                <a:lnTo>
                  <a:pt x="324290" y="497784"/>
                </a:lnTo>
                <a:lnTo>
                  <a:pt x="322481" y="506747"/>
                </a:lnTo>
                <a:lnTo>
                  <a:pt x="322481" y="568190"/>
                </a:lnTo>
                <a:lnTo>
                  <a:pt x="320671" y="577152"/>
                </a:lnTo>
                <a:lnTo>
                  <a:pt x="315737" y="584471"/>
                </a:lnTo>
                <a:lnTo>
                  <a:pt x="308418" y="589406"/>
                </a:lnTo>
                <a:lnTo>
                  <a:pt x="299455" y="591215"/>
                </a:lnTo>
                <a:lnTo>
                  <a:pt x="644962" y="591215"/>
                </a:lnTo>
                <a:lnTo>
                  <a:pt x="644962" y="107493"/>
                </a:lnTo>
                <a:close/>
              </a:path>
              <a:path w="645159" h="645159">
                <a:moveTo>
                  <a:pt x="268734" y="429974"/>
                </a:moveTo>
                <a:lnTo>
                  <a:pt x="191961" y="429974"/>
                </a:lnTo>
                <a:lnTo>
                  <a:pt x="200924" y="431784"/>
                </a:lnTo>
                <a:lnTo>
                  <a:pt x="208243" y="436718"/>
                </a:lnTo>
                <a:lnTo>
                  <a:pt x="213178" y="444037"/>
                </a:lnTo>
                <a:lnTo>
                  <a:pt x="214987" y="453000"/>
                </a:lnTo>
                <a:lnTo>
                  <a:pt x="214987" y="460696"/>
                </a:lnTo>
                <a:lnTo>
                  <a:pt x="213178" y="469658"/>
                </a:lnTo>
                <a:lnTo>
                  <a:pt x="208243" y="476977"/>
                </a:lnTo>
                <a:lnTo>
                  <a:pt x="200924" y="481912"/>
                </a:lnTo>
                <a:lnTo>
                  <a:pt x="191961" y="483721"/>
                </a:lnTo>
                <a:lnTo>
                  <a:pt x="268734" y="483721"/>
                </a:lnTo>
                <a:lnTo>
                  <a:pt x="268734" y="429974"/>
                </a:lnTo>
                <a:close/>
              </a:path>
              <a:path w="645159" h="645159">
                <a:moveTo>
                  <a:pt x="268734" y="322481"/>
                </a:moveTo>
                <a:lnTo>
                  <a:pt x="191961" y="322481"/>
                </a:lnTo>
                <a:lnTo>
                  <a:pt x="200924" y="324290"/>
                </a:lnTo>
                <a:lnTo>
                  <a:pt x="208243" y="329225"/>
                </a:lnTo>
                <a:lnTo>
                  <a:pt x="213178" y="336544"/>
                </a:lnTo>
                <a:lnTo>
                  <a:pt x="214987" y="345506"/>
                </a:lnTo>
                <a:lnTo>
                  <a:pt x="214987" y="353202"/>
                </a:lnTo>
                <a:lnTo>
                  <a:pt x="213178" y="362165"/>
                </a:lnTo>
                <a:lnTo>
                  <a:pt x="208243" y="369484"/>
                </a:lnTo>
                <a:lnTo>
                  <a:pt x="200924" y="374418"/>
                </a:lnTo>
                <a:lnTo>
                  <a:pt x="191961" y="376228"/>
                </a:lnTo>
                <a:lnTo>
                  <a:pt x="268734" y="376228"/>
                </a:lnTo>
                <a:lnTo>
                  <a:pt x="268734" y="322481"/>
                </a:lnTo>
                <a:close/>
              </a:path>
              <a:path w="645159" h="645159">
                <a:moveTo>
                  <a:pt x="268734" y="214987"/>
                </a:moveTo>
                <a:lnTo>
                  <a:pt x="191961" y="214987"/>
                </a:lnTo>
                <a:lnTo>
                  <a:pt x="200924" y="216796"/>
                </a:lnTo>
                <a:lnTo>
                  <a:pt x="208243" y="221731"/>
                </a:lnTo>
                <a:lnTo>
                  <a:pt x="213178" y="229050"/>
                </a:lnTo>
                <a:lnTo>
                  <a:pt x="214987" y="238013"/>
                </a:lnTo>
                <a:lnTo>
                  <a:pt x="214987" y="245708"/>
                </a:lnTo>
                <a:lnTo>
                  <a:pt x="213178" y="254671"/>
                </a:lnTo>
                <a:lnTo>
                  <a:pt x="208243" y="261990"/>
                </a:lnTo>
                <a:lnTo>
                  <a:pt x="200924" y="266924"/>
                </a:lnTo>
                <a:lnTo>
                  <a:pt x="191961" y="268734"/>
                </a:lnTo>
                <a:lnTo>
                  <a:pt x="268734" y="268734"/>
                </a:lnTo>
                <a:lnTo>
                  <a:pt x="268734" y="214987"/>
                </a:lnTo>
                <a:close/>
              </a:path>
            </a:pathLst>
          </a:custGeom>
          <a:solidFill>
            <a:srgbClr val="C2B3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/>
          <p:nvPr/>
        </p:nvSpPr>
        <p:spPr>
          <a:xfrm>
            <a:off x="12911441" y="7306556"/>
            <a:ext cx="325120" cy="325120"/>
          </a:xfrm>
          <a:custGeom>
            <a:avLst/>
            <a:gdLst/>
            <a:ahLst/>
            <a:cxnLst/>
            <a:rect l="l" t="t" r="r" b="b"/>
            <a:pathLst>
              <a:path w="325119" h="325120">
                <a:moveTo>
                  <a:pt x="162406" y="0"/>
                </a:moveTo>
                <a:lnTo>
                  <a:pt x="119244" y="5802"/>
                </a:lnTo>
                <a:lnTo>
                  <a:pt x="80451" y="22171"/>
                </a:lnTo>
                <a:lnTo>
                  <a:pt x="47580" y="47549"/>
                </a:lnTo>
                <a:lnTo>
                  <a:pt x="22180" y="80379"/>
                </a:lnTo>
                <a:lnTo>
                  <a:pt x="5803" y="119103"/>
                </a:lnTo>
                <a:lnTo>
                  <a:pt x="0" y="162165"/>
                </a:lnTo>
                <a:lnTo>
                  <a:pt x="5803" y="205328"/>
                </a:lnTo>
                <a:lnTo>
                  <a:pt x="22180" y="244121"/>
                </a:lnTo>
                <a:lnTo>
                  <a:pt x="47580" y="276992"/>
                </a:lnTo>
                <a:lnTo>
                  <a:pt x="80451" y="302392"/>
                </a:lnTo>
                <a:lnTo>
                  <a:pt x="119244" y="318769"/>
                </a:lnTo>
                <a:lnTo>
                  <a:pt x="162406" y="324573"/>
                </a:lnTo>
                <a:lnTo>
                  <a:pt x="205468" y="318769"/>
                </a:lnTo>
                <a:lnTo>
                  <a:pt x="244192" y="302392"/>
                </a:lnTo>
                <a:lnTo>
                  <a:pt x="277023" y="276992"/>
                </a:lnTo>
                <a:lnTo>
                  <a:pt x="302401" y="244121"/>
                </a:lnTo>
                <a:lnTo>
                  <a:pt x="312508" y="220168"/>
                </a:lnTo>
                <a:lnTo>
                  <a:pt x="138481" y="220168"/>
                </a:lnTo>
                <a:lnTo>
                  <a:pt x="131231" y="219202"/>
                </a:lnTo>
                <a:lnTo>
                  <a:pt x="124705" y="215334"/>
                </a:lnTo>
                <a:lnTo>
                  <a:pt x="120839" y="209292"/>
                </a:lnTo>
                <a:lnTo>
                  <a:pt x="93771" y="168206"/>
                </a:lnTo>
                <a:lnTo>
                  <a:pt x="90244" y="159186"/>
                </a:lnTo>
                <a:lnTo>
                  <a:pt x="90387" y="149870"/>
                </a:lnTo>
                <a:lnTo>
                  <a:pt x="93850" y="141622"/>
                </a:lnTo>
                <a:lnTo>
                  <a:pt x="93975" y="141325"/>
                </a:lnTo>
                <a:lnTo>
                  <a:pt x="100779" y="134614"/>
                </a:lnTo>
                <a:lnTo>
                  <a:pt x="109661" y="131087"/>
                </a:lnTo>
                <a:lnTo>
                  <a:pt x="173297" y="131087"/>
                </a:lnTo>
                <a:lnTo>
                  <a:pt x="193826" y="111171"/>
                </a:lnTo>
                <a:lnTo>
                  <a:pt x="201835" y="105910"/>
                </a:lnTo>
                <a:lnTo>
                  <a:pt x="210954" y="104253"/>
                </a:lnTo>
                <a:lnTo>
                  <a:pt x="312493" y="104253"/>
                </a:lnTo>
                <a:lnTo>
                  <a:pt x="302401" y="80379"/>
                </a:lnTo>
                <a:lnTo>
                  <a:pt x="277023" y="47549"/>
                </a:lnTo>
                <a:lnTo>
                  <a:pt x="244192" y="22171"/>
                </a:lnTo>
                <a:lnTo>
                  <a:pt x="205468" y="5802"/>
                </a:lnTo>
                <a:lnTo>
                  <a:pt x="162406" y="0"/>
                </a:lnTo>
                <a:close/>
              </a:path>
              <a:path w="325119" h="325120">
                <a:moveTo>
                  <a:pt x="312493" y="104253"/>
                </a:moveTo>
                <a:lnTo>
                  <a:pt x="210954" y="104253"/>
                </a:lnTo>
                <a:lnTo>
                  <a:pt x="220028" y="106175"/>
                </a:lnTo>
                <a:lnTo>
                  <a:pt x="227902" y="111655"/>
                </a:lnTo>
                <a:lnTo>
                  <a:pt x="233162" y="119629"/>
                </a:lnTo>
                <a:lnTo>
                  <a:pt x="234820" y="128692"/>
                </a:lnTo>
                <a:lnTo>
                  <a:pt x="232898" y="137755"/>
                </a:lnTo>
                <a:lnTo>
                  <a:pt x="227418" y="145731"/>
                </a:lnTo>
                <a:lnTo>
                  <a:pt x="157815" y="213400"/>
                </a:lnTo>
                <a:lnTo>
                  <a:pt x="153464" y="217750"/>
                </a:lnTo>
                <a:lnTo>
                  <a:pt x="147423" y="220168"/>
                </a:lnTo>
                <a:lnTo>
                  <a:pt x="312508" y="220168"/>
                </a:lnTo>
                <a:lnTo>
                  <a:pt x="318770" y="205328"/>
                </a:lnTo>
                <a:lnTo>
                  <a:pt x="324573" y="162165"/>
                </a:lnTo>
                <a:lnTo>
                  <a:pt x="318841" y="119629"/>
                </a:lnTo>
                <a:lnTo>
                  <a:pt x="318770" y="119103"/>
                </a:lnTo>
                <a:lnTo>
                  <a:pt x="312493" y="104253"/>
                </a:lnTo>
                <a:close/>
              </a:path>
              <a:path w="325119" h="325120">
                <a:moveTo>
                  <a:pt x="173297" y="131087"/>
                </a:moveTo>
                <a:lnTo>
                  <a:pt x="109661" y="131087"/>
                </a:lnTo>
                <a:lnTo>
                  <a:pt x="118905" y="131230"/>
                </a:lnTo>
                <a:lnTo>
                  <a:pt x="127424" y="134817"/>
                </a:lnTo>
                <a:lnTo>
                  <a:pt x="134131" y="141622"/>
                </a:lnTo>
                <a:lnTo>
                  <a:pt x="145248" y="158298"/>
                </a:lnTo>
                <a:lnTo>
                  <a:pt x="173297" y="131087"/>
                </a:lnTo>
                <a:close/>
              </a:path>
            </a:pathLst>
          </a:custGeom>
          <a:solidFill>
            <a:srgbClr val="C2B3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12616557" y="6954432"/>
            <a:ext cx="545465" cy="191770"/>
          </a:xfrm>
          <a:custGeom>
            <a:avLst/>
            <a:gdLst/>
            <a:ahLst/>
            <a:cxnLst/>
            <a:rect l="l" t="t" r="r" b="b"/>
            <a:pathLst>
              <a:path w="545465" h="191770">
                <a:moveTo>
                  <a:pt x="382706" y="0"/>
                </a:moveTo>
                <a:lnTo>
                  <a:pt x="373294" y="1899"/>
                </a:lnTo>
                <a:lnTo>
                  <a:pt x="365613" y="7078"/>
                </a:lnTo>
                <a:lnTo>
                  <a:pt x="360436" y="14761"/>
                </a:lnTo>
                <a:lnTo>
                  <a:pt x="358538" y="24167"/>
                </a:lnTo>
                <a:lnTo>
                  <a:pt x="358538" y="57277"/>
                </a:lnTo>
                <a:lnTo>
                  <a:pt x="186413" y="57277"/>
                </a:lnTo>
                <a:lnTo>
                  <a:pt x="186413" y="24167"/>
                </a:lnTo>
                <a:lnTo>
                  <a:pt x="184516" y="14761"/>
                </a:lnTo>
                <a:lnTo>
                  <a:pt x="179339" y="7078"/>
                </a:lnTo>
                <a:lnTo>
                  <a:pt x="171657" y="1899"/>
                </a:lnTo>
                <a:lnTo>
                  <a:pt x="162246" y="0"/>
                </a:lnTo>
                <a:lnTo>
                  <a:pt x="152834" y="1899"/>
                </a:lnTo>
                <a:lnTo>
                  <a:pt x="145152" y="7078"/>
                </a:lnTo>
                <a:lnTo>
                  <a:pt x="139976" y="14761"/>
                </a:lnTo>
                <a:lnTo>
                  <a:pt x="138078" y="24167"/>
                </a:lnTo>
                <a:lnTo>
                  <a:pt x="138078" y="57277"/>
                </a:lnTo>
                <a:lnTo>
                  <a:pt x="109238" y="57277"/>
                </a:lnTo>
                <a:lnTo>
                  <a:pt x="66782" y="65887"/>
                </a:lnTo>
                <a:lnTo>
                  <a:pt x="32052" y="89359"/>
                </a:lnTo>
                <a:lnTo>
                  <a:pt x="8605" y="124161"/>
                </a:lnTo>
                <a:lnTo>
                  <a:pt x="0" y="166756"/>
                </a:lnTo>
                <a:lnTo>
                  <a:pt x="0" y="191166"/>
                </a:lnTo>
                <a:lnTo>
                  <a:pt x="544983" y="191166"/>
                </a:lnTo>
                <a:lnTo>
                  <a:pt x="544983" y="166756"/>
                </a:lnTo>
                <a:lnTo>
                  <a:pt x="536377" y="124161"/>
                </a:lnTo>
                <a:lnTo>
                  <a:pt x="512931" y="89359"/>
                </a:lnTo>
                <a:lnTo>
                  <a:pt x="478201" y="65887"/>
                </a:lnTo>
                <a:lnTo>
                  <a:pt x="435744" y="57277"/>
                </a:lnTo>
                <a:lnTo>
                  <a:pt x="406874" y="57277"/>
                </a:lnTo>
                <a:lnTo>
                  <a:pt x="406874" y="24167"/>
                </a:lnTo>
                <a:lnTo>
                  <a:pt x="404976" y="14761"/>
                </a:lnTo>
                <a:lnTo>
                  <a:pt x="399799" y="7078"/>
                </a:lnTo>
                <a:lnTo>
                  <a:pt x="392118" y="1899"/>
                </a:lnTo>
                <a:lnTo>
                  <a:pt x="382706" y="0"/>
                </a:lnTo>
                <a:close/>
              </a:path>
            </a:pathLst>
          </a:custGeom>
          <a:solidFill>
            <a:srgbClr val="C2B3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/>
          <p:nvPr/>
        </p:nvSpPr>
        <p:spPr>
          <a:xfrm>
            <a:off x="12616557" y="7193932"/>
            <a:ext cx="545465" cy="363220"/>
          </a:xfrm>
          <a:custGeom>
            <a:avLst/>
            <a:gdLst/>
            <a:ahLst/>
            <a:cxnLst/>
            <a:rect l="l" t="t" r="r" b="b"/>
            <a:pathLst>
              <a:path w="545465" h="363220">
                <a:moveTo>
                  <a:pt x="544983" y="0"/>
                </a:moveTo>
                <a:lnTo>
                  <a:pt x="0" y="0"/>
                </a:lnTo>
                <a:lnTo>
                  <a:pt x="0" y="253519"/>
                </a:lnTo>
                <a:lnTo>
                  <a:pt x="8605" y="296115"/>
                </a:lnTo>
                <a:lnTo>
                  <a:pt x="32052" y="330917"/>
                </a:lnTo>
                <a:lnTo>
                  <a:pt x="66782" y="354390"/>
                </a:lnTo>
                <a:lnTo>
                  <a:pt x="109238" y="363000"/>
                </a:lnTo>
                <a:lnTo>
                  <a:pt x="265845" y="363000"/>
                </a:lnTo>
                <a:lnTo>
                  <a:pt x="257485" y="342318"/>
                </a:lnTo>
                <a:lnTo>
                  <a:pt x="251345" y="320616"/>
                </a:lnTo>
                <a:lnTo>
                  <a:pt x="247561" y="298053"/>
                </a:lnTo>
                <a:lnTo>
                  <a:pt x="246269" y="274787"/>
                </a:lnTo>
                <a:lnTo>
                  <a:pt x="251189" y="232252"/>
                </a:lnTo>
                <a:lnTo>
                  <a:pt x="147906" y="232252"/>
                </a:lnTo>
                <a:lnTo>
                  <a:pt x="138523" y="230379"/>
                </a:lnTo>
                <a:lnTo>
                  <a:pt x="130838" y="225243"/>
                </a:lnTo>
                <a:lnTo>
                  <a:pt x="125646" y="217570"/>
                </a:lnTo>
                <a:lnTo>
                  <a:pt x="123739" y="208084"/>
                </a:lnTo>
                <a:lnTo>
                  <a:pt x="125608" y="198700"/>
                </a:lnTo>
                <a:lnTo>
                  <a:pt x="130717" y="191016"/>
                </a:lnTo>
                <a:lnTo>
                  <a:pt x="138318" y="185823"/>
                </a:lnTo>
                <a:lnTo>
                  <a:pt x="147664" y="183916"/>
                </a:lnTo>
                <a:lnTo>
                  <a:pt x="267144" y="183916"/>
                </a:lnTo>
                <a:lnTo>
                  <a:pt x="267715" y="182324"/>
                </a:lnTo>
                <a:lnTo>
                  <a:pt x="292612" y="143235"/>
                </a:lnTo>
                <a:lnTo>
                  <a:pt x="305351" y="130506"/>
                </a:lnTo>
                <a:lnTo>
                  <a:pt x="147906" y="130506"/>
                </a:lnTo>
                <a:lnTo>
                  <a:pt x="138523" y="128599"/>
                </a:lnTo>
                <a:lnTo>
                  <a:pt x="130838" y="123407"/>
                </a:lnTo>
                <a:lnTo>
                  <a:pt x="125646" y="115722"/>
                </a:lnTo>
                <a:lnTo>
                  <a:pt x="123739" y="106338"/>
                </a:lnTo>
                <a:lnTo>
                  <a:pt x="125608" y="96955"/>
                </a:lnTo>
                <a:lnTo>
                  <a:pt x="130717" y="89270"/>
                </a:lnTo>
                <a:lnTo>
                  <a:pt x="138318" y="84078"/>
                </a:lnTo>
                <a:lnTo>
                  <a:pt x="147664" y="82171"/>
                </a:lnTo>
                <a:lnTo>
                  <a:pt x="374331" y="82171"/>
                </a:lnTo>
                <a:lnTo>
                  <a:pt x="408736" y="69859"/>
                </a:lnTo>
                <a:lnTo>
                  <a:pt x="457012" y="64287"/>
                </a:lnTo>
                <a:lnTo>
                  <a:pt x="544983" y="64287"/>
                </a:lnTo>
                <a:lnTo>
                  <a:pt x="544983" y="0"/>
                </a:lnTo>
                <a:close/>
              </a:path>
              <a:path w="545465" h="363220">
                <a:moveTo>
                  <a:pt x="267144" y="183916"/>
                </a:moveTo>
                <a:lnTo>
                  <a:pt x="147906" y="183916"/>
                </a:lnTo>
                <a:lnTo>
                  <a:pt x="157290" y="185823"/>
                </a:lnTo>
                <a:lnTo>
                  <a:pt x="164975" y="191016"/>
                </a:lnTo>
                <a:lnTo>
                  <a:pt x="170167" y="198700"/>
                </a:lnTo>
                <a:lnTo>
                  <a:pt x="172074" y="208084"/>
                </a:lnTo>
                <a:lnTo>
                  <a:pt x="170167" y="217570"/>
                </a:lnTo>
                <a:lnTo>
                  <a:pt x="164975" y="225243"/>
                </a:lnTo>
                <a:lnTo>
                  <a:pt x="157290" y="230379"/>
                </a:lnTo>
                <a:lnTo>
                  <a:pt x="147906" y="232252"/>
                </a:lnTo>
                <a:lnTo>
                  <a:pt x="251189" y="232252"/>
                </a:lnTo>
                <a:lnTo>
                  <a:pt x="251843" y="226600"/>
                </a:lnTo>
                <a:lnTo>
                  <a:pt x="267144" y="183916"/>
                </a:lnTo>
                <a:close/>
              </a:path>
              <a:path w="545465" h="363220">
                <a:moveTo>
                  <a:pt x="272612" y="82171"/>
                </a:moveTo>
                <a:lnTo>
                  <a:pt x="147906" y="82171"/>
                </a:lnTo>
                <a:lnTo>
                  <a:pt x="157290" y="84078"/>
                </a:lnTo>
                <a:lnTo>
                  <a:pt x="164975" y="89270"/>
                </a:lnTo>
                <a:lnTo>
                  <a:pt x="170167" y="96955"/>
                </a:lnTo>
                <a:lnTo>
                  <a:pt x="172074" y="106338"/>
                </a:lnTo>
                <a:lnTo>
                  <a:pt x="170167" y="115722"/>
                </a:lnTo>
                <a:lnTo>
                  <a:pt x="164975" y="123407"/>
                </a:lnTo>
                <a:lnTo>
                  <a:pt x="157290" y="128599"/>
                </a:lnTo>
                <a:lnTo>
                  <a:pt x="147906" y="130506"/>
                </a:lnTo>
                <a:lnTo>
                  <a:pt x="272853" y="130506"/>
                </a:lnTo>
                <a:lnTo>
                  <a:pt x="263470" y="128599"/>
                </a:lnTo>
                <a:lnTo>
                  <a:pt x="255785" y="123407"/>
                </a:lnTo>
                <a:lnTo>
                  <a:pt x="250593" y="115722"/>
                </a:lnTo>
                <a:lnTo>
                  <a:pt x="248686" y="106338"/>
                </a:lnTo>
                <a:lnTo>
                  <a:pt x="250555" y="96955"/>
                </a:lnTo>
                <a:lnTo>
                  <a:pt x="255664" y="89270"/>
                </a:lnTo>
                <a:lnTo>
                  <a:pt x="263266" y="84078"/>
                </a:lnTo>
                <a:lnTo>
                  <a:pt x="272612" y="82171"/>
                </a:lnTo>
                <a:close/>
              </a:path>
              <a:path w="545465" h="363220">
                <a:moveTo>
                  <a:pt x="374331" y="82171"/>
                </a:moveTo>
                <a:lnTo>
                  <a:pt x="272853" y="82171"/>
                </a:lnTo>
                <a:lnTo>
                  <a:pt x="282339" y="84078"/>
                </a:lnTo>
                <a:lnTo>
                  <a:pt x="290013" y="89270"/>
                </a:lnTo>
                <a:lnTo>
                  <a:pt x="295148" y="96955"/>
                </a:lnTo>
                <a:lnTo>
                  <a:pt x="297021" y="106338"/>
                </a:lnTo>
                <a:lnTo>
                  <a:pt x="295148" y="115722"/>
                </a:lnTo>
                <a:lnTo>
                  <a:pt x="290013" y="123407"/>
                </a:lnTo>
                <a:lnTo>
                  <a:pt x="282339" y="128599"/>
                </a:lnTo>
                <a:lnTo>
                  <a:pt x="272853" y="130506"/>
                </a:lnTo>
                <a:lnTo>
                  <a:pt x="305351" y="130506"/>
                </a:lnTo>
                <a:lnTo>
                  <a:pt x="325263" y="110610"/>
                </a:lnTo>
                <a:lnTo>
                  <a:pt x="364395" y="85726"/>
                </a:lnTo>
                <a:lnTo>
                  <a:pt x="374331" y="82171"/>
                </a:lnTo>
                <a:close/>
              </a:path>
              <a:path w="545465" h="363220">
                <a:moveTo>
                  <a:pt x="544983" y="64287"/>
                </a:moveTo>
                <a:lnTo>
                  <a:pt x="457012" y="64287"/>
                </a:lnTo>
                <a:lnTo>
                  <a:pt x="480240" y="65574"/>
                </a:lnTo>
                <a:lnTo>
                  <a:pt x="502720" y="69331"/>
                </a:lnTo>
                <a:lnTo>
                  <a:pt x="524339" y="75400"/>
                </a:lnTo>
                <a:lnTo>
                  <a:pt x="544983" y="83621"/>
                </a:lnTo>
                <a:lnTo>
                  <a:pt x="544983" y="64287"/>
                </a:lnTo>
                <a:close/>
              </a:path>
            </a:pathLst>
          </a:custGeom>
          <a:solidFill>
            <a:srgbClr val="C2B3A1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79697" y="1001965"/>
            <a:ext cx="1808790" cy="32032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84256" y="799623"/>
            <a:ext cx="1737625" cy="136484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6513996" y="548970"/>
            <a:ext cx="502920" cy="868680"/>
            <a:chOff x="16513996" y="548970"/>
            <a:chExt cx="502920" cy="86868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86464" y="966322"/>
              <a:ext cx="229393" cy="19050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6513996" y="548970"/>
              <a:ext cx="502920" cy="868680"/>
            </a:xfrm>
            <a:custGeom>
              <a:avLst/>
              <a:gdLst/>
              <a:ahLst/>
              <a:cxnLst/>
              <a:rect l="l" t="t" r="r" b="b"/>
              <a:pathLst>
                <a:path w="502919" h="868680">
                  <a:moveTo>
                    <a:pt x="386767" y="0"/>
                  </a:moveTo>
                  <a:lnTo>
                    <a:pt x="337863" y="1812"/>
                  </a:lnTo>
                  <a:lnTo>
                    <a:pt x="289450" y="7354"/>
                  </a:lnTo>
                  <a:lnTo>
                    <a:pt x="241728" y="16562"/>
                  </a:lnTo>
                  <a:lnTo>
                    <a:pt x="194899" y="29374"/>
                  </a:lnTo>
                  <a:lnTo>
                    <a:pt x="149164" y="45724"/>
                  </a:lnTo>
                  <a:lnTo>
                    <a:pt x="104724" y="65551"/>
                  </a:lnTo>
                  <a:lnTo>
                    <a:pt x="61782" y="88790"/>
                  </a:lnTo>
                  <a:lnTo>
                    <a:pt x="13336" y="120090"/>
                  </a:lnTo>
                  <a:lnTo>
                    <a:pt x="0" y="130187"/>
                  </a:lnTo>
                  <a:lnTo>
                    <a:pt x="0" y="477668"/>
                  </a:lnTo>
                  <a:lnTo>
                    <a:pt x="60432" y="664648"/>
                  </a:lnTo>
                  <a:lnTo>
                    <a:pt x="193383" y="784860"/>
                  </a:lnTo>
                  <a:lnTo>
                    <a:pt x="326334" y="849083"/>
                  </a:lnTo>
                  <a:lnTo>
                    <a:pt x="386767" y="868096"/>
                  </a:lnTo>
                  <a:lnTo>
                    <a:pt x="416087" y="859655"/>
                  </a:lnTo>
                  <a:lnTo>
                    <a:pt x="445004" y="849943"/>
                  </a:lnTo>
                  <a:lnTo>
                    <a:pt x="473476" y="838975"/>
                  </a:lnTo>
                  <a:lnTo>
                    <a:pt x="501463" y="826764"/>
                  </a:lnTo>
                  <a:lnTo>
                    <a:pt x="501463" y="723772"/>
                  </a:lnTo>
                  <a:lnTo>
                    <a:pt x="387167" y="723772"/>
                  </a:lnTo>
                  <a:lnTo>
                    <a:pt x="346844" y="711047"/>
                  </a:lnTo>
                  <a:lnTo>
                    <a:pt x="258133" y="668119"/>
                  </a:lnTo>
                  <a:lnTo>
                    <a:pt x="169423" y="587856"/>
                  </a:lnTo>
                  <a:lnTo>
                    <a:pt x="129100" y="463128"/>
                  </a:lnTo>
                  <a:lnTo>
                    <a:pt x="346790" y="361886"/>
                  </a:lnTo>
                  <a:lnTo>
                    <a:pt x="272070" y="361886"/>
                  </a:lnTo>
                  <a:lnTo>
                    <a:pt x="243648" y="357611"/>
                  </a:lnTo>
                  <a:lnTo>
                    <a:pt x="203436" y="345663"/>
                  </a:lnTo>
                  <a:lnTo>
                    <a:pt x="161698" y="327353"/>
                  </a:lnTo>
                  <a:lnTo>
                    <a:pt x="128700" y="303995"/>
                  </a:lnTo>
                  <a:lnTo>
                    <a:pt x="128700" y="231564"/>
                  </a:lnTo>
                  <a:lnTo>
                    <a:pt x="182178" y="196820"/>
                  </a:lnTo>
                  <a:lnTo>
                    <a:pt x="224627" y="176655"/>
                  </a:lnTo>
                  <a:lnTo>
                    <a:pt x="268995" y="161264"/>
                  </a:lnTo>
                  <a:lnTo>
                    <a:pt x="314894" y="150808"/>
                  </a:lnTo>
                  <a:lnTo>
                    <a:pt x="361648" y="145462"/>
                  </a:lnTo>
                  <a:lnTo>
                    <a:pt x="501197" y="145284"/>
                  </a:lnTo>
                  <a:lnTo>
                    <a:pt x="501197" y="10231"/>
                  </a:lnTo>
                  <a:lnTo>
                    <a:pt x="472778" y="5759"/>
                  </a:lnTo>
                  <a:lnTo>
                    <a:pt x="444206" y="2560"/>
                  </a:lnTo>
                  <a:lnTo>
                    <a:pt x="415521" y="639"/>
                  </a:lnTo>
                  <a:lnTo>
                    <a:pt x="386767" y="0"/>
                  </a:lnTo>
                  <a:close/>
                </a:path>
                <a:path w="502919" h="868680">
                  <a:moveTo>
                    <a:pt x="501463" y="676862"/>
                  </a:moveTo>
                  <a:lnTo>
                    <a:pt x="474342" y="691166"/>
                  </a:lnTo>
                  <a:lnTo>
                    <a:pt x="445994" y="703881"/>
                  </a:lnTo>
                  <a:lnTo>
                    <a:pt x="416907" y="714761"/>
                  </a:lnTo>
                  <a:lnTo>
                    <a:pt x="387167" y="723772"/>
                  </a:lnTo>
                  <a:lnTo>
                    <a:pt x="501463" y="723772"/>
                  </a:lnTo>
                  <a:lnTo>
                    <a:pt x="501463" y="676862"/>
                  </a:lnTo>
                  <a:close/>
                </a:path>
                <a:path w="502919" h="868680">
                  <a:moveTo>
                    <a:pt x="501863" y="676651"/>
                  </a:moveTo>
                  <a:lnTo>
                    <a:pt x="501463" y="676651"/>
                  </a:lnTo>
                  <a:lnTo>
                    <a:pt x="501463" y="676862"/>
                  </a:lnTo>
                  <a:lnTo>
                    <a:pt x="501863" y="676651"/>
                  </a:lnTo>
                  <a:close/>
                </a:path>
                <a:path w="502919" h="868680">
                  <a:moveTo>
                    <a:pt x="386767" y="260509"/>
                  </a:moveTo>
                  <a:lnTo>
                    <a:pt x="357042" y="262946"/>
                  </a:lnTo>
                  <a:lnTo>
                    <a:pt x="327845" y="268626"/>
                  </a:lnTo>
                  <a:lnTo>
                    <a:pt x="299434" y="277484"/>
                  </a:lnTo>
                  <a:lnTo>
                    <a:pt x="272070" y="289455"/>
                  </a:lnTo>
                  <a:lnTo>
                    <a:pt x="272070" y="361886"/>
                  </a:lnTo>
                  <a:lnTo>
                    <a:pt x="346790" y="361886"/>
                  </a:lnTo>
                  <a:lnTo>
                    <a:pt x="502530" y="289455"/>
                  </a:lnTo>
                  <a:lnTo>
                    <a:pt x="475069" y="277484"/>
                  </a:lnTo>
                  <a:lnTo>
                    <a:pt x="446535" y="268626"/>
                  </a:lnTo>
                  <a:lnTo>
                    <a:pt x="446721" y="268626"/>
                  </a:lnTo>
                  <a:lnTo>
                    <a:pt x="417132" y="262946"/>
                  </a:lnTo>
                  <a:lnTo>
                    <a:pt x="417661" y="262946"/>
                  </a:lnTo>
                  <a:lnTo>
                    <a:pt x="386767" y="260509"/>
                  </a:lnTo>
                  <a:close/>
                </a:path>
                <a:path w="502919" h="868680">
                  <a:moveTo>
                    <a:pt x="501197" y="145284"/>
                  </a:moveTo>
                  <a:lnTo>
                    <a:pt x="408562" y="145284"/>
                  </a:lnTo>
                  <a:lnTo>
                    <a:pt x="455218" y="150252"/>
                  </a:lnTo>
                  <a:lnTo>
                    <a:pt x="501197" y="160344"/>
                  </a:lnTo>
                  <a:lnTo>
                    <a:pt x="501197" y="145284"/>
                  </a:lnTo>
                  <a:close/>
                </a:path>
              </a:pathLst>
            </a:custGeom>
            <a:solidFill>
              <a:srgbClr val="A79C8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140699" y="1055580"/>
            <a:ext cx="214844" cy="21690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26147" y="1953474"/>
            <a:ext cx="10430178" cy="982891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2416" y="1950138"/>
            <a:ext cx="6634145" cy="986227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53114" y="5937501"/>
            <a:ext cx="6603240" cy="25422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69641" y="5940838"/>
            <a:ext cx="3143821" cy="250886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12124021" y="7179850"/>
            <a:ext cx="891540" cy="831850"/>
          </a:xfrm>
          <a:custGeom>
            <a:avLst/>
            <a:gdLst/>
            <a:ahLst/>
            <a:cxnLst/>
            <a:rect l="l" t="t" r="r" b="b"/>
            <a:pathLst>
              <a:path w="891540" h="831850">
                <a:moveTo>
                  <a:pt x="14755" y="0"/>
                </a:moveTo>
                <a:lnTo>
                  <a:pt x="0" y="15852"/>
                </a:lnTo>
                <a:lnTo>
                  <a:pt x="43812" y="56633"/>
                </a:lnTo>
                <a:lnTo>
                  <a:pt x="58568" y="40780"/>
                </a:lnTo>
                <a:lnTo>
                  <a:pt x="14755" y="0"/>
                </a:lnTo>
                <a:close/>
              </a:path>
              <a:path w="891540" h="831850">
                <a:moveTo>
                  <a:pt x="146194" y="122342"/>
                </a:moveTo>
                <a:lnTo>
                  <a:pt x="131438" y="138195"/>
                </a:lnTo>
                <a:lnTo>
                  <a:pt x="219063" y="219756"/>
                </a:lnTo>
                <a:lnTo>
                  <a:pt x="233819" y="203903"/>
                </a:lnTo>
                <a:lnTo>
                  <a:pt x="146194" y="122342"/>
                </a:lnTo>
                <a:close/>
              </a:path>
              <a:path w="891540" h="831850">
                <a:moveTo>
                  <a:pt x="321445" y="285465"/>
                </a:moveTo>
                <a:lnTo>
                  <a:pt x="306689" y="301318"/>
                </a:lnTo>
                <a:lnTo>
                  <a:pt x="394314" y="382879"/>
                </a:lnTo>
                <a:lnTo>
                  <a:pt x="409070" y="367026"/>
                </a:lnTo>
                <a:lnTo>
                  <a:pt x="321445" y="285465"/>
                </a:lnTo>
                <a:close/>
              </a:path>
              <a:path w="891540" h="831850">
                <a:moveTo>
                  <a:pt x="496696" y="448587"/>
                </a:moveTo>
                <a:lnTo>
                  <a:pt x="481940" y="464440"/>
                </a:lnTo>
                <a:lnTo>
                  <a:pt x="569566" y="546002"/>
                </a:lnTo>
                <a:lnTo>
                  <a:pt x="584321" y="530149"/>
                </a:lnTo>
                <a:lnTo>
                  <a:pt x="496696" y="448587"/>
                </a:lnTo>
                <a:close/>
              </a:path>
              <a:path w="891540" h="831850">
                <a:moveTo>
                  <a:pt x="671947" y="611710"/>
                </a:moveTo>
                <a:lnTo>
                  <a:pt x="657191" y="627563"/>
                </a:lnTo>
                <a:lnTo>
                  <a:pt x="744817" y="709125"/>
                </a:lnTo>
                <a:lnTo>
                  <a:pt x="759573" y="693272"/>
                </a:lnTo>
                <a:lnTo>
                  <a:pt x="671947" y="611710"/>
                </a:lnTo>
                <a:close/>
              </a:path>
              <a:path w="891540" h="831850">
                <a:moveTo>
                  <a:pt x="847198" y="774833"/>
                </a:moveTo>
                <a:lnTo>
                  <a:pt x="832442" y="790686"/>
                </a:lnTo>
                <a:lnTo>
                  <a:pt x="876255" y="831467"/>
                </a:lnTo>
                <a:lnTo>
                  <a:pt x="891011" y="815614"/>
                </a:lnTo>
                <a:lnTo>
                  <a:pt x="847198" y="774833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0565197" y="6962316"/>
            <a:ext cx="752475" cy="260985"/>
          </a:xfrm>
          <a:custGeom>
            <a:avLst/>
            <a:gdLst/>
            <a:ahLst/>
            <a:cxnLst/>
            <a:rect l="l" t="t" r="r" b="b"/>
            <a:pathLst>
              <a:path w="752475" h="260984">
                <a:moveTo>
                  <a:pt x="6641" y="0"/>
                </a:moveTo>
                <a:lnTo>
                  <a:pt x="0" y="20614"/>
                </a:lnTo>
                <a:lnTo>
                  <a:pt x="62122" y="40629"/>
                </a:lnTo>
                <a:lnTo>
                  <a:pt x="68764" y="20015"/>
                </a:lnTo>
                <a:lnTo>
                  <a:pt x="6641" y="0"/>
                </a:lnTo>
                <a:close/>
              </a:path>
              <a:path w="752475" h="260984">
                <a:moveTo>
                  <a:pt x="193009" y="60045"/>
                </a:moveTo>
                <a:lnTo>
                  <a:pt x="186367" y="80659"/>
                </a:lnTo>
                <a:lnTo>
                  <a:pt x="310612" y="120689"/>
                </a:lnTo>
                <a:lnTo>
                  <a:pt x="317254" y="100075"/>
                </a:lnTo>
                <a:lnTo>
                  <a:pt x="193009" y="60045"/>
                </a:lnTo>
                <a:close/>
              </a:path>
              <a:path w="752475" h="260984">
                <a:moveTo>
                  <a:pt x="441499" y="140105"/>
                </a:moveTo>
                <a:lnTo>
                  <a:pt x="434858" y="160719"/>
                </a:lnTo>
                <a:lnTo>
                  <a:pt x="559103" y="200749"/>
                </a:lnTo>
                <a:lnTo>
                  <a:pt x="565744" y="180135"/>
                </a:lnTo>
                <a:lnTo>
                  <a:pt x="441499" y="140105"/>
                </a:lnTo>
                <a:close/>
              </a:path>
              <a:path w="752475" h="260984">
                <a:moveTo>
                  <a:pt x="689990" y="220165"/>
                </a:moveTo>
                <a:lnTo>
                  <a:pt x="683348" y="240779"/>
                </a:lnTo>
                <a:lnTo>
                  <a:pt x="745471" y="260794"/>
                </a:lnTo>
                <a:lnTo>
                  <a:pt x="752112" y="240180"/>
                </a:lnTo>
                <a:lnTo>
                  <a:pt x="689990" y="220165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0564710" y="7698034"/>
            <a:ext cx="727075" cy="290830"/>
          </a:xfrm>
          <a:custGeom>
            <a:avLst/>
            <a:gdLst/>
            <a:ahLst/>
            <a:cxnLst/>
            <a:rect l="l" t="t" r="r" b="b"/>
            <a:pathLst>
              <a:path w="727075" h="290829">
                <a:moveTo>
                  <a:pt x="7615" y="0"/>
                </a:moveTo>
                <a:lnTo>
                  <a:pt x="0" y="20274"/>
                </a:lnTo>
                <a:lnTo>
                  <a:pt x="59942" y="42791"/>
                </a:lnTo>
                <a:lnTo>
                  <a:pt x="67558" y="22516"/>
                </a:lnTo>
                <a:lnTo>
                  <a:pt x="7615" y="0"/>
                </a:lnTo>
                <a:close/>
              </a:path>
              <a:path w="727075" h="290829">
                <a:moveTo>
                  <a:pt x="187444" y="67550"/>
                </a:moveTo>
                <a:lnTo>
                  <a:pt x="179828" y="87825"/>
                </a:lnTo>
                <a:lnTo>
                  <a:pt x="299714" y="132859"/>
                </a:lnTo>
                <a:lnTo>
                  <a:pt x="307330" y="112584"/>
                </a:lnTo>
                <a:lnTo>
                  <a:pt x="187444" y="67550"/>
                </a:lnTo>
                <a:close/>
              </a:path>
              <a:path w="727075" h="290829">
                <a:moveTo>
                  <a:pt x="427215" y="157618"/>
                </a:moveTo>
                <a:lnTo>
                  <a:pt x="419599" y="177893"/>
                </a:lnTo>
                <a:lnTo>
                  <a:pt x="539485" y="222926"/>
                </a:lnTo>
                <a:lnTo>
                  <a:pt x="547101" y="202652"/>
                </a:lnTo>
                <a:lnTo>
                  <a:pt x="427215" y="157618"/>
                </a:lnTo>
                <a:close/>
              </a:path>
              <a:path w="727075" h="290829">
                <a:moveTo>
                  <a:pt x="666987" y="247686"/>
                </a:moveTo>
                <a:lnTo>
                  <a:pt x="659371" y="267960"/>
                </a:lnTo>
                <a:lnTo>
                  <a:pt x="719314" y="290477"/>
                </a:lnTo>
                <a:lnTo>
                  <a:pt x="726930" y="270203"/>
                </a:lnTo>
                <a:lnTo>
                  <a:pt x="666987" y="247686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0519581" y="9218965"/>
            <a:ext cx="810895" cy="266065"/>
          </a:xfrm>
          <a:custGeom>
            <a:avLst/>
            <a:gdLst/>
            <a:ahLst/>
            <a:cxnLst/>
            <a:rect l="l" t="t" r="r" b="b"/>
            <a:pathLst>
              <a:path w="810895" h="266065">
                <a:moveTo>
                  <a:pt x="6315" y="0"/>
                </a:moveTo>
                <a:lnTo>
                  <a:pt x="0" y="20716"/>
                </a:lnTo>
                <a:lnTo>
                  <a:pt x="50270" y="36040"/>
                </a:lnTo>
                <a:lnTo>
                  <a:pt x="56585" y="15324"/>
                </a:lnTo>
                <a:lnTo>
                  <a:pt x="6315" y="0"/>
                </a:lnTo>
                <a:close/>
              </a:path>
              <a:path w="810895" h="266065">
                <a:moveTo>
                  <a:pt x="157125" y="45972"/>
                </a:moveTo>
                <a:lnTo>
                  <a:pt x="150810" y="66688"/>
                </a:lnTo>
                <a:lnTo>
                  <a:pt x="251351" y="97336"/>
                </a:lnTo>
                <a:lnTo>
                  <a:pt x="257666" y="76620"/>
                </a:lnTo>
                <a:lnTo>
                  <a:pt x="157125" y="45972"/>
                </a:lnTo>
                <a:close/>
              </a:path>
              <a:path w="810895" h="266065">
                <a:moveTo>
                  <a:pt x="358206" y="107268"/>
                </a:moveTo>
                <a:lnTo>
                  <a:pt x="351891" y="127984"/>
                </a:lnTo>
                <a:lnTo>
                  <a:pt x="452432" y="158632"/>
                </a:lnTo>
                <a:lnTo>
                  <a:pt x="458747" y="137916"/>
                </a:lnTo>
                <a:lnTo>
                  <a:pt x="358206" y="107268"/>
                </a:lnTo>
                <a:close/>
              </a:path>
              <a:path w="810895" h="266065">
                <a:moveTo>
                  <a:pt x="559287" y="168564"/>
                </a:moveTo>
                <a:lnTo>
                  <a:pt x="552972" y="189280"/>
                </a:lnTo>
                <a:lnTo>
                  <a:pt x="653513" y="219928"/>
                </a:lnTo>
                <a:lnTo>
                  <a:pt x="659828" y="199212"/>
                </a:lnTo>
                <a:lnTo>
                  <a:pt x="559287" y="168564"/>
                </a:lnTo>
                <a:close/>
              </a:path>
              <a:path w="810895" h="266065">
                <a:moveTo>
                  <a:pt x="760368" y="229860"/>
                </a:moveTo>
                <a:lnTo>
                  <a:pt x="754053" y="250577"/>
                </a:lnTo>
                <a:lnTo>
                  <a:pt x="804324" y="265901"/>
                </a:lnTo>
                <a:lnTo>
                  <a:pt x="810639" y="245184"/>
                </a:lnTo>
                <a:lnTo>
                  <a:pt x="760368" y="229860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3636003" y="7939306"/>
            <a:ext cx="888365" cy="593725"/>
          </a:xfrm>
          <a:custGeom>
            <a:avLst/>
            <a:gdLst/>
            <a:ahLst/>
            <a:cxnLst/>
            <a:rect l="l" t="t" r="r" b="b"/>
            <a:pathLst>
              <a:path w="888365" h="593725">
                <a:moveTo>
                  <a:pt x="11888" y="0"/>
                </a:moveTo>
                <a:lnTo>
                  <a:pt x="0" y="18103"/>
                </a:lnTo>
                <a:lnTo>
                  <a:pt x="54765" y="54067"/>
                </a:lnTo>
                <a:lnTo>
                  <a:pt x="66654" y="35964"/>
                </a:lnTo>
                <a:lnTo>
                  <a:pt x="11888" y="0"/>
                </a:lnTo>
                <a:close/>
              </a:path>
              <a:path w="888365" h="593725">
                <a:moveTo>
                  <a:pt x="176186" y="107893"/>
                </a:moveTo>
                <a:lnTo>
                  <a:pt x="164297" y="125996"/>
                </a:lnTo>
                <a:lnTo>
                  <a:pt x="273829" y="197926"/>
                </a:lnTo>
                <a:lnTo>
                  <a:pt x="285718" y="179822"/>
                </a:lnTo>
                <a:lnTo>
                  <a:pt x="176186" y="107893"/>
                </a:lnTo>
                <a:close/>
              </a:path>
              <a:path w="888365" h="593725">
                <a:moveTo>
                  <a:pt x="395250" y="251752"/>
                </a:moveTo>
                <a:lnTo>
                  <a:pt x="383361" y="269855"/>
                </a:lnTo>
                <a:lnTo>
                  <a:pt x="492893" y="341784"/>
                </a:lnTo>
                <a:lnTo>
                  <a:pt x="504781" y="323681"/>
                </a:lnTo>
                <a:lnTo>
                  <a:pt x="395250" y="251752"/>
                </a:lnTo>
                <a:close/>
              </a:path>
              <a:path w="888365" h="593725">
                <a:moveTo>
                  <a:pt x="614313" y="395610"/>
                </a:moveTo>
                <a:lnTo>
                  <a:pt x="602425" y="413713"/>
                </a:lnTo>
                <a:lnTo>
                  <a:pt x="711957" y="485642"/>
                </a:lnTo>
                <a:lnTo>
                  <a:pt x="723845" y="467539"/>
                </a:lnTo>
                <a:lnTo>
                  <a:pt x="614313" y="395610"/>
                </a:lnTo>
                <a:close/>
              </a:path>
              <a:path w="888365" h="593725">
                <a:moveTo>
                  <a:pt x="833377" y="539468"/>
                </a:moveTo>
                <a:lnTo>
                  <a:pt x="821489" y="557571"/>
                </a:lnTo>
                <a:lnTo>
                  <a:pt x="876255" y="593536"/>
                </a:lnTo>
                <a:lnTo>
                  <a:pt x="888143" y="575433"/>
                </a:lnTo>
                <a:lnTo>
                  <a:pt x="833377" y="539468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5253301" y="8398585"/>
            <a:ext cx="825500" cy="330835"/>
          </a:xfrm>
          <a:custGeom>
            <a:avLst/>
            <a:gdLst/>
            <a:ahLst/>
            <a:cxnLst/>
            <a:rect l="l" t="t" r="r" b="b"/>
            <a:pathLst>
              <a:path w="825500" h="330834">
                <a:moveTo>
                  <a:pt x="7684" y="0"/>
                </a:moveTo>
                <a:lnTo>
                  <a:pt x="0" y="20248"/>
                </a:lnTo>
                <a:lnTo>
                  <a:pt x="51087" y="39637"/>
                </a:lnTo>
                <a:lnTo>
                  <a:pt x="58772" y="19389"/>
                </a:lnTo>
                <a:lnTo>
                  <a:pt x="7684" y="0"/>
                </a:lnTo>
                <a:close/>
              </a:path>
              <a:path w="825500" h="330834">
                <a:moveTo>
                  <a:pt x="160947" y="58168"/>
                </a:moveTo>
                <a:lnTo>
                  <a:pt x="153262" y="78417"/>
                </a:lnTo>
                <a:lnTo>
                  <a:pt x="255438" y="117196"/>
                </a:lnTo>
                <a:lnTo>
                  <a:pt x="263123" y="96948"/>
                </a:lnTo>
                <a:lnTo>
                  <a:pt x="160947" y="58168"/>
                </a:lnTo>
                <a:close/>
              </a:path>
              <a:path w="825500" h="330834">
                <a:moveTo>
                  <a:pt x="365298" y="135727"/>
                </a:moveTo>
                <a:lnTo>
                  <a:pt x="357613" y="155975"/>
                </a:lnTo>
                <a:lnTo>
                  <a:pt x="459788" y="194754"/>
                </a:lnTo>
                <a:lnTo>
                  <a:pt x="467473" y="174506"/>
                </a:lnTo>
                <a:lnTo>
                  <a:pt x="365298" y="135727"/>
                </a:lnTo>
                <a:close/>
              </a:path>
              <a:path w="825500" h="330834">
                <a:moveTo>
                  <a:pt x="569649" y="213285"/>
                </a:moveTo>
                <a:lnTo>
                  <a:pt x="561964" y="233533"/>
                </a:lnTo>
                <a:lnTo>
                  <a:pt x="664139" y="272313"/>
                </a:lnTo>
                <a:lnTo>
                  <a:pt x="671824" y="252064"/>
                </a:lnTo>
                <a:lnTo>
                  <a:pt x="569649" y="213285"/>
                </a:lnTo>
                <a:close/>
              </a:path>
              <a:path w="825500" h="330834">
                <a:moveTo>
                  <a:pt x="773999" y="290844"/>
                </a:moveTo>
                <a:lnTo>
                  <a:pt x="766314" y="311092"/>
                </a:lnTo>
                <a:lnTo>
                  <a:pt x="817402" y="330481"/>
                </a:lnTo>
                <a:lnTo>
                  <a:pt x="825087" y="310233"/>
                </a:lnTo>
                <a:lnTo>
                  <a:pt x="773999" y="290844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6829251" y="9694561"/>
            <a:ext cx="825500" cy="330835"/>
          </a:xfrm>
          <a:custGeom>
            <a:avLst/>
            <a:gdLst/>
            <a:ahLst/>
            <a:cxnLst/>
            <a:rect l="l" t="t" r="r" b="b"/>
            <a:pathLst>
              <a:path w="825500" h="330834">
                <a:moveTo>
                  <a:pt x="7684" y="0"/>
                </a:moveTo>
                <a:lnTo>
                  <a:pt x="0" y="20248"/>
                </a:lnTo>
                <a:lnTo>
                  <a:pt x="51087" y="39637"/>
                </a:lnTo>
                <a:lnTo>
                  <a:pt x="58772" y="19389"/>
                </a:lnTo>
                <a:lnTo>
                  <a:pt x="7684" y="0"/>
                </a:lnTo>
                <a:close/>
              </a:path>
              <a:path w="825500" h="330834">
                <a:moveTo>
                  <a:pt x="160947" y="58168"/>
                </a:moveTo>
                <a:lnTo>
                  <a:pt x="153262" y="78417"/>
                </a:lnTo>
                <a:lnTo>
                  <a:pt x="255438" y="117196"/>
                </a:lnTo>
                <a:lnTo>
                  <a:pt x="263123" y="96948"/>
                </a:lnTo>
                <a:lnTo>
                  <a:pt x="160947" y="58168"/>
                </a:lnTo>
                <a:close/>
              </a:path>
              <a:path w="825500" h="330834">
                <a:moveTo>
                  <a:pt x="365298" y="135727"/>
                </a:moveTo>
                <a:lnTo>
                  <a:pt x="357613" y="155975"/>
                </a:lnTo>
                <a:lnTo>
                  <a:pt x="459788" y="194754"/>
                </a:lnTo>
                <a:lnTo>
                  <a:pt x="467473" y="174506"/>
                </a:lnTo>
                <a:lnTo>
                  <a:pt x="365298" y="135727"/>
                </a:lnTo>
                <a:close/>
              </a:path>
              <a:path w="825500" h="330834">
                <a:moveTo>
                  <a:pt x="569649" y="213285"/>
                </a:moveTo>
                <a:lnTo>
                  <a:pt x="561964" y="233533"/>
                </a:lnTo>
                <a:lnTo>
                  <a:pt x="664139" y="272313"/>
                </a:lnTo>
                <a:lnTo>
                  <a:pt x="671824" y="252064"/>
                </a:lnTo>
                <a:lnTo>
                  <a:pt x="569649" y="213285"/>
                </a:lnTo>
                <a:close/>
              </a:path>
              <a:path w="825500" h="330834">
                <a:moveTo>
                  <a:pt x="773999" y="290844"/>
                </a:moveTo>
                <a:lnTo>
                  <a:pt x="766314" y="311092"/>
                </a:lnTo>
                <a:lnTo>
                  <a:pt x="817402" y="330481"/>
                </a:lnTo>
                <a:lnTo>
                  <a:pt x="825087" y="310233"/>
                </a:lnTo>
                <a:lnTo>
                  <a:pt x="773999" y="290844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5253664" y="8948860"/>
            <a:ext cx="759460" cy="276225"/>
          </a:xfrm>
          <a:custGeom>
            <a:avLst/>
            <a:gdLst/>
            <a:ahLst/>
            <a:cxnLst/>
            <a:rect l="l" t="t" r="r" b="b"/>
            <a:pathLst>
              <a:path w="759459" h="276225">
                <a:moveTo>
                  <a:pt x="6959" y="0"/>
                </a:moveTo>
                <a:lnTo>
                  <a:pt x="0" y="20508"/>
                </a:lnTo>
                <a:lnTo>
                  <a:pt x="62667" y="41774"/>
                </a:lnTo>
                <a:lnTo>
                  <a:pt x="69627" y="21266"/>
                </a:lnTo>
                <a:lnTo>
                  <a:pt x="6959" y="0"/>
                </a:lnTo>
                <a:close/>
              </a:path>
              <a:path w="759459" h="276225">
                <a:moveTo>
                  <a:pt x="194962" y="63798"/>
                </a:moveTo>
                <a:lnTo>
                  <a:pt x="188002" y="84306"/>
                </a:lnTo>
                <a:lnTo>
                  <a:pt x="313337" y="126838"/>
                </a:lnTo>
                <a:lnTo>
                  <a:pt x="320297" y="106330"/>
                </a:lnTo>
                <a:lnTo>
                  <a:pt x="194962" y="63798"/>
                </a:lnTo>
                <a:close/>
              </a:path>
              <a:path w="759459" h="276225">
                <a:moveTo>
                  <a:pt x="445632" y="148862"/>
                </a:moveTo>
                <a:lnTo>
                  <a:pt x="438672" y="169371"/>
                </a:lnTo>
                <a:lnTo>
                  <a:pt x="564007" y="211903"/>
                </a:lnTo>
                <a:lnTo>
                  <a:pt x="570967" y="191394"/>
                </a:lnTo>
                <a:lnTo>
                  <a:pt x="445632" y="148862"/>
                </a:lnTo>
                <a:close/>
              </a:path>
              <a:path w="759459" h="276225">
                <a:moveTo>
                  <a:pt x="696302" y="233926"/>
                </a:moveTo>
                <a:lnTo>
                  <a:pt x="689342" y="254435"/>
                </a:lnTo>
                <a:lnTo>
                  <a:pt x="752010" y="275701"/>
                </a:lnTo>
                <a:lnTo>
                  <a:pt x="758970" y="255192"/>
                </a:lnTo>
                <a:lnTo>
                  <a:pt x="696302" y="233926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16711897" y="9128993"/>
            <a:ext cx="759460" cy="276225"/>
          </a:xfrm>
          <a:custGeom>
            <a:avLst/>
            <a:gdLst/>
            <a:ahLst/>
            <a:cxnLst/>
            <a:rect l="l" t="t" r="r" b="b"/>
            <a:pathLst>
              <a:path w="759459" h="276225">
                <a:moveTo>
                  <a:pt x="6959" y="0"/>
                </a:moveTo>
                <a:lnTo>
                  <a:pt x="0" y="20508"/>
                </a:lnTo>
                <a:lnTo>
                  <a:pt x="62667" y="41774"/>
                </a:lnTo>
                <a:lnTo>
                  <a:pt x="69627" y="21266"/>
                </a:lnTo>
                <a:lnTo>
                  <a:pt x="6959" y="0"/>
                </a:lnTo>
                <a:close/>
              </a:path>
              <a:path w="759459" h="276225">
                <a:moveTo>
                  <a:pt x="194962" y="63798"/>
                </a:moveTo>
                <a:lnTo>
                  <a:pt x="188002" y="84306"/>
                </a:lnTo>
                <a:lnTo>
                  <a:pt x="313337" y="126838"/>
                </a:lnTo>
                <a:lnTo>
                  <a:pt x="320297" y="106330"/>
                </a:lnTo>
                <a:lnTo>
                  <a:pt x="194962" y="63798"/>
                </a:lnTo>
                <a:close/>
              </a:path>
              <a:path w="759459" h="276225">
                <a:moveTo>
                  <a:pt x="445632" y="148862"/>
                </a:moveTo>
                <a:lnTo>
                  <a:pt x="438672" y="169371"/>
                </a:lnTo>
                <a:lnTo>
                  <a:pt x="564007" y="211903"/>
                </a:lnTo>
                <a:lnTo>
                  <a:pt x="570967" y="191394"/>
                </a:lnTo>
                <a:lnTo>
                  <a:pt x="445632" y="148862"/>
                </a:lnTo>
                <a:close/>
              </a:path>
              <a:path w="759459" h="276225">
                <a:moveTo>
                  <a:pt x="696302" y="233926"/>
                </a:moveTo>
                <a:lnTo>
                  <a:pt x="689342" y="254435"/>
                </a:lnTo>
                <a:lnTo>
                  <a:pt x="752010" y="275701"/>
                </a:lnTo>
                <a:lnTo>
                  <a:pt x="758970" y="255192"/>
                </a:lnTo>
                <a:lnTo>
                  <a:pt x="696302" y="233926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15441876" y="9733879"/>
            <a:ext cx="123189" cy="22225"/>
          </a:xfrm>
          <a:custGeom>
            <a:avLst/>
            <a:gdLst/>
            <a:ahLst/>
            <a:cxnLst/>
            <a:rect l="l" t="t" r="r" b="b"/>
            <a:pathLst>
              <a:path w="123190" h="22225">
                <a:moveTo>
                  <a:pt x="123155" y="21657"/>
                </a:moveTo>
                <a:lnTo>
                  <a:pt x="0" y="21657"/>
                </a:lnTo>
                <a:lnTo>
                  <a:pt x="0" y="0"/>
                </a:lnTo>
                <a:lnTo>
                  <a:pt x="123155" y="0"/>
                </a:lnTo>
                <a:lnTo>
                  <a:pt x="123155" y="21657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5688186" y="9733879"/>
            <a:ext cx="123189" cy="22225"/>
          </a:xfrm>
          <a:custGeom>
            <a:avLst/>
            <a:gdLst/>
            <a:ahLst/>
            <a:cxnLst/>
            <a:rect l="l" t="t" r="r" b="b"/>
            <a:pathLst>
              <a:path w="123190" h="22225">
                <a:moveTo>
                  <a:pt x="123155" y="21657"/>
                </a:moveTo>
                <a:lnTo>
                  <a:pt x="0" y="21657"/>
                </a:lnTo>
                <a:lnTo>
                  <a:pt x="0" y="0"/>
                </a:lnTo>
                <a:lnTo>
                  <a:pt x="123155" y="0"/>
                </a:lnTo>
                <a:lnTo>
                  <a:pt x="123155" y="21657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5934497" y="9733879"/>
            <a:ext cx="61594" cy="22225"/>
          </a:xfrm>
          <a:custGeom>
            <a:avLst/>
            <a:gdLst/>
            <a:ahLst/>
            <a:cxnLst/>
            <a:rect l="l" t="t" r="r" b="b"/>
            <a:pathLst>
              <a:path w="61594" h="22225">
                <a:moveTo>
                  <a:pt x="61577" y="21657"/>
                </a:moveTo>
                <a:lnTo>
                  <a:pt x="0" y="21657"/>
                </a:lnTo>
                <a:lnTo>
                  <a:pt x="0" y="0"/>
                </a:lnTo>
                <a:lnTo>
                  <a:pt x="61577" y="0"/>
                </a:lnTo>
                <a:lnTo>
                  <a:pt x="61577" y="21657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6957332" y="8838209"/>
            <a:ext cx="48260" cy="22225"/>
          </a:xfrm>
          <a:custGeom>
            <a:avLst/>
            <a:gdLst/>
            <a:ahLst/>
            <a:cxnLst/>
            <a:rect l="l" t="t" r="r" b="b"/>
            <a:pathLst>
              <a:path w="48259" h="22225">
                <a:moveTo>
                  <a:pt x="48226" y="0"/>
                </a:moveTo>
                <a:lnTo>
                  <a:pt x="0" y="0"/>
                </a:lnTo>
                <a:lnTo>
                  <a:pt x="0" y="21657"/>
                </a:lnTo>
                <a:lnTo>
                  <a:pt x="48226" y="21657"/>
                </a:lnTo>
                <a:lnTo>
                  <a:pt x="48226" y="0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7102013" y="8838209"/>
            <a:ext cx="96520" cy="22225"/>
          </a:xfrm>
          <a:custGeom>
            <a:avLst/>
            <a:gdLst/>
            <a:ahLst/>
            <a:cxnLst/>
            <a:rect l="l" t="t" r="r" b="b"/>
            <a:pathLst>
              <a:path w="96519" h="22225">
                <a:moveTo>
                  <a:pt x="96453" y="0"/>
                </a:moveTo>
                <a:lnTo>
                  <a:pt x="0" y="0"/>
                </a:lnTo>
                <a:lnTo>
                  <a:pt x="0" y="21657"/>
                </a:lnTo>
                <a:lnTo>
                  <a:pt x="96453" y="21657"/>
                </a:lnTo>
                <a:lnTo>
                  <a:pt x="96453" y="0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7294919" y="8838209"/>
            <a:ext cx="48260" cy="22225"/>
          </a:xfrm>
          <a:custGeom>
            <a:avLst/>
            <a:gdLst/>
            <a:ahLst/>
            <a:cxnLst/>
            <a:rect l="l" t="t" r="r" b="b"/>
            <a:pathLst>
              <a:path w="48259" h="22225">
                <a:moveTo>
                  <a:pt x="48226" y="0"/>
                </a:moveTo>
                <a:lnTo>
                  <a:pt x="0" y="0"/>
                </a:lnTo>
                <a:lnTo>
                  <a:pt x="0" y="21657"/>
                </a:lnTo>
                <a:lnTo>
                  <a:pt x="48226" y="21657"/>
                </a:lnTo>
                <a:lnTo>
                  <a:pt x="48226" y="0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2123968" y="7895439"/>
            <a:ext cx="885190" cy="836930"/>
          </a:xfrm>
          <a:custGeom>
            <a:avLst/>
            <a:gdLst/>
            <a:ahLst/>
            <a:cxnLst/>
            <a:rect l="l" t="t" r="r" b="b"/>
            <a:pathLst>
              <a:path w="885190" h="836929">
                <a:moveTo>
                  <a:pt x="14863" y="0"/>
                </a:moveTo>
                <a:lnTo>
                  <a:pt x="0" y="15752"/>
                </a:lnTo>
                <a:lnTo>
                  <a:pt x="43485" y="56783"/>
                </a:lnTo>
                <a:lnTo>
                  <a:pt x="58348" y="41030"/>
                </a:lnTo>
                <a:lnTo>
                  <a:pt x="14863" y="0"/>
                </a:lnTo>
                <a:close/>
              </a:path>
              <a:path w="885190" h="836929">
                <a:moveTo>
                  <a:pt x="145320" y="123092"/>
                </a:moveTo>
                <a:lnTo>
                  <a:pt x="130457" y="138845"/>
                </a:lnTo>
                <a:lnTo>
                  <a:pt x="217429" y="220906"/>
                </a:lnTo>
                <a:lnTo>
                  <a:pt x="232292" y="205154"/>
                </a:lnTo>
                <a:lnTo>
                  <a:pt x="145320" y="123092"/>
                </a:lnTo>
                <a:close/>
              </a:path>
              <a:path w="885190" h="836929">
                <a:moveTo>
                  <a:pt x="319263" y="287216"/>
                </a:moveTo>
                <a:lnTo>
                  <a:pt x="304400" y="302968"/>
                </a:lnTo>
                <a:lnTo>
                  <a:pt x="391372" y="385030"/>
                </a:lnTo>
                <a:lnTo>
                  <a:pt x="406235" y="369278"/>
                </a:lnTo>
                <a:lnTo>
                  <a:pt x="319263" y="287216"/>
                </a:lnTo>
                <a:close/>
              </a:path>
              <a:path w="885190" h="836929">
                <a:moveTo>
                  <a:pt x="493207" y="451339"/>
                </a:moveTo>
                <a:lnTo>
                  <a:pt x="478343" y="467092"/>
                </a:lnTo>
                <a:lnTo>
                  <a:pt x="565315" y="549154"/>
                </a:lnTo>
                <a:lnTo>
                  <a:pt x="580178" y="533401"/>
                </a:lnTo>
                <a:lnTo>
                  <a:pt x="493207" y="451339"/>
                </a:lnTo>
                <a:close/>
              </a:path>
              <a:path w="885190" h="836929">
                <a:moveTo>
                  <a:pt x="667150" y="615463"/>
                </a:moveTo>
                <a:lnTo>
                  <a:pt x="652287" y="631215"/>
                </a:lnTo>
                <a:lnTo>
                  <a:pt x="739258" y="713277"/>
                </a:lnTo>
                <a:lnTo>
                  <a:pt x="754122" y="697525"/>
                </a:lnTo>
                <a:lnTo>
                  <a:pt x="667150" y="615463"/>
                </a:lnTo>
                <a:close/>
              </a:path>
              <a:path w="885190" h="836929">
                <a:moveTo>
                  <a:pt x="841093" y="779587"/>
                </a:moveTo>
                <a:lnTo>
                  <a:pt x="826230" y="795339"/>
                </a:lnTo>
                <a:lnTo>
                  <a:pt x="869716" y="836370"/>
                </a:lnTo>
                <a:lnTo>
                  <a:pt x="884579" y="820618"/>
                </a:lnTo>
                <a:lnTo>
                  <a:pt x="841093" y="779587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13508194" y="8713529"/>
            <a:ext cx="1019810" cy="311150"/>
          </a:xfrm>
          <a:custGeom>
            <a:avLst/>
            <a:gdLst/>
            <a:ahLst/>
            <a:cxnLst/>
            <a:rect l="l" t="t" r="r" b="b"/>
            <a:pathLst>
              <a:path w="1019809" h="311150">
                <a:moveTo>
                  <a:pt x="5961" y="0"/>
                </a:moveTo>
                <a:lnTo>
                  <a:pt x="0" y="20820"/>
                </a:lnTo>
                <a:lnTo>
                  <a:pt x="63348" y="38959"/>
                </a:lnTo>
                <a:lnTo>
                  <a:pt x="69310" y="18138"/>
                </a:lnTo>
                <a:lnTo>
                  <a:pt x="5961" y="0"/>
                </a:lnTo>
                <a:close/>
              </a:path>
              <a:path w="1019809" h="311150">
                <a:moveTo>
                  <a:pt x="196007" y="54415"/>
                </a:moveTo>
                <a:lnTo>
                  <a:pt x="190046" y="75236"/>
                </a:lnTo>
                <a:lnTo>
                  <a:pt x="316743" y="111514"/>
                </a:lnTo>
                <a:lnTo>
                  <a:pt x="322705" y="90693"/>
                </a:lnTo>
                <a:lnTo>
                  <a:pt x="196007" y="54415"/>
                </a:lnTo>
                <a:close/>
              </a:path>
              <a:path w="1019809" h="311150">
                <a:moveTo>
                  <a:pt x="449402" y="126970"/>
                </a:moveTo>
                <a:lnTo>
                  <a:pt x="443440" y="147791"/>
                </a:lnTo>
                <a:lnTo>
                  <a:pt x="570138" y="184068"/>
                </a:lnTo>
                <a:lnTo>
                  <a:pt x="576099" y="163247"/>
                </a:lnTo>
                <a:lnTo>
                  <a:pt x="449402" y="126970"/>
                </a:lnTo>
                <a:close/>
              </a:path>
              <a:path w="1019809" h="311150">
                <a:moveTo>
                  <a:pt x="702797" y="199525"/>
                </a:moveTo>
                <a:lnTo>
                  <a:pt x="696835" y="220346"/>
                </a:lnTo>
                <a:lnTo>
                  <a:pt x="823533" y="256623"/>
                </a:lnTo>
                <a:lnTo>
                  <a:pt x="829494" y="235802"/>
                </a:lnTo>
                <a:lnTo>
                  <a:pt x="702797" y="199525"/>
                </a:lnTo>
                <a:close/>
              </a:path>
              <a:path w="1019809" h="311150">
                <a:moveTo>
                  <a:pt x="956192" y="272079"/>
                </a:moveTo>
                <a:lnTo>
                  <a:pt x="950230" y="292900"/>
                </a:lnTo>
                <a:lnTo>
                  <a:pt x="1013579" y="311039"/>
                </a:lnTo>
                <a:lnTo>
                  <a:pt x="1019540" y="290218"/>
                </a:lnTo>
                <a:lnTo>
                  <a:pt x="956192" y="27207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12135604" y="9368858"/>
            <a:ext cx="868044" cy="211454"/>
          </a:xfrm>
          <a:custGeom>
            <a:avLst/>
            <a:gdLst/>
            <a:ahLst/>
            <a:cxnLst/>
            <a:rect l="l" t="t" r="r" b="b"/>
            <a:pathLst>
              <a:path w="868045" h="211454">
                <a:moveTo>
                  <a:pt x="4659" y="0"/>
                </a:moveTo>
                <a:lnTo>
                  <a:pt x="0" y="21150"/>
                </a:lnTo>
                <a:lnTo>
                  <a:pt x="53948" y="33034"/>
                </a:lnTo>
                <a:lnTo>
                  <a:pt x="58607" y="11883"/>
                </a:lnTo>
                <a:lnTo>
                  <a:pt x="4659" y="0"/>
                </a:lnTo>
                <a:close/>
              </a:path>
              <a:path w="868045" h="211454">
                <a:moveTo>
                  <a:pt x="166504" y="35651"/>
                </a:moveTo>
                <a:lnTo>
                  <a:pt x="161845" y="56802"/>
                </a:lnTo>
                <a:lnTo>
                  <a:pt x="269742" y="80570"/>
                </a:lnTo>
                <a:lnTo>
                  <a:pt x="274401" y="59419"/>
                </a:lnTo>
                <a:lnTo>
                  <a:pt x="166504" y="35651"/>
                </a:lnTo>
                <a:close/>
              </a:path>
              <a:path w="868045" h="211454">
                <a:moveTo>
                  <a:pt x="382299" y="83187"/>
                </a:moveTo>
                <a:lnTo>
                  <a:pt x="377639" y="104338"/>
                </a:lnTo>
                <a:lnTo>
                  <a:pt x="485537" y="128106"/>
                </a:lnTo>
                <a:lnTo>
                  <a:pt x="490196" y="106955"/>
                </a:lnTo>
                <a:lnTo>
                  <a:pt x="382299" y="83187"/>
                </a:lnTo>
                <a:close/>
              </a:path>
              <a:path w="868045" h="211454">
                <a:moveTo>
                  <a:pt x="598093" y="130723"/>
                </a:moveTo>
                <a:lnTo>
                  <a:pt x="593434" y="151873"/>
                </a:lnTo>
                <a:lnTo>
                  <a:pt x="701331" y="175641"/>
                </a:lnTo>
                <a:lnTo>
                  <a:pt x="705990" y="154491"/>
                </a:lnTo>
                <a:lnTo>
                  <a:pt x="598093" y="130723"/>
                </a:lnTo>
                <a:close/>
              </a:path>
              <a:path w="868045" h="211454">
                <a:moveTo>
                  <a:pt x="813887" y="178259"/>
                </a:moveTo>
                <a:lnTo>
                  <a:pt x="809228" y="199409"/>
                </a:lnTo>
                <a:lnTo>
                  <a:pt x="863177" y="211293"/>
                </a:lnTo>
                <a:lnTo>
                  <a:pt x="867836" y="190143"/>
                </a:lnTo>
                <a:lnTo>
                  <a:pt x="813887" y="178259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13633364" y="9543932"/>
            <a:ext cx="887094" cy="191770"/>
          </a:xfrm>
          <a:custGeom>
            <a:avLst/>
            <a:gdLst/>
            <a:ahLst/>
            <a:cxnLst/>
            <a:rect l="l" t="t" r="r" b="b"/>
            <a:pathLst>
              <a:path w="887094" h="191770">
                <a:moveTo>
                  <a:pt x="4098" y="0"/>
                </a:moveTo>
                <a:lnTo>
                  <a:pt x="0" y="21266"/>
                </a:lnTo>
                <a:lnTo>
                  <a:pt x="55174" y="31899"/>
                </a:lnTo>
                <a:lnTo>
                  <a:pt x="59272" y="10633"/>
                </a:lnTo>
                <a:lnTo>
                  <a:pt x="4098" y="0"/>
                </a:lnTo>
                <a:close/>
              </a:path>
              <a:path w="887094" h="191770">
                <a:moveTo>
                  <a:pt x="169622" y="31899"/>
                </a:moveTo>
                <a:lnTo>
                  <a:pt x="165524" y="53165"/>
                </a:lnTo>
                <a:lnTo>
                  <a:pt x="275873" y="74431"/>
                </a:lnTo>
                <a:lnTo>
                  <a:pt x="279971" y="53165"/>
                </a:lnTo>
                <a:lnTo>
                  <a:pt x="169622" y="31899"/>
                </a:lnTo>
                <a:close/>
              </a:path>
              <a:path w="887094" h="191770">
                <a:moveTo>
                  <a:pt x="390321" y="74431"/>
                </a:moveTo>
                <a:lnTo>
                  <a:pt x="386222" y="95697"/>
                </a:lnTo>
                <a:lnTo>
                  <a:pt x="496571" y="116963"/>
                </a:lnTo>
                <a:lnTo>
                  <a:pt x="500670" y="95697"/>
                </a:lnTo>
                <a:lnTo>
                  <a:pt x="390321" y="74431"/>
                </a:lnTo>
                <a:close/>
              </a:path>
              <a:path w="887094" h="191770">
                <a:moveTo>
                  <a:pt x="611019" y="116963"/>
                </a:moveTo>
                <a:lnTo>
                  <a:pt x="606921" y="138229"/>
                </a:lnTo>
                <a:lnTo>
                  <a:pt x="717270" y="159495"/>
                </a:lnTo>
                <a:lnTo>
                  <a:pt x="721369" y="138229"/>
                </a:lnTo>
                <a:lnTo>
                  <a:pt x="611019" y="116963"/>
                </a:lnTo>
                <a:close/>
              </a:path>
              <a:path w="887094" h="191770">
                <a:moveTo>
                  <a:pt x="831718" y="159495"/>
                </a:moveTo>
                <a:lnTo>
                  <a:pt x="827620" y="180761"/>
                </a:lnTo>
                <a:lnTo>
                  <a:pt x="882794" y="191394"/>
                </a:lnTo>
                <a:lnTo>
                  <a:pt x="886892" y="170128"/>
                </a:lnTo>
                <a:lnTo>
                  <a:pt x="831718" y="159495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13212615" y="10246372"/>
            <a:ext cx="449580" cy="139065"/>
          </a:xfrm>
          <a:custGeom>
            <a:avLst/>
            <a:gdLst/>
            <a:ahLst/>
            <a:cxnLst/>
            <a:rect l="l" t="t" r="r" b="b"/>
            <a:pathLst>
              <a:path w="449580" h="139065">
                <a:moveTo>
                  <a:pt x="84224" y="12864"/>
                </a:moveTo>
                <a:lnTo>
                  <a:pt x="57435" y="12864"/>
                </a:lnTo>
                <a:lnTo>
                  <a:pt x="65297" y="15138"/>
                </a:lnTo>
                <a:lnTo>
                  <a:pt x="70755" y="19686"/>
                </a:lnTo>
                <a:lnTo>
                  <a:pt x="76342" y="24104"/>
                </a:lnTo>
                <a:lnTo>
                  <a:pt x="79136" y="30342"/>
                </a:lnTo>
                <a:lnTo>
                  <a:pt x="79071" y="43856"/>
                </a:lnTo>
                <a:lnTo>
                  <a:pt x="77837" y="48794"/>
                </a:lnTo>
                <a:lnTo>
                  <a:pt x="75238" y="53992"/>
                </a:lnTo>
                <a:lnTo>
                  <a:pt x="72769" y="59060"/>
                </a:lnTo>
                <a:lnTo>
                  <a:pt x="67961" y="65102"/>
                </a:lnTo>
                <a:lnTo>
                  <a:pt x="4093" y="127671"/>
                </a:lnTo>
                <a:lnTo>
                  <a:pt x="4093" y="137612"/>
                </a:lnTo>
                <a:lnTo>
                  <a:pt x="99798" y="137612"/>
                </a:lnTo>
                <a:lnTo>
                  <a:pt x="99798" y="125137"/>
                </a:lnTo>
                <a:lnTo>
                  <a:pt x="24754" y="125137"/>
                </a:lnTo>
                <a:lnTo>
                  <a:pt x="71145" y="79526"/>
                </a:lnTo>
                <a:lnTo>
                  <a:pt x="93560" y="43856"/>
                </a:lnTo>
                <a:lnTo>
                  <a:pt x="93560" y="36839"/>
                </a:lnTo>
                <a:lnTo>
                  <a:pt x="92793" y="28726"/>
                </a:lnTo>
                <a:lnTo>
                  <a:pt x="90490" y="21538"/>
                </a:lnTo>
                <a:lnTo>
                  <a:pt x="86653" y="15276"/>
                </a:lnTo>
                <a:lnTo>
                  <a:pt x="84224" y="12864"/>
                </a:lnTo>
                <a:close/>
              </a:path>
              <a:path w="449580" h="139065">
                <a:moveTo>
                  <a:pt x="48339" y="0"/>
                </a:moveTo>
                <a:lnTo>
                  <a:pt x="5327" y="13254"/>
                </a:lnTo>
                <a:lnTo>
                  <a:pt x="0" y="19491"/>
                </a:lnTo>
                <a:lnTo>
                  <a:pt x="9940" y="28068"/>
                </a:lnTo>
                <a:lnTo>
                  <a:pt x="17104" y="21538"/>
                </a:lnTo>
                <a:lnTo>
                  <a:pt x="20382" y="19686"/>
                </a:lnTo>
                <a:lnTo>
                  <a:pt x="25875" y="16665"/>
                </a:lnTo>
                <a:lnTo>
                  <a:pt x="35852" y="13814"/>
                </a:lnTo>
                <a:lnTo>
                  <a:pt x="47170" y="12864"/>
                </a:lnTo>
                <a:lnTo>
                  <a:pt x="84224" y="12864"/>
                </a:lnTo>
                <a:lnTo>
                  <a:pt x="81280" y="9940"/>
                </a:lnTo>
                <a:lnTo>
                  <a:pt x="74690" y="5591"/>
                </a:lnTo>
                <a:lnTo>
                  <a:pt x="67003" y="2485"/>
                </a:lnTo>
                <a:lnTo>
                  <a:pt x="58219" y="621"/>
                </a:lnTo>
                <a:lnTo>
                  <a:pt x="48339" y="0"/>
                </a:lnTo>
                <a:close/>
              </a:path>
              <a:path w="449580" h="139065">
                <a:moveTo>
                  <a:pt x="171031" y="0"/>
                </a:moveTo>
                <a:lnTo>
                  <a:pt x="131804" y="18614"/>
                </a:lnTo>
                <a:lnTo>
                  <a:pt x="117075" y="59121"/>
                </a:lnTo>
                <a:lnTo>
                  <a:pt x="116649" y="69390"/>
                </a:lnTo>
                <a:lnTo>
                  <a:pt x="117007" y="78028"/>
                </a:lnTo>
                <a:lnTo>
                  <a:pt x="117075" y="79672"/>
                </a:lnTo>
                <a:lnTo>
                  <a:pt x="131804" y="120215"/>
                </a:lnTo>
                <a:lnTo>
                  <a:pt x="171031" y="138781"/>
                </a:lnTo>
                <a:lnTo>
                  <a:pt x="178706" y="138257"/>
                </a:lnTo>
                <a:lnTo>
                  <a:pt x="185942" y="136686"/>
                </a:lnTo>
                <a:lnTo>
                  <a:pt x="192740" y="134067"/>
                </a:lnTo>
                <a:lnTo>
                  <a:pt x="199099" y="130400"/>
                </a:lnTo>
                <a:lnTo>
                  <a:pt x="204794" y="125917"/>
                </a:lnTo>
                <a:lnTo>
                  <a:pt x="163104" y="125917"/>
                </a:lnTo>
                <a:lnTo>
                  <a:pt x="156087" y="123708"/>
                </a:lnTo>
                <a:lnTo>
                  <a:pt x="132145" y="86007"/>
                </a:lnTo>
                <a:lnTo>
                  <a:pt x="130878" y="69390"/>
                </a:lnTo>
                <a:lnTo>
                  <a:pt x="131195" y="60753"/>
                </a:lnTo>
                <a:lnTo>
                  <a:pt x="144002" y="23909"/>
                </a:lnTo>
                <a:lnTo>
                  <a:pt x="163104" y="12864"/>
                </a:lnTo>
                <a:lnTo>
                  <a:pt x="204779" y="12864"/>
                </a:lnTo>
                <a:lnTo>
                  <a:pt x="199099" y="8381"/>
                </a:lnTo>
                <a:lnTo>
                  <a:pt x="192740" y="4714"/>
                </a:lnTo>
                <a:lnTo>
                  <a:pt x="185942" y="2095"/>
                </a:lnTo>
                <a:lnTo>
                  <a:pt x="178706" y="523"/>
                </a:lnTo>
                <a:lnTo>
                  <a:pt x="171031" y="0"/>
                </a:lnTo>
                <a:close/>
              </a:path>
              <a:path w="449580" h="139065">
                <a:moveTo>
                  <a:pt x="204779" y="12864"/>
                </a:moveTo>
                <a:lnTo>
                  <a:pt x="178958" y="12864"/>
                </a:lnTo>
                <a:lnTo>
                  <a:pt x="185910" y="15073"/>
                </a:lnTo>
                <a:lnTo>
                  <a:pt x="191887" y="19491"/>
                </a:lnTo>
                <a:lnTo>
                  <a:pt x="210867" y="60753"/>
                </a:lnTo>
                <a:lnTo>
                  <a:pt x="211184" y="69390"/>
                </a:lnTo>
                <a:lnTo>
                  <a:pt x="210867" y="78028"/>
                </a:lnTo>
                <a:lnTo>
                  <a:pt x="197995" y="114871"/>
                </a:lnTo>
                <a:lnTo>
                  <a:pt x="191887" y="119289"/>
                </a:lnTo>
                <a:lnTo>
                  <a:pt x="185910" y="123708"/>
                </a:lnTo>
                <a:lnTo>
                  <a:pt x="178958" y="125917"/>
                </a:lnTo>
                <a:lnTo>
                  <a:pt x="204794" y="125917"/>
                </a:lnTo>
                <a:lnTo>
                  <a:pt x="223854" y="89272"/>
                </a:lnTo>
                <a:lnTo>
                  <a:pt x="225608" y="69390"/>
                </a:lnTo>
                <a:lnTo>
                  <a:pt x="225239" y="60753"/>
                </a:lnTo>
                <a:lnTo>
                  <a:pt x="225170" y="59121"/>
                </a:lnTo>
                <a:lnTo>
                  <a:pt x="210210" y="18614"/>
                </a:lnTo>
                <a:lnTo>
                  <a:pt x="204996" y="13035"/>
                </a:lnTo>
                <a:lnTo>
                  <a:pt x="204779" y="12864"/>
                </a:lnTo>
                <a:close/>
              </a:path>
              <a:path w="449580" h="139065">
                <a:moveTo>
                  <a:pt x="322923" y="12864"/>
                </a:moveTo>
                <a:lnTo>
                  <a:pt x="296134" y="12864"/>
                </a:lnTo>
                <a:lnTo>
                  <a:pt x="303996" y="15138"/>
                </a:lnTo>
                <a:lnTo>
                  <a:pt x="309453" y="19686"/>
                </a:lnTo>
                <a:lnTo>
                  <a:pt x="315041" y="24104"/>
                </a:lnTo>
                <a:lnTo>
                  <a:pt x="317835" y="30342"/>
                </a:lnTo>
                <a:lnTo>
                  <a:pt x="317770" y="43856"/>
                </a:lnTo>
                <a:lnTo>
                  <a:pt x="316536" y="48794"/>
                </a:lnTo>
                <a:lnTo>
                  <a:pt x="313937" y="53992"/>
                </a:lnTo>
                <a:lnTo>
                  <a:pt x="311468" y="59060"/>
                </a:lnTo>
                <a:lnTo>
                  <a:pt x="306660" y="65102"/>
                </a:lnTo>
                <a:lnTo>
                  <a:pt x="242791" y="127671"/>
                </a:lnTo>
                <a:lnTo>
                  <a:pt x="242791" y="137612"/>
                </a:lnTo>
                <a:lnTo>
                  <a:pt x="338496" y="137612"/>
                </a:lnTo>
                <a:lnTo>
                  <a:pt x="338496" y="125137"/>
                </a:lnTo>
                <a:lnTo>
                  <a:pt x="263453" y="125137"/>
                </a:lnTo>
                <a:lnTo>
                  <a:pt x="309843" y="79526"/>
                </a:lnTo>
                <a:lnTo>
                  <a:pt x="332259" y="43856"/>
                </a:lnTo>
                <a:lnTo>
                  <a:pt x="332259" y="36839"/>
                </a:lnTo>
                <a:lnTo>
                  <a:pt x="331491" y="28726"/>
                </a:lnTo>
                <a:lnTo>
                  <a:pt x="329189" y="21538"/>
                </a:lnTo>
                <a:lnTo>
                  <a:pt x="325352" y="15276"/>
                </a:lnTo>
                <a:lnTo>
                  <a:pt x="322923" y="12864"/>
                </a:lnTo>
                <a:close/>
              </a:path>
              <a:path w="449580" h="139065">
                <a:moveTo>
                  <a:pt x="287038" y="0"/>
                </a:moveTo>
                <a:lnTo>
                  <a:pt x="244026" y="13254"/>
                </a:lnTo>
                <a:lnTo>
                  <a:pt x="238698" y="19491"/>
                </a:lnTo>
                <a:lnTo>
                  <a:pt x="248639" y="28068"/>
                </a:lnTo>
                <a:lnTo>
                  <a:pt x="255803" y="21538"/>
                </a:lnTo>
                <a:lnTo>
                  <a:pt x="259081" y="19686"/>
                </a:lnTo>
                <a:lnTo>
                  <a:pt x="264574" y="16665"/>
                </a:lnTo>
                <a:lnTo>
                  <a:pt x="274551" y="13814"/>
                </a:lnTo>
                <a:lnTo>
                  <a:pt x="285868" y="12864"/>
                </a:lnTo>
                <a:lnTo>
                  <a:pt x="322923" y="12864"/>
                </a:lnTo>
                <a:lnTo>
                  <a:pt x="319979" y="9940"/>
                </a:lnTo>
                <a:lnTo>
                  <a:pt x="313388" y="5591"/>
                </a:lnTo>
                <a:lnTo>
                  <a:pt x="305701" y="2485"/>
                </a:lnTo>
                <a:lnTo>
                  <a:pt x="296918" y="621"/>
                </a:lnTo>
                <a:lnTo>
                  <a:pt x="287038" y="0"/>
                </a:lnTo>
                <a:close/>
              </a:path>
              <a:path w="449580" h="139065">
                <a:moveTo>
                  <a:pt x="433706" y="12864"/>
                </a:moveTo>
                <a:lnTo>
                  <a:pt x="406918" y="12864"/>
                </a:lnTo>
                <a:lnTo>
                  <a:pt x="414779" y="15138"/>
                </a:lnTo>
                <a:lnTo>
                  <a:pt x="420237" y="19686"/>
                </a:lnTo>
                <a:lnTo>
                  <a:pt x="425825" y="24104"/>
                </a:lnTo>
                <a:lnTo>
                  <a:pt x="428619" y="30342"/>
                </a:lnTo>
                <a:lnTo>
                  <a:pt x="428554" y="43856"/>
                </a:lnTo>
                <a:lnTo>
                  <a:pt x="427319" y="48794"/>
                </a:lnTo>
                <a:lnTo>
                  <a:pt x="424720" y="53992"/>
                </a:lnTo>
                <a:lnTo>
                  <a:pt x="422251" y="59060"/>
                </a:lnTo>
                <a:lnTo>
                  <a:pt x="417443" y="65102"/>
                </a:lnTo>
                <a:lnTo>
                  <a:pt x="353575" y="127671"/>
                </a:lnTo>
                <a:lnTo>
                  <a:pt x="353575" y="137612"/>
                </a:lnTo>
                <a:lnTo>
                  <a:pt x="449280" y="137612"/>
                </a:lnTo>
                <a:lnTo>
                  <a:pt x="449280" y="125137"/>
                </a:lnTo>
                <a:lnTo>
                  <a:pt x="374236" y="125137"/>
                </a:lnTo>
                <a:lnTo>
                  <a:pt x="420627" y="79526"/>
                </a:lnTo>
                <a:lnTo>
                  <a:pt x="443043" y="43856"/>
                </a:lnTo>
                <a:lnTo>
                  <a:pt x="443043" y="36839"/>
                </a:lnTo>
                <a:lnTo>
                  <a:pt x="442275" y="28726"/>
                </a:lnTo>
                <a:lnTo>
                  <a:pt x="439973" y="21538"/>
                </a:lnTo>
                <a:lnTo>
                  <a:pt x="436135" y="15276"/>
                </a:lnTo>
                <a:lnTo>
                  <a:pt x="433706" y="12864"/>
                </a:lnTo>
                <a:close/>
              </a:path>
              <a:path w="449580" h="139065">
                <a:moveTo>
                  <a:pt x="397821" y="0"/>
                </a:moveTo>
                <a:lnTo>
                  <a:pt x="354810" y="13254"/>
                </a:lnTo>
                <a:lnTo>
                  <a:pt x="349482" y="19491"/>
                </a:lnTo>
                <a:lnTo>
                  <a:pt x="359423" y="28068"/>
                </a:lnTo>
                <a:lnTo>
                  <a:pt x="366586" y="21538"/>
                </a:lnTo>
                <a:lnTo>
                  <a:pt x="369865" y="19686"/>
                </a:lnTo>
                <a:lnTo>
                  <a:pt x="375357" y="16665"/>
                </a:lnTo>
                <a:lnTo>
                  <a:pt x="385335" y="13814"/>
                </a:lnTo>
                <a:lnTo>
                  <a:pt x="396652" y="12864"/>
                </a:lnTo>
                <a:lnTo>
                  <a:pt x="433706" y="12864"/>
                </a:lnTo>
                <a:lnTo>
                  <a:pt x="430763" y="9940"/>
                </a:lnTo>
                <a:lnTo>
                  <a:pt x="424172" y="5591"/>
                </a:lnTo>
                <a:lnTo>
                  <a:pt x="416485" y="2485"/>
                </a:lnTo>
                <a:lnTo>
                  <a:pt x="407701" y="621"/>
                </a:lnTo>
                <a:lnTo>
                  <a:pt x="397821" y="0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4447133" y="10246372"/>
            <a:ext cx="467995" cy="139065"/>
          </a:xfrm>
          <a:custGeom>
            <a:avLst/>
            <a:gdLst/>
            <a:ahLst/>
            <a:cxnLst/>
            <a:rect l="l" t="t" r="r" b="b"/>
            <a:pathLst>
              <a:path w="467995" h="139065">
                <a:moveTo>
                  <a:pt x="84224" y="12864"/>
                </a:moveTo>
                <a:lnTo>
                  <a:pt x="57435" y="12864"/>
                </a:lnTo>
                <a:lnTo>
                  <a:pt x="65297" y="15138"/>
                </a:lnTo>
                <a:lnTo>
                  <a:pt x="70755" y="19686"/>
                </a:lnTo>
                <a:lnTo>
                  <a:pt x="76342" y="24104"/>
                </a:lnTo>
                <a:lnTo>
                  <a:pt x="79136" y="30342"/>
                </a:lnTo>
                <a:lnTo>
                  <a:pt x="79071" y="43856"/>
                </a:lnTo>
                <a:lnTo>
                  <a:pt x="77837" y="48794"/>
                </a:lnTo>
                <a:lnTo>
                  <a:pt x="75238" y="53992"/>
                </a:lnTo>
                <a:lnTo>
                  <a:pt x="72769" y="59060"/>
                </a:lnTo>
                <a:lnTo>
                  <a:pt x="67961" y="65102"/>
                </a:lnTo>
                <a:lnTo>
                  <a:pt x="4093" y="127671"/>
                </a:lnTo>
                <a:lnTo>
                  <a:pt x="4093" y="137612"/>
                </a:lnTo>
                <a:lnTo>
                  <a:pt x="99798" y="137612"/>
                </a:lnTo>
                <a:lnTo>
                  <a:pt x="99798" y="125137"/>
                </a:lnTo>
                <a:lnTo>
                  <a:pt x="24754" y="125137"/>
                </a:lnTo>
                <a:lnTo>
                  <a:pt x="71145" y="79526"/>
                </a:lnTo>
                <a:lnTo>
                  <a:pt x="93560" y="43856"/>
                </a:lnTo>
                <a:lnTo>
                  <a:pt x="93560" y="36839"/>
                </a:lnTo>
                <a:lnTo>
                  <a:pt x="92793" y="28726"/>
                </a:lnTo>
                <a:lnTo>
                  <a:pt x="90490" y="21538"/>
                </a:lnTo>
                <a:lnTo>
                  <a:pt x="86653" y="15276"/>
                </a:lnTo>
                <a:lnTo>
                  <a:pt x="84224" y="12864"/>
                </a:lnTo>
                <a:close/>
              </a:path>
              <a:path w="467995" h="139065">
                <a:moveTo>
                  <a:pt x="48339" y="0"/>
                </a:moveTo>
                <a:lnTo>
                  <a:pt x="5327" y="13254"/>
                </a:lnTo>
                <a:lnTo>
                  <a:pt x="0" y="19491"/>
                </a:lnTo>
                <a:lnTo>
                  <a:pt x="9940" y="28068"/>
                </a:lnTo>
                <a:lnTo>
                  <a:pt x="17104" y="21538"/>
                </a:lnTo>
                <a:lnTo>
                  <a:pt x="20382" y="19686"/>
                </a:lnTo>
                <a:lnTo>
                  <a:pt x="25875" y="16665"/>
                </a:lnTo>
                <a:lnTo>
                  <a:pt x="35852" y="13814"/>
                </a:lnTo>
                <a:lnTo>
                  <a:pt x="47170" y="12864"/>
                </a:lnTo>
                <a:lnTo>
                  <a:pt x="84224" y="12864"/>
                </a:lnTo>
                <a:lnTo>
                  <a:pt x="81280" y="9940"/>
                </a:lnTo>
                <a:lnTo>
                  <a:pt x="74690" y="5591"/>
                </a:lnTo>
                <a:lnTo>
                  <a:pt x="67003" y="2485"/>
                </a:lnTo>
                <a:lnTo>
                  <a:pt x="58219" y="621"/>
                </a:lnTo>
                <a:lnTo>
                  <a:pt x="48339" y="0"/>
                </a:lnTo>
                <a:close/>
              </a:path>
              <a:path w="467995" h="139065">
                <a:moveTo>
                  <a:pt x="171031" y="0"/>
                </a:moveTo>
                <a:lnTo>
                  <a:pt x="131804" y="18614"/>
                </a:lnTo>
                <a:lnTo>
                  <a:pt x="117075" y="59121"/>
                </a:lnTo>
                <a:lnTo>
                  <a:pt x="116649" y="69390"/>
                </a:lnTo>
                <a:lnTo>
                  <a:pt x="117007" y="78028"/>
                </a:lnTo>
                <a:lnTo>
                  <a:pt x="117075" y="79672"/>
                </a:lnTo>
                <a:lnTo>
                  <a:pt x="131804" y="120215"/>
                </a:lnTo>
                <a:lnTo>
                  <a:pt x="171031" y="138781"/>
                </a:lnTo>
                <a:lnTo>
                  <a:pt x="178706" y="138257"/>
                </a:lnTo>
                <a:lnTo>
                  <a:pt x="185942" y="136686"/>
                </a:lnTo>
                <a:lnTo>
                  <a:pt x="192740" y="134067"/>
                </a:lnTo>
                <a:lnTo>
                  <a:pt x="199099" y="130400"/>
                </a:lnTo>
                <a:lnTo>
                  <a:pt x="204794" y="125917"/>
                </a:lnTo>
                <a:lnTo>
                  <a:pt x="163104" y="125917"/>
                </a:lnTo>
                <a:lnTo>
                  <a:pt x="156087" y="123708"/>
                </a:lnTo>
                <a:lnTo>
                  <a:pt x="132145" y="86007"/>
                </a:lnTo>
                <a:lnTo>
                  <a:pt x="130878" y="69390"/>
                </a:lnTo>
                <a:lnTo>
                  <a:pt x="131195" y="60753"/>
                </a:lnTo>
                <a:lnTo>
                  <a:pt x="144002" y="23909"/>
                </a:lnTo>
                <a:lnTo>
                  <a:pt x="163104" y="12864"/>
                </a:lnTo>
                <a:lnTo>
                  <a:pt x="204779" y="12864"/>
                </a:lnTo>
                <a:lnTo>
                  <a:pt x="199099" y="8381"/>
                </a:lnTo>
                <a:lnTo>
                  <a:pt x="192740" y="4714"/>
                </a:lnTo>
                <a:lnTo>
                  <a:pt x="185942" y="2095"/>
                </a:lnTo>
                <a:lnTo>
                  <a:pt x="178706" y="523"/>
                </a:lnTo>
                <a:lnTo>
                  <a:pt x="171031" y="0"/>
                </a:lnTo>
                <a:close/>
              </a:path>
              <a:path w="467995" h="139065">
                <a:moveTo>
                  <a:pt x="204779" y="12864"/>
                </a:moveTo>
                <a:lnTo>
                  <a:pt x="178958" y="12864"/>
                </a:lnTo>
                <a:lnTo>
                  <a:pt x="185910" y="15073"/>
                </a:lnTo>
                <a:lnTo>
                  <a:pt x="191887" y="19491"/>
                </a:lnTo>
                <a:lnTo>
                  <a:pt x="210867" y="60753"/>
                </a:lnTo>
                <a:lnTo>
                  <a:pt x="211184" y="69390"/>
                </a:lnTo>
                <a:lnTo>
                  <a:pt x="210867" y="78028"/>
                </a:lnTo>
                <a:lnTo>
                  <a:pt x="197995" y="114871"/>
                </a:lnTo>
                <a:lnTo>
                  <a:pt x="191887" y="119289"/>
                </a:lnTo>
                <a:lnTo>
                  <a:pt x="185910" y="123708"/>
                </a:lnTo>
                <a:lnTo>
                  <a:pt x="178958" y="125917"/>
                </a:lnTo>
                <a:lnTo>
                  <a:pt x="204794" y="125917"/>
                </a:lnTo>
                <a:lnTo>
                  <a:pt x="223854" y="89272"/>
                </a:lnTo>
                <a:lnTo>
                  <a:pt x="225608" y="69390"/>
                </a:lnTo>
                <a:lnTo>
                  <a:pt x="225239" y="60753"/>
                </a:lnTo>
                <a:lnTo>
                  <a:pt x="225170" y="59121"/>
                </a:lnTo>
                <a:lnTo>
                  <a:pt x="210210" y="18614"/>
                </a:lnTo>
                <a:lnTo>
                  <a:pt x="204996" y="13035"/>
                </a:lnTo>
                <a:lnTo>
                  <a:pt x="204779" y="12864"/>
                </a:lnTo>
                <a:close/>
              </a:path>
              <a:path w="467995" h="139065">
                <a:moveTo>
                  <a:pt x="322923" y="12864"/>
                </a:moveTo>
                <a:lnTo>
                  <a:pt x="296134" y="12864"/>
                </a:lnTo>
                <a:lnTo>
                  <a:pt x="303996" y="15138"/>
                </a:lnTo>
                <a:lnTo>
                  <a:pt x="309453" y="19686"/>
                </a:lnTo>
                <a:lnTo>
                  <a:pt x="315041" y="24104"/>
                </a:lnTo>
                <a:lnTo>
                  <a:pt x="317835" y="30342"/>
                </a:lnTo>
                <a:lnTo>
                  <a:pt x="317770" y="43856"/>
                </a:lnTo>
                <a:lnTo>
                  <a:pt x="316536" y="48794"/>
                </a:lnTo>
                <a:lnTo>
                  <a:pt x="313937" y="53992"/>
                </a:lnTo>
                <a:lnTo>
                  <a:pt x="311468" y="59060"/>
                </a:lnTo>
                <a:lnTo>
                  <a:pt x="306660" y="65102"/>
                </a:lnTo>
                <a:lnTo>
                  <a:pt x="242791" y="127671"/>
                </a:lnTo>
                <a:lnTo>
                  <a:pt x="242791" y="137612"/>
                </a:lnTo>
                <a:lnTo>
                  <a:pt x="338496" y="137612"/>
                </a:lnTo>
                <a:lnTo>
                  <a:pt x="338496" y="125137"/>
                </a:lnTo>
                <a:lnTo>
                  <a:pt x="263453" y="125137"/>
                </a:lnTo>
                <a:lnTo>
                  <a:pt x="309843" y="79526"/>
                </a:lnTo>
                <a:lnTo>
                  <a:pt x="332259" y="43856"/>
                </a:lnTo>
                <a:lnTo>
                  <a:pt x="332259" y="36839"/>
                </a:lnTo>
                <a:lnTo>
                  <a:pt x="331491" y="28726"/>
                </a:lnTo>
                <a:lnTo>
                  <a:pt x="329189" y="21538"/>
                </a:lnTo>
                <a:lnTo>
                  <a:pt x="325352" y="15276"/>
                </a:lnTo>
                <a:lnTo>
                  <a:pt x="322923" y="12864"/>
                </a:lnTo>
                <a:close/>
              </a:path>
              <a:path w="467995" h="139065">
                <a:moveTo>
                  <a:pt x="287038" y="0"/>
                </a:moveTo>
                <a:lnTo>
                  <a:pt x="244026" y="13254"/>
                </a:lnTo>
                <a:lnTo>
                  <a:pt x="238698" y="19491"/>
                </a:lnTo>
                <a:lnTo>
                  <a:pt x="248639" y="28068"/>
                </a:lnTo>
                <a:lnTo>
                  <a:pt x="255803" y="21538"/>
                </a:lnTo>
                <a:lnTo>
                  <a:pt x="259081" y="19686"/>
                </a:lnTo>
                <a:lnTo>
                  <a:pt x="264574" y="16665"/>
                </a:lnTo>
                <a:lnTo>
                  <a:pt x="274551" y="13814"/>
                </a:lnTo>
                <a:lnTo>
                  <a:pt x="285868" y="12864"/>
                </a:lnTo>
                <a:lnTo>
                  <a:pt x="322923" y="12864"/>
                </a:lnTo>
                <a:lnTo>
                  <a:pt x="319979" y="9940"/>
                </a:lnTo>
                <a:lnTo>
                  <a:pt x="313388" y="5591"/>
                </a:lnTo>
                <a:lnTo>
                  <a:pt x="305701" y="2485"/>
                </a:lnTo>
                <a:lnTo>
                  <a:pt x="296918" y="621"/>
                </a:lnTo>
                <a:lnTo>
                  <a:pt x="287038" y="0"/>
                </a:lnTo>
                <a:close/>
              </a:path>
              <a:path w="467995" h="139065">
                <a:moveTo>
                  <a:pt x="440228" y="101747"/>
                </a:moveTo>
                <a:lnTo>
                  <a:pt x="426194" y="101747"/>
                </a:lnTo>
                <a:lnTo>
                  <a:pt x="426194" y="137612"/>
                </a:lnTo>
                <a:lnTo>
                  <a:pt x="440228" y="137612"/>
                </a:lnTo>
                <a:lnTo>
                  <a:pt x="440228" y="101747"/>
                </a:lnTo>
                <a:close/>
              </a:path>
              <a:path w="467995" h="139065">
                <a:moveTo>
                  <a:pt x="437110" y="1169"/>
                </a:moveTo>
                <a:lnTo>
                  <a:pt x="421516" y="1169"/>
                </a:lnTo>
                <a:lnTo>
                  <a:pt x="349202" y="91611"/>
                </a:lnTo>
                <a:lnTo>
                  <a:pt x="349202" y="101747"/>
                </a:lnTo>
                <a:lnTo>
                  <a:pt x="467517" y="101747"/>
                </a:lnTo>
                <a:lnTo>
                  <a:pt x="467517" y="89272"/>
                </a:lnTo>
                <a:lnTo>
                  <a:pt x="367329" y="89272"/>
                </a:lnTo>
                <a:lnTo>
                  <a:pt x="437110" y="1169"/>
                </a:lnTo>
                <a:close/>
              </a:path>
              <a:path w="467995" h="139065">
                <a:moveTo>
                  <a:pt x="440228" y="57695"/>
                </a:moveTo>
                <a:lnTo>
                  <a:pt x="426584" y="57695"/>
                </a:lnTo>
                <a:lnTo>
                  <a:pt x="426584" y="89272"/>
                </a:lnTo>
                <a:lnTo>
                  <a:pt x="440228" y="89272"/>
                </a:lnTo>
                <a:lnTo>
                  <a:pt x="440228" y="57695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5632248" y="10245202"/>
            <a:ext cx="471805" cy="141605"/>
          </a:xfrm>
          <a:custGeom>
            <a:avLst/>
            <a:gdLst/>
            <a:ahLst/>
            <a:cxnLst/>
            <a:rect l="l" t="t" r="r" b="b"/>
            <a:pathLst>
              <a:path w="471804" h="141604">
                <a:moveTo>
                  <a:pt x="103154" y="26508"/>
                </a:moveTo>
                <a:lnTo>
                  <a:pt x="58410" y="26508"/>
                </a:lnTo>
                <a:lnTo>
                  <a:pt x="63803" y="28003"/>
                </a:lnTo>
                <a:lnTo>
                  <a:pt x="67441" y="30991"/>
                </a:lnTo>
                <a:lnTo>
                  <a:pt x="71210" y="33850"/>
                </a:lnTo>
                <a:lnTo>
                  <a:pt x="73094" y="38009"/>
                </a:lnTo>
                <a:lnTo>
                  <a:pt x="73094" y="47235"/>
                </a:lnTo>
                <a:lnTo>
                  <a:pt x="6237" y="118315"/>
                </a:lnTo>
                <a:lnTo>
                  <a:pt x="6237" y="138781"/>
                </a:lnTo>
                <a:lnTo>
                  <a:pt x="109349" y="138781"/>
                </a:lnTo>
                <a:lnTo>
                  <a:pt x="109349" y="113052"/>
                </a:lnTo>
                <a:lnTo>
                  <a:pt x="50678" y="113052"/>
                </a:lnTo>
                <a:lnTo>
                  <a:pt x="82060" y="83424"/>
                </a:lnTo>
                <a:lnTo>
                  <a:pt x="104866" y="47754"/>
                </a:lnTo>
                <a:lnTo>
                  <a:pt x="104866" y="32226"/>
                </a:lnTo>
                <a:lnTo>
                  <a:pt x="104511" y="30991"/>
                </a:lnTo>
                <a:lnTo>
                  <a:pt x="103154" y="26508"/>
                </a:lnTo>
                <a:close/>
              </a:path>
              <a:path w="471804" h="141604">
                <a:moveTo>
                  <a:pt x="54187" y="0"/>
                </a:moveTo>
                <a:lnTo>
                  <a:pt x="15386" y="10464"/>
                </a:lnTo>
                <a:lnTo>
                  <a:pt x="0" y="25339"/>
                </a:lnTo>
                <a:lnTo>
                  <a:pt x="23000" y="40153"/>
                </a:lnTo>
                <a:lnTo>
                  <a:pt x="26248" y="35605"/>
                </a:lnTo>
                <a:lnTo>
                  <a:pt x="30277" y="32226"/>
                </a:lnTo>
                <a:lnTo>
                  <a:pt x="35085" y="30017"/>
                </a:lnTo>
                <a:lnTo>
                  <a:pt x="39893" y="27678"/>
                </a:lnTo>
                <a:lnTo>
                  <a:pt x="45285" y="26508"/>
                </a:lnTo>
                <a:lnTo>
                  <a:pt x="103154" y="26508"/>
                </a:lnTo>
                <a:lnTo>
                  <a:pt x="102800" y="25339"/>
                </a:lnTo>
                <a:lnTo>
                  <a:pt x="102721" y="25079"/>
                </a:lnTo>
                <a:lnTo>
                  <a:pt x="98433" y="19101"/>
                </a:lnTo>
                <a:lnTo>
                  <a:pt x="94275" y="12994"/>
                </a:lnTo>
                <a:lnTo>
                  <a:pt x="88362" y="8316"/>
                </a:lnTo>
                <a:lnTo>
                  <a:pt x="80696" y="5067"/>
                </a:lnTo>
                <a:lnTo>
                  <a:pt x="74799" y="2850"/>
                </a:lnTo>
                <a:lnTo>
                  <a:pt x="68416" y="1266"/>
                </a:lnTo>
                <a:lnTo>
                  <a:pt x="62338" y="426"/>
                </a:lnTo>
                <a:lnTo>
                  <a:pt x="64092" y="426"/>
                </a:lnTo>
                <a:lnTo>
                  <a:pt x="54187" y="0"/>
                </a:lnTo>
                <a:close/>
              </a:path>
              <a:path w="471804" h="141604">
                <a:moveTo>
                  <a:pt x="180472" y="0"/>
                </a:moveTo>
                <a:lnTo>
                  <a:pt x="143986" y="13047"/>
                </a:lnTo>
                <a:lnTo>
                  <a:pt x="123849" y="50093"/>
                </a:lnTo>
                <a:lnTo>
                  <a:pt x="121997" y="70560"/>
                </a:lnTo>
                <a:lnTo>
                  <a:pt x="122453" y="81037"/>
                </a:lnTo>
                <a:lnTo>
                  <a:pt x="122460" y="81195"/>
                </a:lnTo>
                <a:lnTo>
                  <a:pt x="138419" y="122506"/>
                </a:lnTo>
                <a:lnTo>
                  <a:pt x="172225" y="140596"/>
                </a:lnTo>
                <a:lnTo>
                  <a:pt x="180472" y="141120"/>
                </a:lnTo>
                <a:lnTo>
                  <a:pt x="188720" y="140596"/>
                </a:lnTo>
                <a:lnTo>
                  <a:pt x="222477" y="122506"/>
                </a:lnTo>
                <a:lnTo>
                  <a:pt x="228144" y="114416"/>
                </a:lnTo>
                <a:lnTo>
                  <a:pt x="172286" y="114416"/>
                </a:lnTo>
                <a:lnTo>
                  <a:pt x="165789" y="110843"/>
                </a:lnTo>
                <a:lnTo>
                  <a:pt x="153964" y="70560"/>
                </a:lnTo>
                <a:lnTo>
                  <a:pt x="154402" y="60083"/>
                </a:lnTo>
                <a:lnTo>
                  <a:pt x="172286" y="26703"/>
                </a:lnTo>
                <a:lnTo>
                  <a:pt x="228075" y="26703"/>
                </a:lnTo>
                <a:lnTo>
                  <a:pt x="227277" y="25229"/>
                </a:lnTo>
                <a:lnTo>
                  <a:pt x="196504" y="2095"/>
                </a:lnTo>
                <a:lnTo>
                  <a:pt x="188720" y="523"/>
                </a:lnTo>
                <a:lnTo>
                  <a:pt x="180472" y="0"/>
                </a:lnTo>
                <a:close/>
              </a:path>
              <a:path w="471804" h="141604">
                <a:moveTo>
                  <a:pt x="228075" y="26703"/>
                </a:moveTo>
                <a:lnTo>
                  <a:pt x="188789" y="26703"/>
                </a:lnTo>
                <a:lnTo>
                  <a:pt x="195286" y="30277"/>
                </a:lnTo>
                <a:lnTo>
                  <a:pt x="199964" y="37424"/>
                </a:lnTo>
                <a:lnTo>
                  <a:pt x="207176" y="70560"/>
                </a:lnTo>
                <a:lnTo>
                  <a:pt x="206725" y="81037"/>
                </a:lnTo>
                <a:lnTo>
                  <a:pt x="188789" y="114416"/>
                </a:lnTo>
                <a:lnTo>
                  <a:pt x="228144" y="114416"/>
                </a:lnTo>
                <a:lnTo>
                  <a:pt x="238948" y="70560"/>
                </a:lnTo>
                <a:lnTo>
                  <a:pt x="238479" y="60083"/>
                </a:lnTo>
                <a:lnTo>
                  <a:pt x="238473" y="59937"/>
                </a:lnTo>
                <a:lnTo>
                  <a:pt x="237047" y="50093"/>
                </a:lnTo>
                <a:lnTo>
                  <a:pt x="234672" y="41030"/>
                </a:lnTo>
                <a:lnTo>
                  <a:pt x="231346" y="32746"/>
                </a:lnTo>
                <a:lnTo>
                  <a:pt x="228075" y="26703"/>
                </a:lnTo>
                <a:close/>
              </a:path>
              <a:path w="471804" h="141604">
                <a:moveTo>
                  <a:pt x="348896" y="26508"/>
                </a:moveTo>
                <a:lnTo>
                  <a:pt x="304152" y="26508"/>
                </a:lnTo>
                <a:lnTo>
                  <a:pt x="309544" y="28003"/>
                </a:lnTo>
                <a:lnTo>
                  <a:pt x="313183" y="30991"/>
                </a:lnTo>
                <a:lnTo>
                  <a:pt x="316951" y="33850"/>
                </a:lnTo>
                <a:lnTo>
                  <a:pt x="318835" y="38009"/>
                </a:lnTo>
                <a:lnTo>
                  <a:pt x="318835" y="47235"/>
                </a:lnTo>
                <a:lnTo>
                  <a:pt x="251978" y="118315"/>
                </a:lnTo>
                <a:lnTo>
                  <a:pt x="251978" y="138781"/>
                </a:lnTo>
                <a:lnTo>
                  <a:pt x="355090" y="138781"/>
                </a:lnTo>
                <a:lnTo>
                  <a:pt x="355090" y="113052"/>
                </a:lnTo>
                <a:lnTo>
                  <a:pt x="296420" y="113052"/>
                </a:lnTo>
                <a:lnTo>
                  <a:pt x="327802" y="83424"/>
                </a:lnTo>
                <a:lnTo>
                  <a:pt x="348923" y="54966"/>
                </a:lnTo>
                <a:lnTo>
                  <a:pt x="349048" y="54707"/>
                </a:lnTo>
                <a:lnTo>
                  <a:pt x="350607" y="47754"/>
                </a:lnTo>
                <a:lnTo>
                  <a:pt x="350607" y="32226"/>
                </a:lnTo>
                <a:lnTo>
                  <a:pt x="350253" y="30991"/>
                </a:lnTo>
                <a:lnTo>
                  <a:pt x="348896" y="26508"/>
                </a:lnTo>
                <a:close/>
              </a:path>
              <a:path w="471804" h="141604">
                <a:moveTo>
                  <a:pt x="299928" y="0"/>
                </a:moveTo>
                <a:lnTo>
                  <a:pt x="261127" y="10464"/>
                </a:lnTo>
                <a:lnTo>
                  <a:pt x="245741" y="25339"/>
                </a:lnTo>
                <a:lnTo>
                  <a:pt x="268741" y="40153"/>
                </a:lnTo>
                <a:lnTo>
                  <a:pt x="271990" y="35605"/>
                </a:lnTo>
                <a:lnTo>
                  <a:pt x="276018" y="32226"/>
                </a:lnTo>
                <a:lnTo>
                  <a:pt x="280826" y="30017"/>
                </a:lnTo>
                <a:lnTo>
                  <a:pt x="285634" y="27678"/>
                </a:lnTo>
                <a:lnTo>
                  <a:pt x="291027" y="26508"/>
                </a:lnTo>
                <a:lnTo>
                  <a:pt x="348896" y="26508"/>
                </a:lnTo>
                <a:lnTo>
                  <a:pt x="348542" y="25339"/>
                </a:lnTo>
                <a:lnTo>
                  <a:pt x="348463" y="25079"/>
                </a:lnTo>
                <a:lnTo>
                  <a:pt x="344175" y="19101"/>
                </a:lnTo>
                <a:lnTo>
                  <a:pt x="340017" y="12994"/>
                </a:lnTo>
                <a:lnTo>
                  <a:pt x="308079" y="426"/>
                </a:lnTo>
                <a:lnTo>
                  <a:pt x="309834" y="426"/>
                </a:lnTo>
                <a:lnTo>
                  <a:pt x="299928" y="0"/>
                </a:lnTo>
                <a:close/>
              </a:path>
              <a:path w="471804" h="141604">
                <a:moveTo>
                  <a:pt x="374941" y="102332"/>
                </a:moveTo>
                <a:lnTo>
                  <a:pt x="362467" y="126501"/>
                </a:lnTo>
                <a:lnTo>
                  <a:pt x="367595" y="129815"/>
                </a:lnTo>
                <a:lnTo>
                  <a:pt x="373236" y="132739"/>
                </a:lnTo>
                <a:lnTo>
                  <a:pt x="414510" y="141120"/>
                </a:lnTo>
                <a:lnTo>
                  <a:pt x="423488" y="140743"/>
                </a:lnTo>
                <a:lnTo>
                  <a:pt x="460835" y="125462"/>
                </a:lnTo>
                <a:lnTo>
                  <a:pt x="467465" y="114611"/>
                </a:lnTo>
                <a:lnTo>
                  <a:pt x="406583" y="114611"/>
                </a:lnTo>
                <a:lnTo>
                  <a:pt x="399631" y="113572"/>
                </a:lnTo>
                <a:lnTo>
                  <a:pt x="392874" y="111493"/>
                </a:lnTo>
                <a:lnTo>
                  <a:pt x="386117" y="109284"/>
                </a:lnTo>
                <a:lnTo>
                  <a:pt x="380139" y="106230"/>
                </a:lnTo>
                <a:lnTo>
                  <a:pt x="374941" y="102332"/>
                </a:lnTo>
                <a:close/>
              </a:path>
              <a:path w="471804" h="141604">
                <a:moveTo>
                  <a:pt x="462850" y="2339"/>
                </a:moveTo>
                <a:lnTo>
                  <a:pt x="379619" y="2339"/>
                </a:lnTo>
                <a:lnTo>
                  <a:pt x="372656" y="78552"/>
                </a:lnTo>
                <a:lnTo>
                  <a:pt x="372602" y="79136"/>
                </a:lnTo>
                <a:lnTo>
                  <a:pt x="419188" y="79136"/>
                </a:lnTo>
                <a:lnTo>
                  <a:pt x="427374" y="80631"/>
                </a:lnTo>
                <a:lnTo>
                  <a:pt x="432052" y="83619"/>
                </a:lnTo>
                <a:lnTo>
                  <a:pt x="436860" y="86608"/>
                </a:lnTo>
                <a:lnTo>
                  <a:pt x="439264" y="91026"/>
                </a:lnTo>
                <a:lnTo>
                  <a:pt x="439264" y="102462"/>
                </a:lnTo>
                <a:lnTo>
                  <a:pt x="436990" y="106815"/>
                </a:lnTo>
                <a:lnTo>
                  <a:pt x="427894" y="113052"/>
                </a:lnTo>
                <a:lnTo>
                  <a:pt x="421657" y="114611"/>
                </a:lnTo>
                <a:lnTo>
                  <a:pt x="467465" y="114611"/>
                </a:lnTo>
                <a:lnTo>
                  <a:pt x="469152" y="111818"/>
                </a:lnTo>
                <a:lnTo>
                  <a:pt x="471231" y="104216"/>
                </a:lnTo>
                <a:lnTo>
                  <a:pt x="471231" y="95899"/>
                </a:lnTo>
                <a:lnTo>
                  <a:pt x="449619" y="60071"/>
                </a:lnTo>
                <a:lnTo>
                  <a:pt x="414900" y="53602"/>
                </a:lnTo>
                <a:lnTo>
                  <a:pt x="403789" y="53602"/>
                </a:lnTo>
                <a:lnTo>
                  <a:pt x="405933" y="27678"/>
                </a:lnTo>
                <a:lnTo>
                  <a:pt x="462850" y="27678"/>
                </a:lnTo>
                <a:lnTo>
                  <a:pt x="462850" y="2339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11682993" y="10246372"/>
            <a:ext cx="394335" cy="139065"/>
          </a:xfrm>
          <a:custGeom>
            <a:avLst/>
            <a:gdLst/>
            <a:ahLst/>
            <a:cxnLst/>
            <a:rect l="l" t="t" r="r" b="b"/>
            <a:pathLst>
              <a:path w="394334" h="139065">
                <a:moveTo>
                  <a:pt x="84224" y="12864"/>
                </a:moveTo>
                <a:lnTo>
                  <a:pt x="57435" y="12864"/>
                </a:lnTo>
                <a:lnTo>
                  <a:pt x="65297" y="15138"/>
                </a:lnTo>
                <a:lnTo>
                  <a:pt x="70755" y="19686"/>
                </a:lnTo>
                <a:lnTo>
                  <a:pt x="76342" y="24104"/>
                </a:lnTo>
                <a:lnTo>
                  <a:pt x="79136" y="30342"/>
                </a:lnTo>
                <a:lnTo>
                  <a:pt x="79071" y="43856"/>
                </a:lnTo>
                <a:lnTo>
                  <a:pt x="77837" y="48794"/>
                </a:lnTo>
                <a:lnTo>
                  <a:pt x="75238" y="53992"/>
                </a:lnTo>
                <a:lnTo>
                  <a:pt x="72769" y="59060"/>
                </a:lnTo>
                <a:lnTo>
                  <a:pt x="67961" y="65102"/>
                </a:lnTo>
                <a:lnTo>
                  <a:pt x="4093" y="127671"/>
                </a:lnTo>
                <a:lnTo>
                  <a:pt x="4093" y="137612"/>
                </a:lnTo>
                <a:lnTo>
                  <a:pt x="99798" y="137612"/>
                </a:lnTo>
                <a:lnTo>
                  <a:pt x="99798" y="125137"/>
                </a:lnTo>
                <a:lnTo>
                  <a:pt x="24754" y="125137"/>
                </a:lnTo>
                <a:lnTo>
                  <a:pt x="71145" y="79526"/>
                </a:lnTo>
                <a:lnTo>
                  <a:pt x="93560" y="43856"/>
                </a:lnTo>
                <a:lnTo>
                  <a:pt x="93560" y="36839"/>
                </a:lnTo>
                <a:lnTo>
                  <a:pt x="92793" y="28726"/>
                </a:lnTo>
                <a:lnTo>
                  <a:pt x="90490" y="21538"/>
                </a:lnTo>
                <a:lnTo>
                  <a:pt x="86653" y="15276"/>
                </a:lnTo>
                <a:lnTo>
                  <a:pt x="84224" y="12864"/>
                </a:lnTo>
                <a:close/>
              </a:path>
              <a:path w="394334" h="139065">
                <a:moveTo>
                  <a:pt x="48339" y="0"/>
                </a:moveTo>
                <a:lnTo>
                  <a:pt x="5327" y="13254"/>
                </a:lnTo>
                <a:lnTo>
                  <a:pt x="0" y="19491"/>
                </a:lnTo>
                <a:lnTo>
                  <a:pt x="9940" y="28068"/>
                </a:lnTo>
                <a:lnTo>
                  <a:pt x="17104" y="21538"/>
                </a:lnTo>
                <a:lnTo>
                  <a:pt x="20382" y="19686"/>
                </a:lnTo>
                <a:lnTo>
                  <a:pt x="25875" y="16665"/>
                </a:lnTo>
                <a:lnTo>
                  <a:pt x="35852" y="13814"/>
                </a:lnTo>
                <a:lnTo>
                  <a:pt x="47170" y="12864"/>
                </a:lnTo>
                <a:lnTo>
                  <a:pt x="84224" y="12864"/>
                </a:lnTo>
                <a:lnTo>
                  <a:pt x="81280" y="9940"/>
                </a:lnTo>
                <a:lnTo>
                  <a:pt x="74690" y="5591"/>
                </a:lnTo>
                <a:lnTo>
                  <a:pt x="67003" y="2485"/>
                </a:lnTo>
                <a:lnTo>
                  <a:pt x="58219" y="621"/>
                </a:lnTo>
                <a:lnTo>
                  <a:pt x="48339" y="0"/>
                </a:lnTo>
                <a:close/>
              </a:path>
              <a:path w="394334" h="139065">
                <a:moveTo>
                  <a:pt x="171031" y="0"/>
                </a:moveTo>
                <a:lnTo>
                  <a:pt x="131804" y="18614"/>
                </a:lnTo>
                <a:lnTo>
                  <a:pt x="117075" y="59121"/>
                </a:lnTo>
                <a:lnTo>
                  <a:pt x="116649" y="69390"/>
                </a:lnTo>
                <a:lnTo>
                  <a:pt x="117007" y="78028"/>
                </a:lnTo>
                <a:lnTo>
                  <a:pt x="131804" y="120215"/>
                </a:lnTo>
                <a:lnTo>
                  <a:pt x="171031" y="138781"/>
                </a:lnTo>
                <a:lnTo>
                  <a:pt x="178706" y="138257"/>
                </a:lnTo>
                <a:lnTo>
                  <a:pt x="185942" y="136686"/>
                </a:lnTo>
                <a:lnTo>
                  <a:pt x="192740" y="134067"/>
                </a:lnTo>
                <a:lnTo>
                  <a:pt x="199099" y="130400"/>
                </a:lnTo>
                <a:lnTo>
                  <a:pt x="204794" y="125917"/>
                </a:lnTo>
                <a:lnTo>
                  <a:pt x="163104" y="125917"/>
                </a:lnTo>
                <a:lnTo>
                  <a:pt x="156087" y="123708"/>
                </a:lnTo>
                <a:lnTo>
                  <a:pt x="132145" y="86007"/>
                </a:lnTo>
                <a:lnTo>
                  <a:pt x="130878" y="69390"/>
                </a:lnTo>
                <a:lnTo>
                  <a:pt x="131195" y="60753"/>
                </a:lnTo>
                <a:lnTo>
                  <a:pt x="144002" y="23909"/>
                </a:lnTo>
                <a:lnTo>
                  <a:pt x="163104" y="12864"/>
                </a:lnTo>
                <a:lnTo>
                  <a:pt x="204779" y="12864"/>
                </a:lnTo>
                <a:lnTo>
                  <a:pt x="199099" y="8381"/>
                </a:lnTo>
                <a:lnTo>
                  <a:pt x="192740" y="4714"/>
                </a:lnTo>
                <a:lnTo>
                  <a:pt x="185942" y="2095"/>
                </a:lnTo>
                <a:lnTo>
                  <a:pt x="178706" y="523"/>
                </a:lnTo>
                <a:lnTo>
                  <a:pt x="171031" y="0"/>
                </a:lnTo>
                <a:close/>
              </a:path>
              <a:path w="394334" h="139065">
                <a:moveTo>
                  <a:pt x="204779" y="12864"/>
                </a:moveTo>
                <a:lnTo>
                  <a:pt x="178958" y="12864"/>
                </a:lnTo>
                <a:lnTo>
                  <a:pt x="185910" y="15073"/>
                </a:lnTo>
                <a:lnTo>
                  <a:pt x="191887" y="19491"/>
                </a:lnTo>
                <a:lnTo>
                  <a:pt x="210867" y="60753"/>
                </a:lnTo>
                <a:lnTo>
                  <a:pt x="211184" y="69390"/>
                </a:lnTo>
                <a:lnTo>
                  <a:pt x="210867" y="78028"/>
                </a:lnTo>
                <a:lnTo>
                  <a:pt x="197995" y="114871"/>
                </a:lnTo>
                <a:lnTo>
                  <a:pt x="191887" y="119289"/>
                </a:lnTo>
                <a:lnTo>
                  <a:pt x="185910" y="123708"/>
                </a:lnTo>
                <a:lnTo>
                  <a:pt x="178958" y="125917"/>
                </a:lnTo>
                <a:lnTo>
                  <a:pt x="204794" y="125917"/>
                </a:lnTo>
                <a:lnTo>
                  <a:pt x="223854" y="89272"/>
                </a:lnTo>
                <a:lnTo>
                  <a:pt x="225608" y="69390"/>
                </a:lnTo>
                <a:lnTo>
                  <a:pt x="225239" y="60753"/>
                </a:lnTo>
                <a:lnTo>
                  <a:pt x="210210" y="18614"/>
                </a:lnTo>
                <a:lnTo>
                  <a:pt x="204996" y="13035"/>
                </a:lnTo>
                <a:lnTo>
                  <a:pt x="204779" y="12864"/>
                </a:lnTo>
                <a:close/>
              </a:path>
              <a:path w="394334" h="139065">
                <a:moveTo>
                  <a:pt x="322923" y="12864"/>
                </a:moveTo>
                <a:lnTo>
                  <a:pt x="296134" y="12864"/>
                </a:lnTo>
                <a:lnTo>
                  <a:pt x="303996" y="15138"/>
                </a:lnTo>
                <a:lnTo>
                  <a:pt x="309453" y="19686"/>
                </a:lnTo>
                <a:lnTo>
                  <a:pt x="315041" y="24104"/>
                </a:lnTo>
                <a:lnTo>
                  <a:pt x="317835" y="30342"/>
                </a:lnTo>
                <a:lnTo>
                  <a:pt x="317770" y="43856"/>
                </a:lnTo>
                <a:lnTo>
                  <a:pt x="316536" y="48794"/>
                </a:lnTo>
                <a:lnTo>
                  <a:pt x="313937" y="53992"/>
                </a:lnTo>
                <a:lnTo>
                  <a:pt x="311468" y="59060"/>
                </a:lnTo>
                <a:lnTo>
                  <a:pt x="306660" y="65102"/>
                </a:lnTo>
                <a:lnTo>
                  <a:pt x="242791" y="127671"/>
                </a:lnTo>
                <a:lnTo>
                  <a:pt x="242791" y="137612"/>
                </a:lnTo>
                <a:lnTo>
                  <a:pt x="338496" y="137612"/>
                </a:lnTo>
                <a:lnTo>
                  <a:pt x="338496" y="125137"/>
                </a:lnTo>
                <a:lnTo>
                  <a:pt x="263453" y="125137"/>
                </a:lnTo>
                <a:lnTo>
                  <a:pt x="309843" y="79526"/>
                </a:lnTo>
                <a:lnTo>
                  <a:pt x="332259" y="43856"/>
                </a:lnTo>
                <a:lnTo>
                  <a:pt x="332259" y="36839"/>
                </a:lnTo>
                <a:lnTo>
                  <a:pt x="331491" y="28726"/>
                </a:lnTo>
                <a:lnTo>
                  <a:pt x="329189" y="21538"/>
                </a:lnTo>
                <a:lnTo>
                  <a:pt x="325351" y="15276"/>
                </a:lnTo>
                <a:lnTo>
                  <a:pt x="322923" y="12864"/>
                </a:lnTo>
                <a:close/>
              </a:path>
              <a:path w="394334" h="139065">
                <a:moveTo>
                  <a:pt x="287038" y="0"/>
                </a:moveTo>
                <a:lnTo>
                  <a:pt x="244026" y="13254"/>
                </a:lnTo>
                <a:lnTo>
                  <a:pt x="238698" y="19491"/>
                </a:lnTo>
                <a:lnTo>
                  <a:pt x="248639" y="28068"/>
                </a:lnTo>
                <a:lnTo>
                  <a:pt x="255803" y="21538"/>
                </a:lnTo>
                <a:lnTo>
                  <a:pt x="259081" y="19686"/>
                </a:lnTo>
                <a:lnTo>
                  <a:pt x="264574" y="16665"/>
                </a:lnTo>
                <a:lnTo>
                  <a:pt x="274551" y="13814"/>
                </a:lnTo>
                <a:lnTo>
                  <a:pt x="285868" y="12864"/>
                </a:lnTo>
                <a:lnTo>
                  <a:pt x="322923" y="12864"/>
                </a:lnTo>
                <a:lnTo>
                  <a:pt x="319979" y="9940"/>
                </a:lnTo>
                <a:lnTo>
                  <a:pt x="313388" y="5591"/>
                </a:lnTo>
                <a:lnTo>
                  <a:pt x="305701" y="2485"/>
                </a:lnTo>
                <a:lnTo>
                  <a:pt x="296918" y="621"/>
                </a:lnTo>
                <a:lnTo>
                  <a:pt x="287038" y="0"/>
                </a:lnTo>
                <a:close/>
              </a:path>
              <a:path w="394334" h="139065">
                <a:moveTo>
                  <a:pt x="393923" y="1169"/>
                </a:moveTo>
                <a:lnTo>
                  <a:pt x="347728" y="1169"/>
                </a:lnTo>
                <a:lnTo>
                  <a:pt x="347728" y="13644"/>
                </a:lnTo>
                <a:lnTo>
                  <a:pt x="379889" y="13644"/>
                </a:lnTo>
                <a:lnTo>
                  <a:pt x="379889" y="137612"/>
                </a:lnTo>
                <a:lnTo>
                  <a:pt x="393923" y="137612"/>
                </a:lnTo>
                <a:lnTo>
                  <a:pt x="393923" y="1169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3103361" y="10267242"/>
            <a:ext cx="446405" cy="139065"/>
          </a:xfrm>
          <a:custGeom>
            <a:avLst/>
            <a:gdLst/>
            <a:ahLst/>
            <a:cxnLst/>
            <a:rect l="l" t="t" r="r" b="b"/>
            <a:pathLst>
              <a:path w="446404" h="139065">
                <a:moveTo>
                  <a:pt x="84224" y="12864"/>
                </a:moveTo>
                <a:lnTo>
                  <a:pt x="57435" y="12864"/>
                </a:lnTo>
                <a:lnTo>
                  <a:pt x="65297" y="15138"/>
                </a:lnTo>
                <a:lnTo>
                  <a:pt x="70755" y="19686"/>
                </a:lnTo>
                <a:lnTo>
                  <a:pt x="76342" y="24104"/>
                </a:lnTo>
                <a:lnTo>
                  <a:pt x="79136" y="30342"/>
                </a:lnTo>
                <a:lnTo>
                  <a:pt x="79071" y="43856"/>
                </a:lnTo>
                <a:lnTo>
                  <a:pt x="77837" y="48794"/>
                </a:lnTo>
                <a:lnTo>
                  <a:pt x="75238" y="53992"/>
                </a:lnTo>
                <a:lnTo>
                  <a:pt x="72769" y="59060"/>
                </a:lnTo>
                <a:lnTo>
                  <a:pt x="67961" y="65102"/>
                </a:lnTo>
                <a:lnTo>
                  <a:pt x="4093" y="127671"/>
                </a:lnTo>
                <a:lnTo>
                  <a:pt x="4093" y="137612"/>
                </a:lnTo>
                <a:lnTo>
                  <a:pt x="99798" y="137612"/>
                </a:lnTo>
                <a:lnTo>
                  <a:pt x="99798" y="125137"/>
                </a:lnTo>
                <a:lnTo>
                  <a:pt x="24754" y="125137"/>
                </a:lnTo>
                <a:lnTo>
                  <a:pt x="71145" y="79526"/>
                </a:lnTo>
                <a:lnTo>
                  <a:pt x="93560" y="43856"/>
                </a:lnTo>
                <a:lnTo>
                  <a:pt x="93560" y="36839"/>
                </a:lnTo>
                <a:lnTo>
                  <a:pt x="92793" y="28726"/>
                </a:lnTo>
                <a:lnTo>
                  <a:pt x="90490" y="21538"/>
                </a:lnTo>
                <a:lnTo>
                  <a:pt x="86653" y="15276"/>
                </a:lnTo>
                <a:lnTo>
                  <a:pt x="84224" y="12864"/>
                </a:lnTo>
                <a:close/>
              </a:path>
              <a:path w="446404" h="139065">
                <a:moveTo>
                  <a:pt x="48339" y="0"/>
                </a:moveTo>
                <a:lnTo>
                  <a:pt x="5327" y="13254"/>
                </a:lnTo>
                <a:lnTo>
                  <a:pt x="0" y="19491"/>
                </a:lnTo>
                <a:lnTo>
                  <a:pt x="9940" y="28068"/>
                </a:lnTo>
                <a:lnTo>
                  <a:pt x="17104" y="21538"/>
                </a:lnTo>
                <a:lnTo>
                  <a:pt x="20382" y="19686"/>
                </a:lnTo>
                <a:lnTo>
                  <a:pt x="25875" y="16665"/>
                </a:lnTo>
                <a:lnTo>
                  <a:pt x="35852" y="13814"/>
                </a:lnTo>
                <a:lnTo>
                  <a:pt x="47170" y="12864"/>
                </a:lnTo>
                <a:lnTo>
                  <a:pt x="84224" y="12864"/>
                </a:lnTo>
                <a:lnTo>
                  <a:pt x="81280" y="9940"/>
                </a:lnTo>
                <a:lnTo>
                  <a:pt x="74690" y="5591"/>
                </a:lnTo>
                <a:lnTo>
                  <a:pt x="67003" y="2485"/>
                </a:lnTo>
                <a:lnTo>
                  <a:pt x="58219" y="621"/>
                </a:lnTo>
                <a:lnTo>
                  <a:pt x="48339" y="0"/>
                </a:lnTo>
                <a:close/>
              </a:path>
              <a:path w="446404" h="139065">
                <a:moveTo>
                  <a:pt x="171031" y="0"/>
                </a:moveTo>
                <a:lnTo>
                  <a:pt x="131804" y="18614"/>
                </a:lnTo>
                <a:lnTo>
                  <a:pt x="117075" y="59121"/>
                </a:lnTo>
                <a:lnTo>
                  <a:pt x="116649" y="69390"/>
                </a:lnTo>
                <a:lnTo>
                  <a:pt x="117007" y="78028"/>
                </a:lnTo>
                <a:lnTo>
                  <a:pt x="117075" y="79672"/>
                </a:lnTo>
                <a:lnTo>
                  <a:pt x="131804" y="120215"/>
                </a:lnTo>
                <a:lnTo>
                  <a:pt x="171031" y="138781"/>
                </a:lnTo>
                <a:lnTo>
                  <a:pt x="178706" y="138257"/>
                </a:lnTo>
                <a:lnTo>
                  <a:pt x="185942" y="136686"/>
                </a:lnTo>
                <a:lnTo>
                  <a:pt x="192740" y="134067"/>
                </a:lnTo>
                <a:lnTo>
                  <a:pt x="199099" y="130400"/>
                </a:lnTo>
                <a:lnTo>
                  <a:pt x="204794" y="125917"/>
                </a:lnTo>
                <a:lnTo>
                  <a:pt x="163104" y="125917"/>
                </a:lnTo>
                <a:lnTo>
                  <a:pt x="156087" y="123708"/>
                </a:lnTo>
                <a:lnTo>
                  <a:pt x="132145" y="86007"/>
                </a:lnTo>
                <a:lnTo>
                  <a:pt x="130878" y="69390"/>
                </a:lnTo>
                <a:lnTo>
                  <a:pt x="131195" y="60753"/>
                </a:lnTo>
                <a:lnTo>
                  <a:pt x="144002" y="23909"/>
                </a:lnTo>
                <a:lnTo>
                  <a:pt x="163104" y="12864"/>
                </a:lnTo>
                <a:lnTo>
                  <a:pt x="204779" y="12864"/>
                </a:lnTo>
                <a:lnTo>
                  <a:pt x="199099" y="8381"/>
                </a:lnTo>
                <a:lnTo>
                  <a:pt x="192740" y="4714"/>
                </a:lnTo>
                <a:lnTo>
                  <a:pt x="185942" y="2095"/>
                </a:lnTo>
                <a:lnTo>
                  <a:pt x="178706" y="523"/>
                </a:lnTo>
                <a:lnTo>
                  <a:pt x="171031" y="0"/>
                </a:lnTo>
                <a:close/>
              </a:path>
              <a:path w="446404" h="139065">
                <a:moveTo>
                  <a:pt x="204779" y="12864"/>
                </a:moveTo>
                <a:lnTo>
                  <a:pt x="178958" y="12864"/>
                </a:lnTo>
                <a:lnTo>
                  <a:pt x="185910" y="15073"/>
                </a:lnTo>
                <a:lnTo>
                  <a:pt x="191887" y="19491"/>
                </a:lnTo>
                <a:lnTo>
                  <a:pt x="210867" y="60753"/>
                </a:lnTo>
                <a:lnTo>
                  <a:pt x="211184" y="69390"/>
                </a:lnTo>
                <a:lnTo>
                  <a:pt x="210867" y="78028"/>
                </a:lnTo>
                <a:lnTo>
                  <a:pt x="197995" y="114871"/>
                </a:lnTo>
                <a:lnTo>
                  <a:pt x="191887" y="119289"/>
                </a:lnTo>
                <a:lnTo>
                  <a:pt x="185910" y="123708"/>
                </a:lnTo>
                <a:lnTo>
                  <a:pt x="178958" y="125917"/>
                </a:lnTo>
                <a:lnTo>
                  <a:pt x="204794" y="125917"/>
                </a:lnTo>
                <a:lnTo>
                  <a:pt x="223854" y="89272"/>
                </a:lnTo>
                <a:lnTo>
                  <a:pt x="225608" y="69390"/>
                </a:lnTo>
                <a:lnTo>
                  <a:pt x="225239" y="60753"/>
                </a:lnTo>
                <a:lnTo>
                  <a:pt x="210210" y="18614"/>
                </a:lnTo>
                <a:lnTo>
                  <a:pt x="204996" y="13035"/>
                </a:lnTo>
                <a:lnTo>
                  <a:pt x="204779" y="12864"/>
                </a:lnTo>
                <a:close/>
              </a:path>
              <a:path w="446404" h="139065">
                <a:moveTo>
                  <a:pt x="322923" y="12864"/>
                </a:moveTo>
                <a:lnTo>
                  <a:pt x="296134" y="12864"/>
                </a:lnTo>
                <a:lnTo>
                  <a:pt x="303996" y="15138"/>
                </a:lnTo>
                <a:lnTo>
                  <a:pt x="309453" y="19686"/>
                </a:lnTo>
                <a:lnTo>
                  <a:pt x="315041" y="24104"/>
                </a:lnTo>
                <a:lnTo>
                  <a:pt x="317835" y="30342"/>
                </a:lnTo>
                <a:lnTo>
                  <a:pt x="317770" y="43856"/>
                </a:lnTo>
                <a:lnTo>
                  <a:pt x="316536" y="48794"/>
                </a:lnTo>
                <a:lnTo>
                  <a:pt x="313937" y="53992"/>
                </a:lnTo>
                <a:lnTo>
                  <a:pt x="311468" y="59060"/>
                </a:lnTo>
                <a:lnTo>
                  <a:pt x="306660" y="65102"/>
                </a:lnTo>
                <a:lnTo>
                  <a:pt x="242791" y="127671"/>
                </a:lnTo>
                <a:lnTo>
                  <a:pt x="242791" y="137612"/>
                </a:lnTo>
                <a:lnTo>
                  <a:pt x="338496" y="137612"/>
                </a:lnTo>
                <a:lnTo>
                  <a:pt x="338496" y="125137"/>
                </a:lnTo>
                <a:lnTo>
                  <a:pt x="263453" y="125137"/>
                </a:lnTo>
                <a:lnTo>
                  <a:pt x="309843" y="79526"/>
                </a:lnTo>
                <a:lnTo>
                  <a:pt x="332259" y="43856"/>
                </a:lnTo>
                <a:lnTo>
                  <a:pt x="332259" y="36839"/>
                </a:lnTo>
                <a:lnTo>
                  <a:pt x="331491" y="28726"/>
                </a:lnTo>
                <a:lnTo>
                  <a:pt x="329189" y="21538"/>
                </a:lnTo>
                <a:lnTo>
                  <a:pt x="325351" y="15276"/>
                </a:lnTo>
                <a:lnTo>
                  <a:pt x="322923" y="12864"/>
                </a:lnTo>
                <a:close/>
              </a:path>
              <a:path w="446404" h="139065">
                <a:moveTo>
                  <a:pt x="287038" y="0"/>
                </a:moveTo>
                <a:lnTo>
                  <a:pt x="244026" y="13254"/>
                </a:lnTo>
                <a:lnTo>
                  <a:pt x="238698" y="19491"/>
                </a:lnTo>
                <a:lnTo>
                  <a:pt x="248639" y="28068"/>
                </a:lnTo>
                <a:lnTo>
                  <a:pt x="255803" y="21538"/>
                </a:lnTo>
                <a:lnTo>
                  <a:pt x="259081" y="19686"/>
                </a:lnTo>
                <a:lnTo>
                  <a:pt x="264574" y="16665"/>
                </a:lnTo>
                <a:lnTo>
                  <a:pt x="274551" y="13814"/>
                </a:lnTo>
                <a:lnTo>
                  <a:pt x="285868" y="12864"/>
                </a:lnTo>
                <a:lnTo>
                  <a:pt x="322923" y="12864"/>
                </a:lnTo>
                <a:lnTo>
                  <a:pt x="319979" y="9940"/>
                </a:lnTo>
                <a:lnTo>
                  <a:pt x="313388" y="5591"/>
                </a:lnTo>
                <a:lnTo>
                  <a:pt x="305701" y="2485"/>
                </a:lnTo>
                <a:lnTo>
                  <a:pt x="296918" y="621"/>
                </a:lnTo>
                <a:lnTo>
                  <a:pt x="287038" y="0"/>
                </a:lnTo>
                <a:close/>
              </a:path>
              <a:path w="446404" h="139065">
                <a:moveTo>
                  <a:pt x="354550" y="110128"/>
                </a:moveTo>
                <a:lnTo>
                  <a:pt x="347727" y="121239"/>
                </a:lnTo>
                <a:lnTo>
                  <a:pt x="353055" y="126566"/>
                </a:lnTo>
                <a:lnTo>
                  <a:pt x="360072" y="130855"/>
                </a:lnTo>
                <a:lnTo>
                  <a:pt x="396847" y="138781"/>
                </a:lnTo>
                <a:lnTo>
                  <a:pt x="403680" y="138489"/>
                </a:lnTo>
                <a:lnTo>
                  <a:pt x="404272" y="138489"/>
                </a:lnTo>
                <a:lnTo>
                  <a:pt x="436170" y="125917"/>
                </a:lnTo>
                <a:lnTo>
                  <a:pt x="388270" y="125917"/>
                </a:lnTo>
                <a:lnTo>
                  <a:pt x="380214" y="124487"/>
                </a:lnTo>
                <a:lnTo>
                  <a:pt x="372677" y="121628"/>
                </a:lnTo>
                <a:lnTo>
                  <a:pt x="365304" y="118705"/>
                </a:lnTo>
                <a:lnTo>
                  <a:pt x="359098" y="114806"/>
                </a:lnTo>
                <a:lnTo>
                  <a:pt x="354550" y="110128"/>
                </a:lnTo>
                <a:close/>
              </a:path>
              <a:path w="446404" h="139065">
                <a:moveTo>
                  <a:pt x="441093" y="1169"/>
                </a:moveTo>
                <a:lnTo>
                  <a:pt x="353380" y="1169"/>
                </a:lnTo>
                <a:lnTo>
                  <a:pt x="353380" y="13644"/>
                </a:lnTo>
                <a:lnTo>
                  <a:pt x="423161" y="13644"/>
                </a:lnTo>
                <a:lnTo>
                  <a:pt x="385347" y="61009"/>
                </a:lnTo>
                <a:lnTo>
                  <a:pt x="385347" y="71340"/>
                </a:lnTo>
                <a:lnTo>
                  <a:pt x="395093" y="71340"/>
                </a:lnTo>
                <a:lnTo>
                  <a:pt x="403766" y="71790"/>
                </a:lnTo>
                <a:lnTo>
                  <a:pt x="431932" y="89987"/>
                </a:lnTo>
                <a:lnTo>
                  <a:pt x="431932" y="107010"/>
                </a:lnTo>
                <a:lnTo>
                  <a:pt x="396847" y="125917"/>
                </a:lnTo>
                <a:lnTo>
                  <a:pt x="436170" y="125917"/>
                </a:lnTo>
                <a:lnTo>
                  <a:pt x="436935" y="125267"/>
                </a:lnTo>
                <a:lnTo>
                  <a:pt x="440703" y="119289"/>
                </a:lnTo>
                <a:lnTo>
                  <a:pt x="444472" y="113182"/>
                </a:lnTo>
                <a:lnTo>
                  <a:pt x="446356" y="106230"/>
                </a:lnTo>
                <a:lnTo>
                  <a:pt x="446356" y="98433"/>
                </a:lnTo>
                <a:lnTo>
                  <a:pt x="421358" y="63153"/>
                </a:lnTo>
                <a:lnTo>
                  <a:pt x="402500" y="59644"/>
                </a:lnTo>
                <a:lnTo>
                  <a:pt x="441093" y="11110"/>
                </a:lnTo>
                <a:lnTo>
                  <a:pt x="441093" y="1169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14785666" y="10246372"/>
            <a:ext cx="446405" cy="139065"/>
          </a:xfrm>
          <a:custGeom>
            <a:avLst/>
            <a:gdLst/>
            <a:ahLst/>
            <a:cxnLst/>
            <a:rect l="l" t="t" r="r" b="b"/>
            <a:pathLst>
              <a:path w="446405" h="139065">
                <a:moveTo>
                  <a:pt x="84224" y="12864"/>
                </a:moveTo>
                <a:lnTo>
                  <a:pt x="57435" y="12864"/>
                </a:lnTo>
                <a:lnTo>
                  <a:pt x="65297" y="15138"/>
                </a:lnTo>
                <a:lnTo>
                  <a:pt x="70755" y="19686"/>
                </a:lnTo>
                <a:lnTo>
                  <a:pt x="76342" y="24104"/>
                </a:lnTo>
                <a:lnTo>
                  <a:pt x="79136" y="30342"/>
                </a:lnTo>
                <a:lnTo>
                  <a:pt x="79071" y="43856"/>
                </a:lnTo>
                <a:lnTo>
                  <a:pt x="77837" y="48794"/>
                </a:lnTo>
                <a:lnTo>
                  <a:pt x="75238" y="53992"/>
                </a:lnTo>
                <a:lnTo>
                  <a:pt x="72769" y="59060"/>
                </a:lnTo>
                <a:lnTo>
                  <a:pt x="67961" y="65102"/>
                </a:lnTo>
                <a:lnTo>
                  <a:pt x="4093" y="127671"/>
                </a:lnTo>
                <a:lnTo>
                  <a:pt x="4093" y="137612"/>
                </a:lnTo>
                <a:lnTo>
                  <a:pt x="99798" y="137612"/>
                </a:lnTo>
                <a:lnTo>
                  <a:pt x="99798" y="125137"/>
                </a:lnTo>
                <a:lnTo>
                  <a:pt x="24754" y="125137"/>
                </a:lnTo>
                <a:lnTo>
                  <a:pt x="71145" y="79526"/>
                </a:lnTo>
                <a:lnTo>
                  <a:pt x="93560" y="43856"/>
                </a:lnTo>
                <a:lnTo>
                  <a:pt x="93560" y="36839"/>
                </a:lnTo>
                <a:lnTo>
                  <a:pt x="92793" y="28726"/>
                </a:lnTo>
                <a:lnTo>
                  <a:pt x="90490" y="21538"/>
                </a:lnTo>
                <a:lnTo>
                  <a:pt x="86653" y="15276"/>
                </a:lnTo>
                <a:lnTo>
                  <a:pt x="84224" y="12864"/>
                </a:lnTo>
                <a:close/>
              </a:path>
              <a:path w="446405" h="139065">
                <a:moveTo>
                  <a:pt x="48339" y="0"/>
                </a:moveTo>
                <a:lnTo>
                  <a:pt x="5327" y="13254"/>
                </a:lnTo>
                <a:lnTo>
                  <a:pt x="0" y="19491"/>
                </a:lnTo>
                <a:lnTo>
                  <a:pt x="9940" y="28068"/>
                </a:lnTo>
                <a:lnTo>
                  <a:pt x="17104" y="21538"/>
                </a:lnTo>
                <a:lnTo>
                  <a:pt x="20382" y="19686"/>
                </a:lnTo>
                <a:lnTo>
                  <a:pt x="25875" y="16665"/>
                </a:lnTo>
                <a:lnTo>
                  <a:pt x="35852" y="13814"/>
                </a:lnTo>
                <a:lnTo>
                  <a:pt x="47170" y="12864"/>
                </a:lnTo>
                <a:lnTo>
                  <a:pt x="84224" y="12864"/>
                </a:lnTo>
                <a:lnTo>
                  <a:pt x="81280" y="9940"/>
                </a:lnTo>
                <a:lnTo>
                  <a:pt x="74690" y="5591"/>
                </a:lnTo>
                <a:lnTo>
                  <a:pt x="67003" y="2485"/>
                </a:lnTo>
                <a:lnTo>
                  <a:pt x="58219" y="621"/>
                </a:lnTo>
                <a:lnTo>
                  <a:pt x="48339" y="0"/>
                </a:lnTo>
                <a:close/>
              </a:path>
              <a:path w="446405" h="139065">
                <a:moveTo>
                  <a:pt x="171031" y="0"/>
                </a:moveTo>
                <a:lnTo>
                  <a:pt x="131804" y="18614"/>
                </a:lnTo>
                <a:lnTo>
                  <a:pt x="117075" y="59121"/>
                </a:lnTo>
                <a:lnTo>
                  <a:pt x="116649" y="69390"/>
                </a:lnTo>
                <a:lnTo>
                  <a:pt x="117007" y="78028"/>
                </a:lnTo>
                <a:lnTo>
                  <a:pt x="117075" y="79672"/>
                </a:lnTo>
                <a:lnTo>
                  <a:pt x="131804" y="120215"/>
                </a:lnTo>
                <a:lnTo>
                  <a:pt x="171031" y="138781"/>
                </a:lnTo>
                <a:lnTo>
                  <a:pt x="178706" y="138257"/>
                </a:lnTo>
                <a:lnTo>
                  <a:pt x="185942" y="136686"/>
                </a:lnTo>
                <a:lnTo>
                  <a:pt x="192740" y="134067"/>
                </a:lnTo>
                <a:lnTo>
                  <a:pt x="199099" y="130400"/>
                </a:lnTo>
                <a:lnTo>
                  <a:pt x="204794" y="125917"/>
                </a:lnTo>
                <a:lnTo>
                  <a:pt x="163104" y="125917"/>
                </a:lnTo>
                <a:lnTo>
                  <a:pt x="156087" y="123708"/>
                </a:lnTo>
                <a:lnTo>
                  <a:pt x="132145" y="86007"/>
                </a:lnTo>
                <a:lnTo>
                  <a:pt x="130878" y="69390"/>
                </a:lnTo>
                <a:lnTo>
                  <a:pt x="131195" y="60753"/>
                </a:lnTo>
                <a:lnTo>
                  <a:pt x="144002" y="23909"/>
                </a:lnTo>
                <a:lnTo>
                  <a:pt x="163104" y="12864"/>
                </a:lnTo>
                <a:lnTo>
                  <a:pt x="204779" y="12864"/>
                </a:lnTo>
                <a:lnTo>
                  <a:pt x="199099" y="8381"/>
                </a:lnTo>
                <a:lnTo>
                  <a:pt x="192740" y="4714"/>
                </a:lnTo>
                <a:lnTo>
                  <a:pt x="185942" y="2095"/>
                </a:lnTo>
                <a:lnTo>
                  <a:pt x="178706" y="523"/>
                </a:lnTo>
                <a:lnTo>
                  <a:pt x="171031" y="0"/>
                </a:lnTo>
                <a:close/>
              </a:path>
              <a:path w="446405" h="139065">
                <a:moveTo>
                  <a:pt x="204779" y="12864"/>
                </a:moveTo>
                <a:lnTo>
                  <a:pt x="178958" y="12864"/>
                </a:lnTo>
                <a:lnTo>
                  <a:pt x="185910" y="15073"/>
                </a:lnTo>
                <a:lnTo>
                  <a:pt x="191887" y="19491"/>
                </a:lnTo>
                <a:lnTo>
                  <a:pt x="210867" y="60753"/>
                </a:lnTo>
                <a:lnTo>
                  <a:pt x="211184" y="69390"/>
                </a:lnTo>
                <a:lnTo>
                  <a:pt x="210867" y="78028"/>
                </a:lnTo>
                <a:lnTo>
                  <a:pt x="197995" y="114871"/>
                </a:lnTo>
                <a:lnTo>
                  <a:pt x="191887" y="119289"/>
                </a:lnTo>
                <a:lnTo>
                  <a:pt x="185910" y="123708"/>
                </a:lnTo>
                <a:lnTo>
                  <a:pt x="178958" y="125917"/>
                </a:lnTo>
                <a:lnTo>
                  <a:pt x="204794" y="125917"/>
                </a:lnTo>
                <a:lnTo>
                  <a:pt x="223854" y="89272"/>
                </a:lnTo>
                <a:lnTo>
                  <a:pt x="225608" y="69390"/>
                </a:lnTo>
                <a:lnTo>
                  <a:pt x="225239" y="60753"/>
                </a:lnTo>
                <a:lnTo>
                  <a:pt x="210210" y="18614"/>
                </a:lnTo>
                <a:lnTo>
                  <a:pt x="204996" y="13035"/>
                </a:lnTo>
                <a:lnTo>
                  <a:pt x="204779" y="12864"/>
                </a:lnTo>
                <a:close/>
              </a:path>
              <a:path w="446405" h="139065">
                <a:moveTo>
                  <a:pt x="322923" y="12864"/>
                </a:moveTo>
                <a:lnTo>
                  <a:pt x="296134" y="12864"/>
                </a:lnTo>
                <a:lnTo>
                  <a:pt x="303996" y="15138"/>
                </a:lnTo>
                <a:lnTo>
                  <a:pt x="309453" y="19686"/>
                </a:lnTo>
                <a:lnTo>
                  <a:pt x="315041" y="24104"/>
                </a:lnTo>
                <a:lnTo>
                  <a:pt x="317835" y="30342"/>
                </a:lnTo>
                <a:lnTo>
                  <a:pt x="317770" y="43856"/>
                </a:lnTo>
                <a:lnTo>
                  <a:pt x="316536" y="48794"/>
                </a:lnTo>
                <a:lnTo>
                  <a:pt x="313937" y="53992"/>
                </a:lnTo>
                <a:lnTo>
                  <a:pt x="311468" y="59060"/>
                </a:lnTo>
                <a:lnTo>
                  <a:pt x="306660" y="65102"/>
                </a:lnTo>
                <a:lnTo>
                  <a:pt x="242791" y="127671"/>
                </a:lnTo>
                <a:lnTo>
                  <a:pt x="242791" y="137612"/>
                </a:lnTo>
                <a:lnTo>
                  <a:pt x="338496" y="137612"/>
                </a:lnTo>
                <a:lnTo>
                  <a:pt x="338496" y="125137"/>
                </a:lnTo>
                <a:lnTo>
                  <a:pt x="263453" y="125137"/>
                </a:lnTo>
                <a:lnTo>
                  <a:pt x="309843" y="79526"/>
                </a:lnTo>
                <a:lnTo>
                  <a:pt x="332259" y="43856"/>
                </a:lnTo>
                <a:lnTo>
                  <a:pt x="332259" y="36839"/>
                </a:lnTo>
                <a:lnTo>
                  <a:pt x="331491" y="28726"/>
                </a:lnTo>
                <a:lnTo>
                  <a:pt x="329189" y="21538"/>
                </a:lnTo>
                <a:lnTo>
                  <a:pt x="325351" y="15276"/>
                </a:lnTo>
                <a:lnTo>
                  <a:pt x="322923" y="12864"/>
                </a:lnTo>
                <a:close/>
              </a:path>
              <a:path w="446405" h="139065">
                <a:moveTo>
                  <a:pt x="287038" y="0"/>
                </a:moveTo>
                <a:lnTo>
                  <a:pt x="244026" y="13254"/>
                </a:lnTo>
                <a:lnTo>
                  <a:pt x="238698" y="19491"/>
                </a:lnTo>
                <a:lnTo>
                  <a:pt x="248639" y="28068"/>
                </a:lnTo>
                <a:lnTo>
                  <a:pt x="255803" y="21538"/>
                </a:lnTo>
                <a:lnTo>
                  <a:pt x="259081" y="19686"/>
                </a:lnTo>
                <a:lnTo>
                  <a:pt x="264574" y="16665"/>
                </a:lnTo>
                <a:lnTo>
                  <a:pt x="274551" y="13814"/>
                </a:lnTo>
                <a:lnTo>
                  <a:pt x="285868" y="12864"/>
                </a:lnTo>
                <a:lnTo>
                  <a:pt x="322923" y="12864"/>
                </a:lnTo>
                <a:lnTo>
                  <a:pt x="319979" y="9940"/>
                </a:lnTo>
                <a:lnTo>
                  <a:pt x="313388" y="5591"/>
                </a:lnTo>
                <a:lnTo>
                  <a:pt x="305701" y="2485"/>
                </a:lnTo>
                <a:lnTo>
                  <a:pt x="296918" y="621"/>
                </a:lnTo>
                <a:lnTo>
                  <a:pt x="287038" y="0"/>
                </a:lnTo>
                <a:close/>
              </a:path>
              <a:path w="446405" h="139065">
                <a:moveTo>
                  <a:pt x="354550" y="110128"/>
                </a:moveTo>
                <a:lnTo>
                  <a:pt x="347727" y="121239"/>
                </a:lnTo>
                <a:lnTo>
                  <a:pt x="353055" y="126566"/>
                </a:lnTo>
                <a:lnTo>
                  <a:pt x="360072" y="130855"/>
                </a:lnTo>
                <a:lnTo>
                  <a:pt x="396847" y="138781"/>
                </a:lnTo>
                <a:lnTo>
                  <a:pt x="403680" y="138489"/>
                </a:lnTo>
                <a:lnTo>
                  <a:pt x="404272" y="138489"/>
                </a:lnTo>
                <a:lnTo>
                  <a:pt x="436170" y="125917"/>
                </a:lnTo>
                <a:lnTo>
                  <a:pt x="388270" y="125917"/>
                </a:lnTo>
                <a:lnTo>
                  <a:pt x="380214" y="124487"/>
                </a:lnTo>
                <a:lnTo>
                  <a:pt x="372677" y="121628"/>
                </a:lnTo>
                <a:lnTo>
                  <a:pt x="365304" y="118705"/>
                </a:lnTo>
                <a:lnTo>
                  <a:pt x="359098" y="114806"/>
                </a:lnTo>
                <a:lnTo>
                  <a:pt x="354550" y="110128"/>
                </a:lnTo>
                <a:close/>
              </a:path>
              <a:path w="446405" h="139065">
                <a:moveTo>
                  <a:pt x="441093" y="1169"/>
                </a:moveTo>
                <a:lnTo>
                  <a:pt x="353380" y="1169"/>
                </a:lnTo>
                <a:lnTo>
                  <a:pt x="353380" y="13644"/>
                </a:lnTo>
                <a:lnTo>
                  <a:pt x="423161" y="13644"/>
                </a:lnTo>
                <a:lnTo>
                  <a:pt x="385347" y="61009"/>
                </a:lnTo>
                <a:lnTo>
                  <a:pt x="385347" y="71340"/>
                </a:lnTo>
                <a:lnTo>
                  <a:pt x="395093" y="71340"/>
                </a:lnTo>
                <a:lnTo>
                  <a:pt x="403766" y="71790"/>
                </a:lnTo>
                <a:lnTo>
                  <a:pt x="431932" y="89987"/>
                </a:lnTo>
                <a:lnTo>
                  <a:pt x="431932" y="107010"/>
                </a:lnTo>
                <a:lnTo>
                  <a:pt x="396847" y="125917"/>
                </a:lnTo>
                <a:lnTo>
                  <a:pt x="436170" y="125917"/>
                </a:lnTo>
                <a:lnTo>
                  <a:pt x="436935" y="125267"/>
                </a:lnTo>
                <a:lnTo>
                  <a:pt x="440703" y="119289"/>
                </a:lnTo>
                <a:lnTo>
                  <a:pt x="444472" y="113182"/>
                </a:lnTo>
                <a:lnTo>
                  <a:pt x="446356" y="106230"/>
                </a:lnTo>
                <a:lnTo>
                  <a:pt x="446356" y="98433"/>
                </a:lnTo>
                <a:lnTo>
                  <a:pt x="421358" y="63153"/>
                </a:lnTo>
                <a:lnTo>
                  <a:pt x="402500" y="59644"/>
                </a:lnTo>
                <a:lnTo>
                  <a:pt x="441093" y="11110"/>
                </a:lnTo>
                <a:lnTo>
                  <a:pt x="441093" y="1169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16302180" y="10246372"/>
            <a:ext cx="467995" cy="139065"/>
          </a:xfrm>
          <a:custGeom>
            <a:avLst/>
            <a:gdLst/>
            <a:ahLst/>
            <a:cxnLst/>
            <a:rect l="l" t="t" r="r" b="b"/>
            <a:pathLst>
              <a:path w="467994" h="139065">
                <a:moveTo>
                  <a:pt x="84224" y="12864"/>
                </a:moveTo>
                <a:lnTo>
                  <a:pt x="57435" y="12864"/>
                </a:lnTo>
                <a:lnTo>
                  <a:pt x="65297" y="15138"/>
                </a:lnTo>
                <a:lnTo>
                  <a:pt x="70755" y="19686"/>
                </a:lnTo>
                <a:lnTo>
                  <a:pt x="76342" y="24104"/>
                </a:lnTo>
                <a:lnTo>
                  <a:pt x="79136" y="30342"/>
                </a:lnTo>
                <a:lnTo>
                  <a:pt x="79071" y="43856"/>
                </a:lnTo>
                <a:lnTo>
                  <a:pt x="77837" y="48794"/>
                </a:lnTo>
                <a:lnTo>
                  <a:pt x="75238" y="53992"/>
                </a:lnTo>
                <a:lnTo>
                  <a:pt x="72769" y="59060"/>
                </a:lnTo>
                <a:lnTo>
                  <a:pt x="67961" y="65102"/>
                </a:lnTo>
                <a:lnTo>
                  <a:pt x="4093" y="127671"/>
                </a:lnTo>
                <a:lnTo>
                  <a:pt x="4093" y="137612"/>
                </a:lnTo>
                <a:lnTo>
                  <a:pt x="99798" y="137612"/>
                </a:lnTo>
                <a:lnTo>
                  <a:pt x="99798" y="125137"/>
                </a:lnTo>
                <a:lnTo>
                  <a:pt x="24754" y="125137"/>
                </a:lnTo>
                <a:lnTo>
                  <a:pt x="71145" y="79526"/>
                </a:lnTo>
                <a:lnTo>
                  <a:pt x="93560" y="43856"/>
                </a:lnTo>
                <a:lnTo>
                  <a:pt x="93560" y="36839"/>
                </a:lnTo>
                <a:lnTo>
                  <a:pt x="92793" y="28726"/>
                </a:lnTo>
                <a:lnTo>
                  <a:pt x="90490" y="21538"/>
                </a:lnTo>
                <a:lnTo>
                  <a:pt x="86653" y="15276"/>
                </a:lnTo>
                <a:lnTo>
                  <a:pt x="84224" y="12864"/>
                </a:lnTo>
                <a:close/>
              </a:path>
              <a:path w="467994" h="139065">
                <a:moveTo>
                  <a:pt x="48339" y="0"/>
                </a:moveTo>
                <a:lnTo>
                  <a:pt x="5327" y="13254"/>
                </a:lnTo>
                <a:lnTo>
                  <a:pt x="0" y="19491"/>
                </a:lnTo>
                <a:lnTo>
                  <a:pt x="9940" y="28068"/>
                </a:lnTo>
                <a:lnTo>
                  <a:pt x="17104" y="21538"/>
                </a:lnTo>
                <a:lnTo>
                  <a:pt x="20382" y="19686"/>
                </a:lnTo>
                <a:lnTo>
                  <a:pt x="25875" y="16665"/>
                </a:lnTo>
                <a:lnTo>
                  <a:pt x="35852" y="13814"/>
                </a:lnTo>
                <a:lnTo>
                  <a:pt x="47170" y="12864"/>
                </a:lnTo>
                <a:lnTo>
                  <a:pt x="84224" y="12864"/>
                </a:lnTo>
                <a:lnTo>
                  <a:pt x="81280" y="9940"/>
                </a:lnTo>
                <a:lnTo>
                  <a:pt x="74690" y="5591"/>
                </a:lnTo>
                <a:lnTo>
                  <a:pt x="67003" y="2485"/>
                </a:lnTo>
                <a:lnTo>
                  <a:pt x="58219" y="621"/>
                </a:lnTo>
                <a:lnTo>
                  <a:pt x="48339" y="0"/>
                </a:lnTo>
                <a:close/>
              </a:path>
              <a:path w="467994" h="139065">
                <a:moveTo>
                  <a:pt x="171031" y="0"/>
                </a:moveTo>
                <a:lnTo>
                  <a:pt x="131804" y="18614"/>
                </a:lnTo>
                <a:lnTo>
                  <a:pt x="117075" y="59121"/>
                </a:lnTo>
                <a:lnTo>
                  <a:pt x="116649" y="69390"/>
                </a:lnTo>
                <a:lnTo>
                  <a:pt x="117007" y="78028"/>
                </a:lnTo>
                <a:lnTo>
                  <a:pt x="117075" y="79672"/>
                </a:lnTo>
                <a:lnTo>
                  <a:pt x="131804" y="120215"/>
                </a:lnTo>
                <a:lnTo>
                  <a:pt x="171031" y="138781"/>
                </a:lnTo>
                <a:lnTo>
                  <a:pt x="178706" y="138257"/>
                </a:lnTo>
                <a:lnTo>
                  <a:pt x="185942" y="136686"/>
                </a:lnTo>
                <a:lnTo>
                  <a:pt x="192740" y="134067"/>
                </a:lnTo>
                <a:lnTo>
                  <a:pt x="199099" y="130400"/>
                </a:lnTo>
                <a:lnTo>
                  <a:pt x="204794" y="125917"/>
                </a:lnTo>
                <a:lnTo>
                  <a:pt x="163104" y="125917"/>
                </a:lnTo>
                <a:lnTo>
                  <a:pt x="156087" y="123708"/>
                </a:lnTo>
                <a:lnTo>
                  <a:pt x="132145" y="86007"/>
                </a:lnTo>
                <a:lnTo>
                  <a:pt x="130878" y="69390"/>
                </a:lnTo>
                <a:lnTo>
                  <a:pt x="131195" y="60753"/>
                </a:lnTo>
                <a:lnTo>
                  <a:pt x="144002" y="23909"/>
                </a:lnTo>
                <a:lnTo>
                  <a:pt x="163104" y="12864"/>
                </a:lnTo>
                <a:lnTo>
                  <a:pt x="204779" y="12864"/>
                </a:lnTo>
                <a:lnTo>
                  <a:pt x="199099" y="8381"/>
                </a:lnTo>
                <a:lnTo>
                  <a:pt x="192740" y="4714"/>
                </a:lnTo>
                <a:lnTo>
                  <a:pt x="185942" y="2095"/>
                </a:lnTo>
                <a:lnTo>
                  <a:pt x="178706" y="523"/>
                </a:lnTo>
                <a:lnTo>
                  <a:pt x="171031" y="0"/>
                </a:lnTo>
                <a:close/>
              </a:path>
              <a:path w="467994" h="139065">
                <a:moveTo>
                  <a:pt x="204779" y="12864"/>
                </a:moveTo>
                <a:lnTo>
                  <a:pt x="178958" y="12864"/>
                </a:lnTo>
                <a:lnTo>
                  <a:pt x="185910" y="15073"/>
                </a:lnTo>
                <a:lnTo>
                  <a:pt x="191887" y="19491"/>
                </a:lnTo>
                <a:lnTo>
                  <a:pt x="210867" y="60753"/>
                </a:lnTo>
                <a:lnTo>
                  <a:pt x="211184" y="69390"/>
                </a:lnTo>
                <a:lnTo>
                  <a:pt x="210867" y="78028"/>
                </a:lnTo>
                <a:lnTo>
                  <a:pt x="197995" y="114871"/>
                </a:lnTo>
                <a:lnTo>
                  <a:pt x="191887" y="119289"/>
                </a:lnTo>
                <a:lnTo>
                  <a:pt x="185910" y="123708"/>
                </a:lnTo>
                <a:lnTo>
                  <a:pt x="178958" y="125917"/>
                </a:lnTo>
                <a:lnTo>
                  <a:pt x="204794" y="125917"/>
                </a:lnTo>
                <a:lnTo>
                  <a:pt x="223854" y="89272"/>
                </a:lnTo>
                <a:lnTo>
                  <a:pt x="225608" y="69390"/>
                </a:lnTo>
                <a:lnTo>
                  <a:pt x="225239" y="60753"/>
                </a:lnTo>
                <a:lnTo>
                  <a:pt x="225170" y="59121"/>
                </a:lnTo>
                <a:lnTo>
                  <a:pt x="210210" y="18614"/>
                </a:lnTo>
                <a:lnTo>
                  <a:pt x="204996" y="13035"/>
                </a:lnTo>
                <a:lnTo>
                  <a:pt x="204779" y="12864"/>
                </a:lnTo>
                <a:close/>
              </a:path>
              <a:path w="467994" h="139065">
                <a:moveTo>
                  <a:pt x="322923" y="12864"/>
                </a:moveTo>
                <a:lnTo>
                  <a:pt x="296134" y="12864"/>
                </a:lnTo>
                <a:lnTo>
                  <a:pt x="303996" y="15138"/>
                </a:lnTo>
                <a:lnTo>
                  <a:pt x="309453" y="19686"/>
                </a:lnTo>
                <a:lnTo>
                  <a:pt x="315041" y="24104"/>
                </a:lnTo>
                <a:lnTo>
                  <a:pt x="317835" y="30342"/>
                </a:lnTo>
                <a:lnTo>
                  <a:pt x="317770" y="43856"/>
                </a:lnTo>
                <a:lnTo>
                  <a:pt x="316536" y="48794"/>
                </a:lnTo>
                <a:lnTo>
                  <a:pt x="313937" y="53992"/>
                </a:lnTo>
                <a:lnTo>
                  <a:pt x="311468" y="59060"/>
                </a:lnTo>
                <a:lnTo>
                  <a:pt x="306660" y="65102"/>
                </a:lnTo>
                <a:lnTo>
                  <a:pt x="242791" y="127671"/>
                </a:lnTo>
                <a:lnTo>
                  <a:pt x="242791" y="137612"/>
                </a:lnTo>
                <a:lnTo>
                  <a:pt x="338496" y="137612"/>
                </a:lnTo>
                <a:lnTo>
                  <a:pt x="338496" y="125137"/>
                </a:lnTo>
                <a:lnTo>
                  <a:pt x="263453" y="125137"/>
                </a:lnTo>
                <a:lnTo>
                  <a:pt x="309843" y="79526"/>
                </a:lnTo>
                <a:lnTo>
                  <a:pt x="332259" y="43856"/>
                </a:lnTo>
                <a:lnTo>
                  <a:pt x="332259" y="36839"/>
                </a:lnTo>
                <a:lnTo>
                  <a:pt x="331491" y="28726"/>
                </a:lnTo>
                <a:lnTo>
                  <a:pt x="329189" y="21538"/>
                </a:lnTo>
                <a:lnTo>
                  <a:pt x="325351" y="15276"/>
                </a:lnTo>
                <a:lnTo>
                  <a:pt x="322923" y="12864"/>
                </a:lnTo>
                <a:close/>
              </a:path>
              <a:path w="467994" h="139065">
                <a:moveTo>
                  <a:pt x="287038" y="0"/>
                </a:moveTo>
                <a:lnTo>
                  <a:pt x="244026" y="13254"/>
                </a:lnTo>
                <a:lnTo>
                  <a:pt x="238698" y="19491"/>
                </a:lnTo>
                <a:lnTo>
                  <a:pt x="248639" y="28068"/>
                </a:lnTo>
                <a:lnTo>
                  <a:pt x="255803" y="21538"/>
                </a:lnTo>
                <a:lnTo>
                  <a:pt x="259081" y="19686"/>
                </a:lnTo>
                <a:lnTo>
                  <a:pt x="264574" y="16665"/>
                </a:lnTo>
                <a:lnTo>
                  <a:pt x="274551" y="13814"/>
                </a:lnTo>
                <a:lnTo>
                  <a:pt x="285868" y="12864"/>
                </a:lnTo>
                <a:lnTo>
                  <a:pt x="322923" y="12864"/>
                </a:lnTo>
                <a:lnTo>
                  <a:pt x="319979" y="9940"/>
                </a:lnTo>
                <a:lnTo>
                  <a:pt x="313388" y="5591"/>
                </a:lnTo>
                <a:lnTo>
                  <a:pt x="305701" y="2485"/>
                </a:lnTo>
                <a:lnTo>
                  <a:pt x="296918" y="621"/>
                </a:lnTo>
                <a:lnTo>
                  <a:pt x="287038" y="0"/>
                </a:lnTo>
                <a:close/>
              </a:path>
              <a:path w="467994" h="139065">
                <a:moveTo>
                  <a:pt x="440228" y="101747"/>
                </a:moveTo>
                <a:lnTo>
                  <a:pt x="426194" y="101747"/>
                </a:lnTo>
                <a:lnTo>
                  <a:pt x="426194" y="137612"/>
                </a:lnTo>
                <a:lnTo>
                  <a:pt x="440228" y="137612"/>
                </a:lnTo>
                <a:lnTo>
                  <a:pt x="440228" y="101747"/>
                </a:lnTo>
                <a:close/>
              </a:path>
              <a:path w="467994" h="139065">
                <a:moveTo>
                  <a:pt x="437110" y="1169"/>
                </a:moveTo>
                <a:lnTo>
                  <a:pt x="421516" y="1169"/>
                </a:lnTo>
                <a:lnTo>
                  <a:pt x="349202" y="91611"/>
                </a:lnTo>
                <a:lnTo>
                  <a:pt x="349202" y="101747"/>
                </a:lnTo>
                <a:lnTo>
                  <a:pt x="467517" y="101747"/>
                </a:lnTo>
                <a:lnTo>
                  <a:pt x="467517" y="89272"/>
                </a:lnTo>
                <a:lnTo>
                  <a:pt x="367329" y="89272"/>
                </a:lnTo>
                <a:lnTo>
                  <a:pt x="437110" y="1169"/>
                </a:lnTo>
                <a:close/>
              </a:path>
              <a:path w="467994" h="139065">
                <a:moveTo>
                  <a:pt x="440228" y="57695"/>
                </a:moveTo>
                <a:lnTo>
                  <a:pt x="426584" y="57695"/>
                </a:lnTo>
                <a:lnTo>
                  <a:pt x="426584" y="89272"/>
                </a:lnTo>
                <a:lnTo>
                  <a:pt x="440228" y="89272"/>
                </a:lnTo>
                <a:lnTo>
                  <a:pt x="440228" y="57695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8" name="object 3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69143" y="7020079"/>
            <a:ext cx="1947483" cy="552571"/>
          </a:xfrm>
          <a:prstGeom prst="rect">
            <a:avLst/>
          </a:prstGeom>
        </p:spPr>
      </p:pic>
      <p:sp>
        <p:nvSpPr>
          <p:cNvPr id="39" name="object 39" descr=""/>
          <p:cNvSpPr/>
          <p:nvPr/>
        </p:nvSpPr>
        <p:spPr>
          <a:xfrm>
            <a:off x="5574688" y="7558392"/>
            <a:ext cx="653415" cy="118110"/>
          </a:xfrm>
          <a:custGeom>
            <a:avLst/>
            <a:gdLst/>
            <a:ahLst/>
            <a:cxnLst/>
            <a:rect l="l" t="t" r="r" b="b"/>
            <a:pathLst>
              <a:path w="653414" h="118109">
                <a:moveTo>
                  <a:pt x="76498" y="972"/>
                </a:moveTo>
                <a:lnTo>
                  <a:pt x="0" y="972"/>
                </a:lnTo>
                <a:lnTo>
                  <a:pt x="0" y="86222"/>
                </a:lnTo>
                <a:lnTo>
                  <a:pt x="11507" y="86222"/>
                </a:lnTo>
                <a:lnTo>
                  <a:pt x="11507" y="11182"/>
                </a:lnTo>
                <a:lnTo>
                  <a:pt x="76498" y="11182"/>
                </a:lnTo>
                <a:lnTo>
                  <a:pt x="76498" y="972"/>
                </a:lnTo>
                <a:close/>
              </a:path>
              <a:path w="653414" h="118109">
                <a:moveTo>
                  <a:pt x="76498" y="11182"/>
                </a:moveTo>
                <a:lnTo>
                  <a:pt x="64990" y="11182"/>
                </a:lnTo>
                <a:lnTo>
                  <a:pt x="64990" y="86222"/>
                </a:lnTo>
                <a:lnTo>
                  <a:pt x="76498" y="86222"/>
                </a:lnTo>
                <a:lnTo>
                  <a:pt x="76498" y="11182"/>
                </a:lnTo>
                <a:close/>
              </a:path>
              <a:path w="653414" h="118109">
                <a:moveTo>
                  <a:pt x="116988" y="972"/>
                </a:moveTo>
                <a:lnTo>
                  <a:pt x="105967" y="972"/>
                </a:lnTo>
                <a:lnTo>
                  <a:pt x="105967" y="117664"/>
                </a:lnTo>
                <a:lnTo>
                  <a:pt x="117474" y="117664"/>
                </a:lnTo>
                <a:lnTo>
                  <a:pt x="117474" y="70177"/>
                </a:lnTo>
                <a:lnTo>
                  <a:pt x="128320" y="70177"/>
                </a:lnTo>
                <a:lnTo>
                  <a:pt x="117312" y="50080"/>
                </a:lnTo>
                <a:lnTo>
                  <a:pt x="117312" y="37114"/>
                </a:lnTo>
                <a:lnTo>
                  <a:pt x="118662" y="31387"/>
                </a:lnTo>
                <a:lnTo>
                  <a:pt x="121364" y="26417"/>
                </a:lnTo>
                <a:lnTo>
                  <a:pt x="124173" y="21339"/>
                </a:lnTo>
                <a:lnTo>
                  <a:pt x="127540" y="17827"/>
                </a:lnTo>
                <a:lnTo>
                  <a:pt x="116988" y="17827"/>
                </a:lnTo>
                <a:lnTo>
                  <a:pt x="116988" y="972"/>
                </a:lnTo>
                <a:close/>
              </a:path>
              <a:path w="653414" h="118109">
                <a:moveTo>
                  <a:pt x="128320" y="70177"/>
                </a:moveTo>
                <a:lnTo>
                  <a:pt x="117474" y="70177"/>
                </a:lnTo>
                <a:lnTo>
                  <a:pt x="121039" y="75687"/>
                </a:lnTo>
                <a:lnTo>
                  <a:pt x="125578" y="79901"/>
                </a:lnTo>
                <a:lnTo>
                  <a:pt x="131088" y="82818"/>
                </a:lnTo>
                <a:lnTo>
                  <a:pt x="136706" y="85628"/>
                </a:lnTo>
                <a:lnTo>
                  <a:pt x="142973" y="87032"/>
                </a:lnTo>
                <a:lnTo>
                  <a:pt x="157992" y="87032"/>
                </a:lnTo>
                <a:lnTo>
                  <a:pt x="165231" y="85249"/>
                </a:lnTo>
                <a:lnTo>
                  <a:pt x="178089" y="78010"/>
                </a:lnTo>
                <a:lnTo>
                  <a:pt x="179265" y="76822"/>
                </a:lnTo>
                <a:lnTo>
                  <a:pt x="143027" y="76822"/>
                </a:lnTo>
                <a:lnTo>
                  <a:pt x="137571" y="75471"/>
                </a:lnTo>
                <a:lnTo>
                  <a:pt x="132903" y="72878"/>
                </a:lnTo>
                <a:lnTo>
                  <a:pt x="128320" y="70177"/>
                </a:lnTo>
                <a:close/>
              </a:path>
              <a:path w="653414" h="118109">
                <a:moveTo>
                  <a:pt x="179061" y="10372"/>
                </a:moveTo>
                <a:lnTo>
                  <a:pt x="155021" y="10372"/>
                </a:lnTo>
                <a:lnTo>
                  <a:pt x="160423" y="11777"/>
                </a:lnTo>
                <a:lnTo>
                  <a:pt x="170147" y="17395"/>
                </a:lnTo>
                <a:lnTo>
                  <a:pt x="173929" y="21339"/>
                </a:lnTo>
                <a:lnTo>
                  <a:pt x="176630" y="26417"/>
                </a:lnTo>
                <a:lnTo>
                  <a:pt x="179439" y="31387"/>
                </a:lnTo>
                <a:lnTo>
                  <a:pt x="180844" y="37114"/>
                </a:lnTo>
                <a:lnTo>
                  <a:pt x="180844" y="50080"/>
                </a:lnTo>
                <a:lnTo>
                  <a:pt x="179439" y="55860"/>
                </a:lnTo>
                <a:lnTo>
                  <a:pt x="176630" y="60939"/>
                </a:lnTo>
                <a:lnTo>
                  <a:pt x="173929" y="66017"/>
                </a:lnTo>
                <a:lnTo>
                  <a:pt x="170147" y="69961"/>
                </a:lnTo>
                <a:lnTo>
                  <a:pt x="165091" y="72878"/>
                </a:lnTo>
                <a:lnTo>
                  <a:pt x="160423" y="75471"/>
                </a:lnTo>
                <a:lnTo>
                  <a:pt x="155021" y="76822"/>
                </a:lnTo>
                <a:lnTo>
                  <a:pt x="179265" y="76822"/>
                </a:lnTo>
                <a:lnTo>
                  <a:pt x="183167" y="72878"/>
                </a:lnTo>
                <a:lnTo>
                  <a:pt x="190514" y="59696"/>
                </a:lnTo>
                <a:lnTo>
                  <a:pt x="192351" y="52133"/>
                </a:lnTo>
                <a:lnTo>
                  <a:pt x="192351" y="35169"/>
                </a:lnTo>
                <a:lnTo>
                  <a:pt x="190514" y="27660"/>
                </a:lnTo>
                <a:lnTo>
                  <a:pt x="183227" y="14586"/>
                </a:lnTo>
                <a:lnTo>
                  <a:pt x="180898" y="12209"/>
                </a:lnTo>
                <a:lnTo>
                  <a:pt x="179061" y="10372"/>
                </a:lnTo>
                <a:close/>
              </a:path>
              <a:path w="653414" h="118109">
                <a:moveTo>
                  <a:pt x="157884" y="324"/>
                </a:moveTo>
                <a:lnTo>
                  <a:pt x="142757" y="324"/>
                </a:lnTo>
                <a:lnTo>
                  <a:pt x="136328" y="1836"/>
                </a:lnTo>
                <a:lnTo>
                  <a:pt x="130602" y="4862"/>
                </a:lnTo>
                <a:lnTo>
                  <a:pt x="124983" y="7887"/>
                </a:lnTo>
                <a:lnTo>
                  <a:pt x="120445" y="12209"/>
                </a:lnTo>
                <a:lnTo>
                  <a:pt x="116988" y="17827"/>
                </a:lnTo>
                <a:lnTo>
                  <a:pt x="127540" y="17827"/>
                </a:lnTo>
                <a:lnTo>
                  <a:pt x="127955" y="17395"/>
                </a:lnTo>
                <a:lnTo>
                  <a:pt x="132709" y="14586"/>
                </a:lnTo>
                <a:lnTo>
                  <a:pt x="137571" y="11777"/>
                </a:lnTo>
                <a:lnTo>
                  <a:pt x="143027" y="10372"/>
                </a:lnTo>
                <a:lnTo>
                  <a:pt x="179061" y="10372"/>
                </a:lnTo>
                <a:lnTo>
                  <a:pt x="178089" y="9400"/>
                </a:lnTo>
                <a:lnTo>
                  <a:pt x="171606" y="5834"/>
                </a:lnTo>
                <a:lnTo>
                  <a:pt x="165123" y="2160"/>
                </a:lnTo>
                <a:lnTo>
                  <a:pt x="157884" y="324"/>
                </a:lnTo>
                <a:close/>
              </a:path>
              <a:path w="653414" h="118109">
                <a:moveTo>
                  <a:pt x="257215" y="324"/>
                </a:moveTo>
                <a:lnTo>
                  <a:pt x="240791" y="324"/>
                </a:lnTo>
                <a:lnTo>
                  <a:pt x="233390" y="2160"/>
                </a:lnTo>
                <a:lnTo>
                  <a:pt x="220208" y="9508"/>
                </a:lnTo>
                <a:lnTo>
                  <a:pt x="215022" y="14640"/>
                </a:lnTo>
                <a:lnTo>
                  <a:pt x="207459" y="27822"/>
                </a:lnTo>
                <a:lnTo>
                  <a:pt x="205568" y="35277"/>
                </a:lnTo>
                <a:lnTo>
                  <a:pt x="205568" y="51917"/>
                </a:lnTo>
                <a:lnTo>
                  <a:pt x="233390" y="85195"/>
                </a:lnTo>
                <a:lnTo>
                  <a:pt x="240791" y="87032"/>
                </a:lnTo>
                <a:lnTo>
                  <a:pt x="257215" y="87032"/>
                </a:lnTo>
                <a:lnTo>
                  <a:pt x="264616" y="85195"/>
                </a:lnTo>
                <a:lnTo>
                  <a:pt x="271207" y="81522"/>
                </a:lnTo>
                <a:lnTo>
                  <a:pt x="277798" y="77740"/>
                </a:lnTo>
                <a:lnTo>
                  <a:pt x="278707" y="76822"/>
                </a:lnTo>
                <a:lnTo>
                  <a:pt x="242952" y="76822"/>
                </a:lnTo>
                <a:lnTo>
                  <a:pt x="237496" y="75471"/>
                </a:lnTo>
                <a:lnTo>
                  <a:pt x="217237" y="50080"/>
                </a:lnTo>
                <a:lnTo>
                  <a:pt x="217237" y="37114"/>
                </a:lnTo>
                <a:lnTo>
                  <a:pt x="242952" y="10372"/>
                </a:lnTo>
                <a:lnTo>
                  <a:pt x="278662" y="10372"/>
                </a:lnTo>
                <a:lnTo>
                  <a:pt x="277798" y="9508"/>
                </a:lnTo>
                <a:lnTo>
                  <a:pt x="264616" y="2160"/>
                </a:lnTo>
                <a:lnTo>
                  <a:pt x="257215" y="324"/>
                </a:lnTo>
                <a:close/>
              </a:path>
              <a:path w="653414" h="118109">
                <a:moveTo>
                  <a:pt x="278662" y="10372"/>
                </a:moveTo>
                <a:lnTo>
                  <a:pt x="255054" y="10372"/>
                </a:lnTo>
                <a:lnTo>
                  <a:pt x="260456" y="11777"/>
                </a:lnTo>
                <a:lnTo>
                  <a:pt x="265308" y="14640"/>
                </a:lnTo>
                <a:lnTo>
                  <a:pt x="270072" y="17287"/>
                </a:lnTo>
                <a:lnTo>
                  <a:pt x="273883" y="21231"/>
                </a:lnTo>
                <a:lnTo>
                  <a:pt x="279256" y="31333"/>
                </a:lnTo>
                <a:lnTo>
                  <a:pt x="280607" y="37114"/>
                </a:lnTo>
                <a:lnTo>
                  <a:pt x="280607" y="50080"/>
                </a:lnTo>
                <a:lnTo>
                  <a:pt x="255054" y="76822"/>
                </a:lnTo>
                <a:lnTo>
                  <a:pt x="278707" y="76822"/>
                </a:lnTo>
                <a:lnTo>
                  <a:pt x="282930" y="72554"/>
                </a:lnTo>
                <a:lnTo>
                  <a:pt x="286574" y="66017"/>
                </a:lnTo>
                <a:lnTo>
                  <a:pt x="290385" y="59372"/>
                </a:lnTo>
                <a:lnTo>
                  <a:pt x="292276" y="51917"/>
                </a:lnTo>
                <a:lnTo>
                  <a:pt x="292276" y="35277"/>
                </a:lnTo>
                <a:lnTo>
                  <a:pt x="290385" y="27822"/>
                </a:lnTo>
                <a:lnTo>
                  <a:pt x="286604" y="21231"/>
                </a:lnTo>
                <a:lnTo>
                  <a:pt x="282930" y="14640"/>
                </a:lnTo>
                <a:lnTo>
                  <a:pt x="278662" y="10372"/>
                </a:lnTo>
                <a:close/>
              </a:path>
              <a:path w="653414" h="118109">
                <a:moveTo>
                  <a:pt x="373919" y="972"/>
                </a:moveTo>
                <a:lnTo>
                  <a:pt x="313628" y="972"/>
                </a:lnTo>
                <a:lnTo>
                  <a:pt x="313628" y="86222"/>
                </a:lnTo>
                <a:lnTo>
                  <a:pt x="325135" y="86222"/>
                </a:lnTo>
                <a:lnTo>
                  <a:pt x="325135" y="11182"/>
                </a:lnTo>
                <a:lnTo>
                  <a:pt x="373919" y="11182"/>
                </a:lnTo>
                <a:lnTo>
                  <a:pt x="373919" y="972"/>
                </a:lnTo>
                <a:close/>
              </a:path>
              <a:path w="653414" h="118109">
                <a:moveTo>
                  <a:pt x="398815" y="972"/>
                </a:moveTo>
                <a:lnTo>
                  <a:pt x="387308" y="972"/>
                </a:lnTo>
                <a:lnTo>
                  <a:pt x="387308" y="86222"/>
                </a:lnTo>
                <a:lnTo>
                  <a:pt x="398815" y="86222"/>
                </a:lnTo>
                <a:lnTo>
                  <a:pt x="398815" y="48621"/>
                </a:lnTo>
                <a:lnTo>
                  <a:pt x="463968" y="48621"/>
                </a:lnTo>
                <a:lnTo>
                  <a:pt x="463968" y="38735"/>
                </a:lnTo>
                <a:lnTo>
                  <a:pt x="398815" y="38735"/>
                </a:lnTo>
                <a:lnTo>
                  <a:pt x="398815" y="972"/>
                </a:lnTo>
                <a:close/>
              </a:path>
              <a:path w="653414" h="118109">
                <a:moveTo>
                  <a:pt x="463968" y="48621"/>
                </a:moveTo>
                <a:lnTo>
                  <a:pt x="452461" y="48621"/>
                </a:lnTo>
                <a:lnTo>
                  <a:pt x="452461" y="86222"/>
                </a:lnTo>
                <a:lnTo>
                  <a:pt x="463968" y="86222"/>
                </a:lnTo>
                <a:lnTo>
                  <a:pt x="463968" y="48621"/>
                </a:lnTo>
                <a:close/>
              </a:path>
              <a:path w="653414" h="118109">
                <a:moveTo>
                  <a:pt x="463968" y="972"/>
                </a:moveTo>
                <a:lnTo>
                  <a:pt x="452461" y="972"/>
                </a:lnTo>
                <a:lnTo>
                  <a:pt x="452461" y="38735"/>
                </a:lnTo>
                <a:lnTo>
                  <a:pt x="463968" y="38735"/>
                </a:lnTo>
                <a:lnTo>
                  <a:pt x="463968" y="972"/>
                </a:lnTo>
                <a:close/>
              </a:path>
              <a:path w="653414" h="118109">
                <a:moveTo>
                  <a:pt x="536814" y="324"/>
                </a:moveTo>
                <a:lnTo>
                  <a:pt x="520391" y="324"/>
                </a:lnTo>
                <a:lnTo>
                  <a:pt x="512990" y="2160"/>
                </a:lnTo>
                <a:lnTo>
                  <a:pt x="499808" y="9508"/>
                </a:lnTo>
                <a:lnTo>
                  <a:pt x="494622" y="14640"/>
                </a:lnTo>
                <a:lnTo>
                  <a:pt x="487058" y="27822"/>
                </a:lnTo>
                <a:lnTo>
                  <a:pt x="485167" y="35277"/>
                </a:lnTo>
                <a:lnTo>
                  <a:pt x="485167" y="51917"/>
                </a:lnTo>
                <a:lnTo>
                  <a:pt x="512990" y="85195"/>
                </a:lnTo>
                <a:lnTo>
                  <a:pt x="520391" y="87032"/>
                </a:lnTo>
                <a:lnTo>
                  <a:pt x="536814" y="87032"/>
                </a:lnTo>
                <a:lnTo>
                  <a:pt x="544216" y="85195"/>
                </a:lnTo>
                <a:lnTo>
                  <a:pt x="550807" y="81522"/>
                </a:lnTo>
                <a:lnTo>
                  <a:pt x="557398" y="77740"/>
                </a:lnTo>
                <a:lnTo>
                  <a:pt x="558306" y="76822"/>
                </a:lnTo>
                <a:lnTo>
                  <a:pt x="522552" y="76822"/>
                </a:lnTo>
                <a:lnTo>
                  <a:pt x="517096" y="75471"/>
                </a:lnTo>
                <a:lnTo>
                  <a:pt x="496837" y="50080"/>
                </a:lnTo>
                <a:lnTo>
                  <a:pt x="496837" y="37114"/>
                </a:lnTo>
                <a:lnTo>
                  <a:pt x="522552" y="10372"/>
                </a:lnTo>
                <a:lnTo>
                  <a:pt x="558262" y="10372"/>
                </a:lnTo>
                <a:lnTo>
                  <a:pt x="557398" y="9508"/>
                </a:lnTo>
                <a:lnTo>
                  <a:pt x="544216" y="2160"/>
                </a:lnTo>
                <a:lnTo>
                  <a:pt x="536814" y="324"/>
                </a:lnTo>
                <a:close/>
              </a:path>
              <a:path w="653414" h="118109">
                <a:moveTo>
                  <a:pt x="558262" y="10372"/>
                </a:moveTo>
                <a:lnTo>
                  <a:pt x="534654" y="10372"/>
                </a:lnTo>
                <a:lnTo>
                  <a:pt x="540056" y="11777"/>
                </a:lnTo>
                <a:lnTo>
                  <a:pt x="544907" y="14640"/>
                </a:lnTo>
                <a:lnTo>
                  <a:pt x="549672" y="17287"/>
                </a:lnTo>
                <a:lnTo>
                  <a:pt x="553483" y="21231"/>
                </a:lnTo>
                <a:lnTo>
                  <a:pt x="558856" y="31333"/>
                </a:lnTo>
                <a:lnTo>
                  <a:pt x="560207" y="37114"/>
                </a:lnTo>
                <a:lnTo>
                  <a:pt x="560207" y="50080"/>
                </a:lnTo>
                <a:lnTo>
                  <a:pt x="534654" y="76822"/>
                </a:lnTo>
                <a:lnTo>
                  <a:pt x="558306" y="76822"/>
                </a:lnTo>
                <a:lnTo>
                  <a:pt x="562530" y="72554"/>
                </a:lnTo>
                <a:lnTo>
                  <a:pt x="566173" y="66017"/>
                </a:lnTo>
                <a:lnTo>
                  <a:pt x="569985" y="59372"/>
                </a:lnTo>
                <a:lnTo>
                  <a:pt x="571876" y="51917"/>
                </a:lnTo>
                <a:lnTo>
                  <a:pt x="571876" y="35277"/>
                </a:lnTo>
                <a:lnTo>
                  <a:pt x="569985" y="27822"/>
                </a:lnTo>
                <a:lnTo>
                  <a:pt x="566204" y="21231"/>
                </a:lnTo>
                <a:lnTo>
                  <a:pt x="562530" y="14640"/>
                </a:lnTo>
                <a:lnTo>
                  <a:pt x="558262" y="10372"/>
                </a:lnTo>
                <a:close/>
              </a:path>
              <a:path w="653414" h="118109">
                <a:moveTo>
                  <a:pt x="584977" y="68070"/>
                </a:moveTo>
                <a:lnTo>
                  <a:pt x="581161" y="76498"/>
                </a:lnTo>
                <a:lnTo>
                  <a:pt x="581088" y="76660"/>
                </a:lnTo>
                <a:lnTo>
                  <a:pt x="585517" y="80117"/>
                </a:lnTo>
                <a:lnTo>
                  <a:pt x="590704" y="82764"/>
                </a:lnTo>
                <a:lnTo>
                  <a:pt x="596646" y="84601"/>
                </a:lnTo>
                <a:lnTo>
                  <a:pt x="602589" y="86330"/>
                </a:lnTo>
                <a:lnTo>
                  <a:pt x="608640" y="87194"/>
                </a:lnTo>
                <a:lnTo>
                  <a:pt x="621822" y="87194"/>
                </a:lnTo>
                <a:lnTo>
                  <a:pt x="645907" y="77308"/>
                </a:lnTo>
                <a:lnTo>
                  <a:pt x="609018" y="77308"/>
                </a:lnTo>
                <a:lnTo>
                  <a:pt x="603778" y="76498"/>
                </a:lnTo>
                <a:lnTo>
                  <a:pt x="593405" y="73256"/>
                </a:lnTo>
                <a:lnTo>
                  <a:pt x="588867" y="70987"/>
                </a:lnTo>
                <a:lnTo>
                  <a:pt x="584977" y="68070"/>
                </a:lnTo>
                <a:close/>
              </a:path>
              <a:path w="653414" h="118109">
                <a:moveTo>
                  <a:pt x="645258" y="9886"/>
                </a:moveTo>
                <a:lnTo>
                  <a:pt x="622146" y="9886"/>
                </a:lnTo>
                <a:lnTo>
                  <a:pt x="627818" y="11182"/>
                </a:lnTo>
                <a:lnTo>
                  <a:pt x="632192" y="13806"/>
                </a:lnTo>
                <a:lnTo>
                  <a:pt x="636570" y="16369"/>
                </a:lnTo>
                <a:lnTo>
                  <a:pt x="638785" y="19934"/>
                </a:lnTo>
                <a:lnTo>
                  <a:pt x="638785" y="28578"/>
                </a:lnTo>
                <a:lnTo>
                  <a:pt x="636840" y="31874"/>
                </a:lnTo>
                <a:lnTo>
                  <a:pt x="632951" y="34359"/>
                </a:lnTo>
                <a:lnTo>
                  <a:pt x="629061" y="36736"/>
                </a:lnTo>
                <a:lnTo>
                  <a:pt x="623929" y="37924"/>
                </a:lnTo>
                <a:lnTo>
                  <a:pt x="603616" y="37924"/>
                </a:lnTo>
                <a:lnTo>
                  <a:pt x="603616" y="46352"/>
                </a:lnTo>
                <a:lnTo>
                  <a:pt x="625333" y="46352"/>
                </a:lnTo>
                <a:lnTo>
                  <a:pt x="630952" y="47649"/>
                </a:lnTo>
                <a:lnTo>
                  <a:pt x="635058" y="50242"/>
                </a:lnTo>
                <a:lnTo>
                  <a:pt x="639163" y="52727"/>
                </a:lnTo>
                <a:lnTo>
                  <a:pt x="641216" y="56239"/>
                </a:lnTo>
                <a:lnTo>
                  <a:pt x="641216" y="65855"/>
                </a:lnTo>
                <a:lnTo>
                  <a:pt x="638677" y="69907"/>
                </a:lnTo>
                <a:lnTo>
                  <a:pt x="628629" y="75849"/>
                </a:lnTo>
                <a:lnTo>
                  <a:pt x="622200" y="77308"/>
                </a:lnTo>
                <a:lnTo>
                  <a:pt x="645907" y="77308"/>
                </a:lnTo>
                <a:lnTo>
                  <a:pt x="647861" y="75039"/>
                </a:lnTo>
                <a:lnTo>
                  <a:pt x="651319" y="71149"/>
                </a:lnTo>
                <a:lnTo>
                  <a:pt x="653048" y="66719"/>
                </a:lnTo>
                <a:lnTo>
                  <a:pt x="653048" y="56779"/>
                </a:lnTo>
                <a:lnTo>
                  <a:pt x="651437" y="52727"/>
                </a:lnTo>
                <a:lnTo>
                  <a:pt x="651373" y="52565"/>
                </a:lnTo>
                <a:lnTo>
                  <a:pt x="648023" y="49107"/>
                </a:lnTo>
                <a:lnTo>
                  <a:pt x="644782" y="45650"/>
                </a:lnTo>
                <a:lnTo>
                  <a:pt x="640136" y="43219"/>
                </a:lnTo>
                <a:lnTo>
                  <a:pt x="634085" y="41814"/>
                </a:lnTo>
                <a:lnTo>
                  <a:pt x="639163" y="40193"/>
                </a:lnTo>
                <a:lnTo>
                  <a:pt x="643161" y="37708"/>
                </a:lnTo>
                <a:lnTo>
                  <a:pt x="646078" y="34359"/>
                </a:lnTo>
                <a:lnTo>
                  <a:pt x="649104" y="31009"/>
                </a:lnTo>
                <a:lnTo>
                  <a:pt x="650617" y="27174"/>
                </a:lnTo>
                <a:lnTo>
                  <a:pt x="650617" y="18314"/>
                </a:lnTo>
                <a:lnTo>
                  <a:pt x="649104" y="14316"/>
                </a:lnTo>
                <a:lnTo>
                  <a:pt x="646078" y="10858"/>
                </a:lnTo>
                <a:lnTo>
                  <a:pt x="645258" y="9886"/>
                </a:lnTo>
                <a:close/>
              </a:path>
              <a:path w="653414" h="118109">
                <a:moveTo>
                  <a:pt x="622740" y="0"/>
                </a:moveTo>
                <a:lnTo>
                  <a:pt x="616257" y="0"/>
                </a:lnTo>
                <a:lnTo>
                  <a:pt x="608144" y="496"/>
                </a:lnTo>
                <a:lnTo>
                  <a:pt x="600172" y="1985"/>
                </a:lnTo>
                <a:lnTo>
                  <a:pt x="592341" y="4467"/>
                </a:lnTo>
                <a:lnTo>
                  <a:pt x="584653" y="7941"/>
                </a:lnTo>
                <a:lnTo>
                  <a:pt x="587895" y="16855"/>
                </a:lnTo>
                <a:lnTo>
                  <a:pt x="594641" y="13806"/>
                </a:lnTo>
                <a:lnTo>
                  <a:pt x="601428" y="11628"/>
                </a:lnTo>
                <a:lnTo>
                  <a:pt x="608255" y="10321"/>
                </a:lnTo>
                <a:lnTo>
                  <a:pt x="615123" y="9886"/>
                </a:lnTo>
                <a:lnTo>
                  <a:pt x="645258" y="9886"/>
                </a:lnTo>
                <a:lnTo>
                  <a:pt x="643161" y="7401"/>
                </a:lnTo>
                <a:lnTo>
                  <a:pt x="639055" y="4754"/>
                </a:lnTo>
                <a:lnTo>
                  <a:pt x="633761" y="2917"/>
                </a:lnTo>
                <a:lnTo>
                  <a:pt x="628575" y="972"/>
                </a:lnTo>
                <a:lnTo>
                  <a:pt x="622740" y="0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0" name="object 4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29702" y="10673036"/>
            <a:ext cx="73986" cy="78313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68905" y="10680824"/>
            <a:ext cx="4635934" cy="195782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24945" y="10682123"/>
            <a:ext cx="4630608" cy="194484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727157" y="8180403"/>
            <a:ext cx="1248906" cy="500703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801636" y="9372784"/>
            <a:ext cx="1221528" cy="545409"/>
          </a:xfrm>
          <a:prstGeom prst="rect">
            <a:avLst/>
          </a:prstGeom>
        </p:spPr>
      </p:pic>
      <p:sp>
        <p:nvSpPr>
          <p:cNvPr id="45" name="object 45" descr=""/>
          <p:cNvSpPr/>
          <p:nvPr/>
        </p:nvSpPr>
        <p:spPr>
          <a:xfrm>
            <a:off x="12918148" y="9492380"/>
            <a:ext cx="33020" cy="558800"/>
          </a:xfrm>
          <a:custGeom>
            <a:avLst/>
            <a:gdLst/>
            <a:ahLst/>
            <a:cxnLst/>
            <a:rect l="l" t="t" r="r" b="b"/>
            <a:pathLst>
              <a:path w="33020" h="558800">
                <a:moveTo>
                  <a:pt x="32473" y="0"/>
                </a:moveTo>
                <a:lnTo>
                  <a:pt x="0" y="0"/>
                </a:lnTo>
                <a:lnTo>
                  <a:pt x="0" y="64770"/>
                </a:lnTo>
                <a:lnTo>
                  <a:pt x="0" y="558800"/>
                </a:lnTo>
                <a:lnTo>
                  <a:pt x="32473" y="558800"/>
                </a:lnTo>
                <a:lnTo>
                  <a:pt x="32473" y="64770"/>
                </a:lnTo>
                <a:lnTo>
                  <a:pt x="324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6" name="object 46" descr=""/>
          <p:cNvGrpSpPr/>
          <p:nvPr/>
        </p:nvGrpSpPr>
        <p:grpSpPr>
          <a:xfrm>
            <a:off x="12920038" y="7917262"/>
            <a:ext cx="961390" cy="2167255"/>
            <a:chOff x="12920038" y="7917262"/>
            <a:chExt cx="961390" cy="2167255"/>
          </a:xfrm>
        </p:grpSpPr>
        <p:sp>
          <p:nvSpPr>
            <p:cNvPr id="47" name="object 47" descr=""/>
            <p:cNvSpPr/>
            <p:nvPr/>
          </p:nvSpPr>
          <p:spPr>
            <a:xfrm>
              <a:off x="13845223" y="9492672"/>
              <a:ext cx="33020" cy="558800"/>
            </a:xfrm>
            <a:custGeom>
              <a:avLst/>
              <a:gdLst/>
              <a:ahLst/>
              <a:cxnLst/>
              <a:rect l="l" t="t" r="r" b="b"/>
              <a:pathLst>
                <a:path w="33019" h="558800">
                  <a:moveTo>
                    <a:pt x="32486" y="0"/>
                  </a:moveTo>
                  <a:lnTo>
                    <a:pt x="0" y="0"/>
                  </a:lnTo>
                  <a:lnTo>
                    <a:pt x="0" y="64477"/>
                  </a:lnTo>
                  <a:lnTo>
                    <a:pt x="0" y="64973"/>
                  </a:lnTo>
                  <a:lnTo>
                    <a:pt x="0" y="558507"/>
                  </a:lnTo>
                  <a:lnTo>
                    <a:pt x="32486" y="558507"/>
                  </a:lnTo>
                  <a:lnTo>
                    <a:pt x="32486" y="64973"/>
                  </a:lnTo>
                  <a:lnTo>
                    <a:pt x="32486" y="64477"/>
                  </a:lnTo>
                  <a:lnTo>
                    <a:pt x="324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2950622" y="9525158"/>
              <a:ext cx="894715" cy="559435"/>
            </a:xfrm>
            <a:custGeom>
              <a:avLst/>
              <a:gdLst/>
              <a:ahLst/>
              <a:cxnLst/>
              <a:rect l="l" t="t" r="r" b="b"/>
              <a:pathLst>
                <a:path w="894715" h="559434">
                  <a:moveTo>
                    <a:pt x="1892" y="0"/>
                  </a:moveTo>
                  <a:lnTo>
                    <a:pt x="0" y="0"/>
                  </a:lnTo>
                  <a:lnTo>
                    <a:pt x="0" y="21640"/>
                  </a:lnTo>
                  <a:lnTo>
                    <a:pt x="1892" y="21640"/>
                  </a:lnTo>
                  <a:lnTo>
                    <a:pt x="1892" y="0"/>
                  </a:lnTo>
                  <a:close/>
                </a:path>
                <a:path w="894715" h="559434">
                  <a:moveTo>
                    <a:pt x="894600" y="53390"/>
                  </a:moveTo>
                  <a:lnTo>
                    <a:pt x="0" y="53390"/>
                  </a:lnTo>
                  <a:lnTo>
                    <a:pt x="0" y="558838"/>
                  </a:lnTo>
                  <a:lnTo>
                    <a:pt x="894600" y="558838"/>
                  </a:lnTo>
                  <a:lnTo>
                    <a:pt x="894600" y="5339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2920028" y="8627319"/>
              <a:ext cx="961390" cy="951865"/>
            </a:xfrm>
            <a:custGeom>
              <a:avLst/>
              <a:gdLst/>
              <a:ahLst/>
              <a:cxnLst/>
              <a:rect l="l" t="t" r="r" b="b"/>
              <a:pathLst>
                <a:path w="961390" h="951865">
                  <a:moveTo>
                    <a:pt x="960831" y="886802"/>
                  </a:moveTo>
                  <a:lnTo>
                    <a:pt x="928344" y="886802"/>
                  </a:lnTo>
                  <a:lnTo>
                    <a:pt x="928344" y="919480"/>
                  </a:lnTo>
                  <a:lnTo>
                    <a:pt x="32486" y="919480"/>
                  </a:lnTo>
                  <a:lnTo>
                    <a:pt x="32486" y="886460"/>
                  </a:lnTo>
                  <a:lnTo>
                    <a:pt x="32486" y="64770"/>
                  </a:lnTo>
                  <a:lnTo>
                    <a:pt x="32486" y="32131"/>
                  </a:lnTo>
                  <a:lnTo>
                    <a:pt x="64973" y="32131"/>
                  </a:lnTo>
                  <a:lnTo>
                    <a:pt x="64973" y="31750"/>
                  </a:lnTo>
                  <a:lnTo>
                    <a:pt x="928344" y="31750"/>
                  </a:lnTo>
                  <a:lnTo>
                    <a:pt x="928344" y="0"/>
                  </a:lnTo>
                  <a:lnTo>
                    <a:pt x="32486" y="0"/>
                  </a:lnTo>
                  <a:lnTo>
                    <a:pt x="0" y="0"/>
                  </a:lnTo>
                  <a:lnTo>
                    <a:pt x="0" y="64770"/>
                  </a:lnTo>
                  <a:lnTo>
                    <a:pt x="0" y="886460"/>
                  </a:lnTo>
                  <a:lnTo>
                    <a:pt x="0" y="951230"/>
                  </a:lnTo>
                  <a:lnTo>
                    <a:pt x="32486" y="951230"/>
                  </a:lnTo>
                  <a:lnTo>
                    <a:pt x="928344" y="951230"/>
                  </a:lnTo>
                  <a:lnTo>
                    <a:pt x="928344" y="951763"/>
                  </a:lnTo>
                  <a:lnTo>
                    <a:pt x="960831" y="951763"/>
                  </a:lnTo>
                  <a:lnTo>
                    <a:pt x="960831" y="886802"/>
                  </a:lnTo>
                  <a:close/>
                </a:path>
                <a:path w="961390" h="951865">
                  <a:moveTo>
                    <a:pt x="960831" y="64770"/>
                  </a:moveTo>
                  <a:lnTo>
                    <a:pt x="928344" y="64770"/>
                  </a:lnTo>
                  <a:lnTo>
                    <a:pt x="928344" y="886460"/>
                  </a:lnTo>
                  <a:lnTo>
                    <a:pt x="960831" y="886460"/>
                  </a:lnTo>
                  <a:lnTo>
                    <a:pt x="960831" y="647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2952524" y="8659447"/>
              <a:ext cx="895985" cy="887730"/>
            </a:xfrm>
            <a:custGeom>
              <a:avLst/>
              <a:gdLst/>
              <a:ahLst/>
              <a:cxnLst/>
              <a:rect l="l" t="t" r="r" b="b"/>
              <a:pathLst>
                <a:path w="895984" h="887729">
                  <a:moveTo>
                    <a:pt x="895848" y="0"/>
                  </a:moveTo>
                  <a:lnTo>
                    <a:pt x="0" y="0"/>
                  </a:lnTo>
                  <a:lnTo>
                    <a:pt x="0" y="887148"/>
                  </a:lnTo>
                  <a:lnTo>
                    <a:pt x="895848" y="887148"/>
                  </a:lnTo>
                  <a:lnTo>
                    <a:pt x="895848" y="0"/>
                  </a:lnTo>
                  <a:close/>
                </a:path>
              </a:pathLst>
            </a:custGeom>
            <a:solidFill>
              <a:srgbClr val="E6A1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2920038" y="7917262"/>
              <a:ext cx="961390" cy="800100"/>
            </a:xfrm>
            <a:custGeom>
              <a:avLst/>
              <a:gdLst/>
              <a:ahLst/>
              <a:cxnLst/>
              <a:rect l="l" t="t" r="r" b="b"/>
              <a:pathLst>
                <a:path w="961390" h="800100">
                  <a:moveTo>
                    <a:pt x="84302" y="0"/>
                  </a:moveTo>
                  <a:lnTo>
                    <a:pt x="51488" y="6624"/>
                  </a:lnTo>
                  <a:lnTo>
                    <a:pt x="24691" y="24691"/>
                  </a:lnTo>
                  <a:lnTo>
                    <a:pt x="6624" y="51488"/>
                  </a:lnTo>
                  <a:lnTo>
                    <a:pt x="0" y="84302"/>
                  </a:lnTo>
                  <a:lnTo>
                    <a:pt x="0" y="800038"/>
                  </a:lnTo>
                  <a:lnTo>
                    <a:pt x="32486" y="800038"/>
                  </a:lnTo>
                  <a:lnTo>
                    <a:pt x="32486" y="735066"/>
                  </a:lnTo>
                  <a:lnTo>
                    <a:pt x="64972" y="735066"/>
                  </a:lnTo>
                  <a:lnTo>
                    <a:pt x="64972" y="84302"/>
                  </a:lnTo>
                  <a:lnTo>
                    <a:pt x="66491" y="76778"/>
                  </a:lnTo>
                  <a:lnTo>
                    <a:pt x="70634" y="70634"/>
                  </a:lnTo>
                  <a:lnTo>
                    <a:pt x="76778" y="66491"/>
                  </a:lnTo>
                  <a:lnTo>
                    <a:pt x="84302" y="64972"/>
                  </a:lnTo>
                  <a:lnTo>
                    <a:pt x="84302" y="0"/>
                  </a:lnTo>
                  <a:close/>
                </a:path>
                <a:path w="961390" h="800100">
                  <a:moveTo>
                    <a:pt x="64972" y="735066"/>
                  </a:moveTo>
                  <a:lnTo>
                    <a:pt x="32486" y="735066"/>
                  </a:lnTo>
                  <a:lnTo>
                    <a:pt x="32486" y="800038"/>
                  </a:lnTo>
                  <a:lnTo>
                    <a:pt x="928335" y="800038"/>
                  </a:lnTo>
                  <a:lnTo>
                    <a:pt x="928335" y="767552"/>
                  </a:lnTo>
                  <a:lnTo>
                    <a:pt x="64972" y="767552"/>
                  </a:lnTo>
                  <a:lnTo>
                    <a:pt x="64972" y="735066"/>
                  </a:lnTo>
                  <a:close/>
                </a:path>
                <a:path w="961390" h="800100">
                  <a:moveTo>
                    <a:pt x="960821" y="735066"/>
                  </a:moveTo>
                  <a:lnTo>
                    <a:pt x="928335" y="735066"/>
                  </a:lnTo>
                  <a:lnTo>
                    <a:pt x="928335" y="800038"/>
                  </a:lnTo>
                  <a:lnTo>
                    <a:pt x="960821" y="800038"/>
                  </a:lnTo>
                  <a:lnTo>
                    <a:pt x="960821" y="735066"/>
                  </a:lnTo>
                  <a:close/>
                </a:path>
                <a:path w="961390" h="800100">
                  <a:moveTo>
                    <a:pt x="895849" y="735066"/>
                  </a:moveTo>
                  <a:lnTo>
                    <a:pt x="64972" y="735066"/>
                  </a:lnTo>
                  <a:lnTo>
                    <a:pt x="64972" y="767552"/>
                  </a:lnTo>
                  <a:lnTo>
                    <a:pt x="895849" y="767552"/>
                  </a:lnTo>
                  <a:lnTo>
                    <a:pt x="895849" y="735066"/>
                  </a:lnTo>
                  <a:close/>
                </a:path>
                <a:path w="961390" h="800100">
                  <a:moveTo>
                    <a:pt x="876519" y="0"/>
                  </a:moveTo>
                  <a:lnTo>
                    <a:pt x="876519" y="64972"/>
                  </a:lnTo>
                  <a:lnTo>
                    <a:pt x="884043" y="66491"/>
                  </a:lnTo>
                  <a:lnTo>
                    <a:pt x="890187" y="70634"/>
                  </a:lnTo>
                  <a:lnTo>
                    <a:pt x="894329" y="76778"/>
                  </a:lnTo>
                  <a:lnTo>
                    <a:pt x="895849" y="84302"/>
                  </a:lnTo>
                  <a:lnTo>
                    <a:pt x="895849" y="767552"/>
                  </a:lnTo>
                  <a:lnTo>
                    <a:pt x="928335" y="767552"/>
                  </a:lnTo>
                  <a:lnTo>
                    <a:pt x="928335" y="735066"/>
                  </a:lnTo>
                  <a:lnTo>
                    <a:pt x="960821" y="735066"/>
                  </a:lnTo>
                  <a:lnTo>
                    <a:pt x="960821" y="84302"/>
                  </a:lnTo>
                  <a:lnTo>
                    <a:pt x="954196" y="51488"/>
                  </a:lnTo>
                  <a:lnTo>
                    <a:pt x="936130" y="24691"/>
                  </a:lnTo>
                  <a:lnTo>
                    <a:pt x="909333" y="6624"/>
                  </a:lnTo>
                  <a:lnTo>
                    <a:pt x="876519" y="0"/>
                  </a:lnTo>
                  <a:close/>
                </a:path>
                <a:path w="961390" h="800100">
                  <a:moveTo>
                    <a:pt x="876519" y="0"/>
                  </a:moveTo>
                  <a:lnTo>
                    <a:pt x="84302" y="0"/>
                  </a:lnTo>
                  <a:lnTo>
                    <a:pt x="84302" y="64972"/>
                  </a:lnTo>
                  <a:lnTo>
                    <a:pt x="876519" y="64972"/>
                  </a:lnTo>
                  <a:lnTo>
                    <a:pt x="8765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2952524" y="7949748"/>
              <a:ext cx="895985" cy="735330"/>
            </a:xfrm>
            <a:custGeom>
              <a:avLst/>
              <a:gdLst/>
              <a:ahLst/>
              <a:cxnLst/>
              <a:rect l="l" t="t" r="r" b="b"/>
              <a:pathLst>
                <a:path w="895984" h="735329">
                  <a:moveTo>
                    <a:pt x="844032" y="0"/>
                  </a:moveTo>
                  <a:lnTo>
                    <a:pt x="51816" y="0"/>
                  </a:lnTo>
                  <a:lnTo>
                    <a:pt x="31646" y="4071"/>
                  </a:lnTo>
                  <a:lnTo>
                    <a:pt x="15176" y="15176"/>
                  </a:lnTo>
                  <a:lnTo>
                    <a:pt x="4071" y="31646"/>
                  </a:lnTo>
                  <a:lnTo>
                    <a:pt x="0" y="51816"/>
                  </a:lnTo>
                  <a:lnTo>
                    <a:pt x="0" y="735066"/>
                  </a:lnTo>
                  <a:lnTo>
                    <a:pt x="895848" y="735066"/>
                  </a:lnTo>
                  <a:lnTo>
                    <a:pt x="895848" y="51816"/>
                  </a:lnTo>
                  <a:lnTo>
                    <a:pt x="891777" y="31646"/>
                  </a:lnTo>
                  <a:lnTo>
                    <a:pt x="880672" y="15176"/>
                  </a:lnTo>
                  <a:lnTo>
                    <a:pt x="864202" y="4071"/>
                  </a:lnTo>
                  <a:lnTo>
                    <a:pt x="844032" y="0"/>
                  </a:lnTo>
                  <a:close/>
                </a:path>
              </a:pathLst>
            </a:custGeom>
            <a:solidFill>
              <a:srgbClr val="938A8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 descr=""/>
          <p:cNvSpPr/>
          <p:nvPr/>
        </p:nvSpPr>
        <p:spPr>
          <a:xfrm>
            <a:off x="13229114" y="7697013"/>
            <a:ext cx="260350" cy="156845"/>
          </a:xfrm>
          <a:custGeom>
            <a:avLst/>
            <a:gdLst/>
            <a:ahLst/>
            <a:cxnLst/>
            <a:rect l="l" t="t" r="r" b="b"/>
            <a:pathLst>
              <a:path w="260350" h="156845">
                <a:moveTo>
                  <a:pt x="13860" y="113702"/>
                </a:moveTo>
                <a:lnTo>
                  <a:pt x="0" y="140557"/>
                </a:lnTo>
                <a:lnTo>
                  <a:pt x="5698" y="144239"/>
                </a:lnTo>
                <a:lnTo>
                  <a:pt x="11965" y="147488"/>
                </a:lnTo>
                <a:lnTo>
                  <a:pt x="49839" y="156543"/>
                </a:lnTo>
                <a:lnTo>
                  <a:pt x="57825" y="156800"/>
                </a:lnTo>
                <a:lnTo>
                  <a:pt x="67801" y="156381"/>
                </a:lnTo>
                <a:lnTo>
                  <a:pt x="105147" y="142073"/>
                </a:lnTo>
                <a:lnTo>
                  <a:pt x="116260" y="127346"/>
                </a:lnTo>
                <a:lnTo>
                  <a:pt x="49018" y="127346"/>
                </a:lnTo>
                <a:lnTo>
                  <a:pt x="41293" y="126191"/>
                </a:lnTo>
                <a:lnTo>
                  <a:pt x="33785" y="123881"/>
                </a:lnTo>
                <a:lnTo>
                  <a:pt x="26277" y="121426"/>
                </a:lnTo>
                <a:lnTo>
                  <a:pt x="19636" y="118033"/>
                </a:lnTo>
                <a:lnTo>
                  <a:pt x="13860" y="113702"/>
                </a:lnTo>
                <a:close/>
              </a:path>
              <a:path w="260350" h="156845">
                <a:moveTo>
                  <a:pt x="111536" y="2598"/>
                </a:moveTo>
                <a:lnTo>
                  <a:pt x="19058" y="2598"/>
                </a:lnTo>
                <a:lnTo>
                  <a:pt x="11321" y="87280"/>
                </a:lnTo>
                <a:lnTo>
                  <a:pt x="11261" y="87929"/>
                </a:lnTo>
                <a:lnTo>
                  <a:pt x="50029" y="87929"/>
                </a:lnTo>
                <a:lnTo>
                  <a:pt x="59043" y="88241"/>
                </a:lnTo>
                <a:lnTo>
                  <a:pt x="85330" y="101140"/>
                </a:lnTo>
                <a:lnTo>
                  <a:pt x="85330" y="113846"/>
                </a:lnTo>
                <a:lnTo>
                  <a:pt x="82804" y="118683"/>
                </a:lnTo>
                <a:lnTo>
                  <a:pt x="72697" y="125613"/>
                </a:lnTo>
                <a:lnTo>
                  <a:pt x="65766" y="127346"/>
                </a:lnTo>
                <a:lnTo>
                  <a:pt x="116260" y="127346"/>
                </a:lnTo>
                <a:lnTo>
                  <a:pt x="116855" y="126191"/>
                </a:lnTo>
                <a:lnTo>
                  <a:pt x="116950" y="126006"/>
                </a:lnTo>
                <a:lnTo>
                  <a:pt x="119116" y="119820"/>
                </a:lnTo>
                <a:lnTo>
                  <a:pt x="120313" y="113846"/>
                </a:lnTo>
                <a:lnTo>
                  <a:pt x="120416" y="113336"/>
                </a:lnTo>
                <a:lnTo>
                  <a:pt x="105472" y="72336"/>
                </a:lnTo>
                <a:lnTo>
                  <a:pt x="58258" y="59558"/>
                </a:lnTo>
                <a:lnTo>
                  <a:pt x="45914" y="59558"/>
                </a:lnTo>
                <a:lnTo>
                  <a:pt x="48296" y="30753"/>
                </a:lnTo>
                <a:lnTo>
                  <a:pt x="111536" y="30753"/>
                </a:lnTo>
                <a:lnTo>
                  <a:pt x="111536" y="2598"/>
                </a:lnTo>
                <a:close/>
              </a:path>
              <a:path w="260350" h="156845">
                <a:moveTo>
                  <a:pt x="220487" y="0"/>
                </a:moveTo>
                <a:lnTo>
                  <a:pt x="212401" y="0"/>
                </a:lnTo>
                <a:lnTo>
                  <a:pt x="201261" y="595"/>
                </a:lnTo>
                <a:lnTo>
                  <a:pt x="163712" y="14848"/>
                </a:lnTo>
                <a:lnTo>
                  <a:pt x="140566" y="47132"/>
                </a:lnTo>
                <a:lnTo>
                  <a:pt x="135749" y="68871"/>
                </a:lnTo>
                <a:lnTo>
                  <a:pt x="135693" y="69223"/>
                </a:lnTo>
                <a:lnTo>
                  <a:pt x="139595" y="113688"/>
                </a:lnTo>
                <a:lnTo>
                  <a:pt x="162914" y="145836"/>
                </a:lnTo>
                <a:lnTo>
                  <a:pt x="202872" y="156800"/>
                </a:lnTo>
                <a:lnTo>
                  <a:pt x="210696" y="156421"/>
                </a:lnTo>
                <a:lnTo>
                  <a:pt x="248542" y="138391"/>
                </a:lnTo>
                <a:lnTo>
                  <a:pt x="254008" y="130595"/>
                </a:lnTo>
                <a:lnTo>
                  <a:pt x="192693" y="130595"/>
                </a:lnTo>
                <a:lnTo>
                  <a:pt x="186420" y="128573"/>
                </a:lnTo>
                <a:lnTo>
                  <a:pt x="186278" y="128573"/>
                </a:lnTo>
                <a:lnTo>
                  <a:pt x="176666" y="120127"/>
                </a:lnTo>
                <a:lnTo>
                  <a:pt x="174284" y="114712"/>
                </a:lnTo>
                <a:lnTo>
                  <a:pt x="174284" y="101429"/>
                </a:lnTo>
                <a:lnTo>
                  <a:pt x="176738" y="96015"/>
                </a:lnTo>
                <a:lnTo>
                  <a:pt x="181647" y="91828"/>
                </a:lnTo>
                <a:lnTo>
                  <a:pt x="186556" y="87496"/>
                </a:lnTo>
                <a:lnTo>
                  <a:pt x="192837" y="85330"/>
                </a:lnTo>
                <a:lnTo>
                  <a:pt x="255355" y="85330"/>
                </a:lnTo>
                <a:lnTo>
                  <a:pt x="253334" y="81649"/>
                </a:lnTo>
                <a:lnTo>
                  <a:pt x="248714" y="74429"/>
                </a:lnTo>
                <a:lnTo>
                  <a:pt x="246593" y="72552"/>
                </a:lnTo>
                <a:lnTo>
                  <a:pt x="170602" y="72552"/>
                </a:lnTo>
                <a:lnTo>
                  <a:pt x="171683" y="62482"/>
                </a:lnTo>
                <a:lnTo>
                  <a:pt x="195996" y="31403"/>
                </a:lnTo>
                <a:lnTo>
                  <a:pt x="213267" y="28587"/>
                </a:lnTo>
                <a:lnTo>
                  <a:pt x="245461" y="28587"/>
                </a:lnTo>
                <a:lnTo>
                  <a:pt x="254633" y="10395"/>
                </a:lnTo>
                <a:lnTo>
                  <a:pt x="249436" y="7074"/>
                </a:lnTo>
                <a:lnTo>
                  <a:pt x="243083" y="4548"/>
                </a:lnTo>
                <a:lnTo>
                  <a:pt x="235575" y="2815"/>
                </a:lnTo>
                <a:lnTo>
                  <a:pt x="228211" y="938"/>
                </a:lnTo>
                <a:lnTo>
                  <a:pt x="220487" y="0"/>
                </a:lnTo>
                <a:close/>
              </a:path>
              <a:path w="260350" h="156845">
                <a:moveTo>
                  <a:pt x="255355" y="85330"/>
                </a:moveTo>
                <a:lnTo>
                  <a:pt x="208286" y="85330"/>
                </a:lnTo>
                <a:lnTo>
                  <a:pt x="214709" y="87496"/>
                </a:lnTo>
                <a:lnTo>
                  <a:pt x="214574" y="87496"/>
                </a:lnTo>
                <a:lnTo>
                  <a:pt x="219115" y="91611"/>
                </a:lnTo>
                <a:lnTo>
                  <a:pt x="223880" y="95654"/>
                </a:lnTo>
                <a:lnTo>
                  <a:pt x="226262" y="101140"/>
                </a:lnTo>
                <a:lnTo>
                  <a:pt x="226262" y="115001"/>
                </a:lnTo>
                <a:lnTo>
                  <a:pt x="224036" y="120127"/>
                </a:lnTo>
                <a:lnTo>
                  <a:pt x="223773" y="120578"/>
                </a:lnTo>
                <a:lnTo>
                  <a:pt x="219115" y="124531"/>
                </a:lnTo>
                <a:lnTo>
                  <a:pt x="214495" y="128573"/>
                </a:lnTo>
                <a:lnTo>
                  <a:pt x="208431" y="130595"/>
                </a:lnTo>
                <a:lnTo>
                  <a:pt x="254008" y="130595"/>
                </a:lnTo>
                <a:lnTo>
                  <a:pt x="256001" y="127008"/>
                </a:lnTo>
                <a:lnTo>
                  <a:pt x="258369" y="120578"/>
                </a:lnTo>
                <a:lnTo>
                  <a:pt x="259791" y="113688"/>
                </a:lnTo>
                <a:lnTo>
                  <a:pt x="260264" y="106338"/>
                </a:lnTo>
                <a:lnTo>
                  <a:pt x="259953" y="101429"/>
                </a:lnTo>
                <a:lnTo>
                  <a:pt x="259831" y="99516"/>
                </a:lnTo>
                <a:lnTo>
                  <a:pt x="258532" y="93127"/>
                </a:lnTo>
                <a:lnTo>
                  <a:pt x="256484" y="87496"/>
                </a:lnTo>
                <a:lnTo>
                  <a:pt x="256366" y="87171"/>
                </a:lnTo>
                <a:lnTo>
                  <a:pt x="255355" y="85330"/>
                </a:lnTo>
                <a:close/>
              </a:path>
              <a:path w="260350" h="156845">
                <a:moveTo>
                  <a:pt x="208070" y="59125"/>
                </a:moveTo>
                <a:lnTo>
                  <a:pt x="196713" y="59964"/>
                </a:lnTo>
                <a:lnTo>
                  <a:pt x="186683" y="62482"/>
                </a:lnTo>
                <a:lnTo>
                  <a:pt x="177979" y="66678"/>
                </a:lnTo>
                <a:lnTo>
                  <a:pt x="170602" y="72552"/>
                </a:lnTo>
                <a:lnTo>
                  <a:pt x="246593" y="72552"/>
                </a:lnTo>
                <a:lnTo>
                  <a:pt x="208070" y="59125"/>
                </a:lnTo>
                <a:close/>
              </a:path>
              <a:path w="260350" h="156845">
                <a:moveTo>
                  <a:pt x="245461" y="28587"/>
                </a:moveTo>
                <a:lnTo>
                  <a:pt x="213267" y="28587"/>
                </a:lnTo>
                <a:lnTo>
                  <a:pt x="221457" y="29061"/>
                </a:lnTo>
                <a:lnTo>
                  <a:pt x="228915" y="30483"/>
                </a:lnTo>
                <a:lnTo>
                  <a:pt x="235642" y="32851"/>
                </a:lnTo>
                <a:lnTo>
                  <a:pt x="241639" y="36168"/>
                </a:lnTo>
                <a:lnTo>
                  <a:pt x="245106" y="29291"/>
                </a:lnTo>
                <a:lnTo>
                  <a:pt x="245222" y="29061"/>
                </a:lnTo>
                <a:lnTo>
                  <a:pt x="245345" y="28818"/>
                </a:lnTo>
                <a:lnTo>
                  <a:pt x="245461" y="28587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4" name="object 54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3304189" y="9790664"/>
            <a:ext cx="221687" cy="156800"/>
          </a:xfrm>
          <a:prstGeom prst="rect">
            <a:avLst/>
          </a:prstGeom>
        </p:spPr>
      </p:pic>
      <p:sp>
        <p:nvSpPr>
          <p:cNvPr id="55" name="object 55" descr=""/>
          <p:cNvSpPr/>
          <p:nvPr/>
        </p:nvSpPr>
        <p:spPr>
          <a:xfrm>
            <a:off x="13280797" y="9030441"/>
            <a:ext cx="267335" cy="156845"/>
          </a:xfrm>
          <a:custGeom>
            <a:avLst/>
            <a:gdLst/>
            <a:ahLst/>
            <a:cxnLst/>
            <a:rect l="l" t="t" r="r" b="b"/>
            <a:pathLst>
              <a:path w="267334" h="156845">
                <a:moveTo>
                  <a:pt x="13644" y="113702"/>
                </a:moveTo>
                <a:lnTo>
                  <a:pt x="0" y="140557"/>
                </a:lnTo>
                <a:lnTo>
                  <a:pt x="5698" y="144239"/>
                </a:lnTo>
                <a:lnTo>
                  <a:pt x="11965" y="147488"/>
                </a:lnTo>
                <a:lnTo>
                  <a:pt x="49839" y="156543"/>
                </a:lnTo>
                <a:lnTo>
                  <a:pt x="57825" y="156800"/>
                </a:lnTo>
                <a:lnTo>
                  <a:pt x="67707" y="156381"/>
                </a:lnTo>
                <a:lnTo>
                  <a:pt x="104930" y="142290"/>
                </a:lnTo>
                <a:lnTo>
                  <a:pt x="116327" y="127346"/>
                </a:lnTo>
                <a:lnTo>
                  <a:pt x="49018" y="127346"/>
                </a:lnTo>
                <a:lnTo>
                  <a:pt x="41221" y="126191"/>
                </a:lnTo>
                <a:lnTo>
                  <a:pt x="33569" y="123881"/>
                </a:lnTo>
                <a:lnTo>
                  <a:pt x="26061" y="121426"/>
                </a:lnTo>
                <a:lnTo>
                  <a:pt x="19419" y="118033"/>
                </a:lnTo>
                <a:lnTo>
                  <a:pt x="13644" y="113702"/>
                </a:lnTo>
                <a:close/>
              </a:path>
              <a:path w="267334" h="156845">
                <a:moveTo>
                  <a:pt x="113702" y="2598"/>
                </a:moveTo>
                <a:lnTo>
                  <a:pt x="7580" y="2598"/>
                </a:lnTo>
                <a:lnTo>
                  <a:pt x="7580" y="30753"/>
                </a:lnTo>
                <a:lnTo>
                  <a:pt x="72119" y="30753"/>
                </a:lnTo>
                <a:lnTo>
                  <a:pt x="40932" y="66055"/>
                </a:lnTo>
                <a:lnTo>
                  <a:pt x="40932" y="89229"/>
                </a:lnTo>
                <a:lnTo>
                  <a:pt x="56959" y="89229"/>
                </a:lnTo>
                <a:lnTo>
                  <a:pt x="69371" y="90393"/>
                </a:lnTo>
                <a:lnTo>
                  <a:pt x="78238" y="93885"/>
                </a:lnTo>
                <a:lnTo>
                  <a:pt x="83557" y="99706"/>
                </a:lnTo>
                <a:lnTo>
                  <a:pt x="85330" y="107854"/>
                </a:lnTo>
                <a:lnTo>
                  <a:pt x="85330" y="114063"/>
                </a:lnTo>
                <a:lnTo>
                  <a:pt x="82804" y="118900"/>
                </a:lnTo>
                <a:lnTo>
                  <a:pt x="77750" y="122365"/>
                </a:lnTo>
                <a:lnTo>
                  <a:pt x="72697" y="125686"/>
                </a:lnTo>
                <a:lnTo>
                  <a:pt x="65766" y="127346"/>
                </a:lnTo>
                <a:lnTo>
                  <a:pt x="116327" y="127346"/>
                </a:lnTo>
                <a:lnTo>
                  <a:pt x="116734" y="126575"/>
                </a:lnTo>
                <a:lnTo>
                  <a:pt x="118900" y="120578"/>
                </a:lnTo>
                <a:lnTo>
                  <a:pt x="120199" y="114338"/>
                </a:lnTo>
                <a:lnTo>
                  <a:pt x="120632" y="107854"/>
                </a:lnTo>
                <a:lnTo>
                  <a:pt x="119973" y="99706"/>
                </a:lnTo>
                <a:lnTo>
                  <a:pt x="88863" y="66475"/>
                </a:lnTo>
                <a:lnTo>
                  <a:pt x="79483" y="64323"/>
                </a:lnTo>
                <a:lnTo>
                  <a:pt x="113702" y="25339"/>
                </a:lnTo>
                <a:lnTo>
                  <a:pt x="113702" y="2598"/>
                </a:lnTo>
                <a:close/>
              </a:path>
              <a:path w="267334" h="156845">
                <a:moveTo>
                  <a:pt x="201804" y="0"/>
                </a:moveTo>
                <a:lnTo>
                  <a:pt x="161264" y="14497"/>
                </a:lnTo>
                <a:lnTo>
                  <a:pt x="138889" y="55659"/>
                </a:lnTo>
                <a:lnTo>
                  <a:pt x="136831" y="78400"/>
                </a:lnTo>
                <a:lnTo>
                  <a:pt x="137338" y="90041"/>
                </a:lnTo>
                <a:lnTo>
                  <a:pt x="149677" y="128889"/>
                </a:lnTo>
                <a:lnTo>
                  <a:pt x="183991" y="154472"/>
                </a:lnTo>
                <a:lnTo>
                  <a:pt x="201804" y="156800"/>
                </a:lnTo>
                <a:lnTo>
                  <a:pt x="210968" y="156218"/>
                </a:lnTo>
                <a:lnTo>
                  <a:pt x="248476" y="136117"/>
                </a:lnTo>
                <a:lnTo>
                  <a:pt x="254773" y="127129"/>
                </a:lnTo>
                <a:lnTo>
                  <a:pt x="192708" y="127129"/>
                </a:lnTo>
                <a:lnTo>
                  <a:pt x="185489" y="123159"/>
                </a:lnTo>
                <a:lnTo>
                  <a:pt x="180147" y="115218"/>
                </a:lnTo>
                <a:lnTo>
                  <a:pt x="176736" y="108450"/>
                </a:lnTo>
                <a:lnTo>
                  <a:pt x="174299" y="100058"/>
                </a:lnTo>
                <a:lnTo>
                  <a:pt x="172863" y="90217"/>
                </a:lnTo>
                <a:lnTo>
                  <a:pt x="172837" y="90041"/>
                </a:lnTo>
                <a:lnTo>
                  <a:pt x="172350" y="78400"/>
                </a:lnTo>
                <a:lnTo>
                  <a:pt x="172837" y="66759"/>
                </a:lnTo>
                <a:lnTo>
                  <a:pt x="174299" y="56742"/>
                </a:lnTo>
                <a:lnTo>
                  <a:pt x="176736" y="48350"/>
                </a:lnTo>
                <a:lnTo>
                  <a:pt x="180147" y="41582"/>
                </a:lnTo>
                <a:lnTo>
                  <a:pt x="185489" y="33641"/>
                </a:lnTo>
                <a:lnTo>
                  <a:pt x="192708" y="29670"/>
                </a:lnTo>
                <a:lnTo>
                  <a:pt x="254696" y="29670"/>
                </a:lnTo>
                <a:lnTo>
                  <a:pt x="253809" y="28033"/>
                </a:lnTo>
                <a:lnTo>
                  <a:pt x="219618" y="2328"/>
                </a:lnTo>
                <a:lnTo>
                  <a:pt x="210968" y="582"/>
                </a:lnTo>
                <a:lnTo>
                  <a:pt x="201804" y="0"/>
                </a:lnTo>
                <a:close/>
              </a:path>
              <a:path w="267334" h="156845">
                <a:moveTo>
                  <a:pt x="254696" y="29670"/>
                </a:moveTo>
                <a:lnTo>
                  <a:pt x="211045" y="29670"/>
                </a:lnTo>
                <a:lnTo>
                  <a:pt x="218264" y="33641"/>
                </a:lnTo>
                <a:lnTo>
                  <a:pt x="223462" y="41582"/>
                </a:lnTo>
                <a:lnTo>
                  <a:pt x="231475" y="78400"/>
                </a:lnTo>
                <a:lnTo>
                  <a:pt x="230974" y="90041"/>
                </a:lnTo>
                <a:lnTo>
                  <a:pt x="211045" y="127129"/>
                </a:lnTo>
                <a:lnTo>
                  <a:pt x="254773" y="127129"/>
                </a:lnTo>
                <a:lnTo>
                  <a:pt x="266249" y="90217"/>
                </a:lnTo>
                <a:lnTo>
                  <a:pt x="266777" y="78400"/>
                </a:lnTo>
                <a:lnTo>
                  <a:pt x="266256" y="66759"/>
                </a:lnTo>
                <a:lnTo>
                  <a:pt x="266249" y="66597"/>
                </a:lnTo>
                <a:lnTo>
                  <a:pt x="264665" y="55659"/>
                </a:lnTo>
                <a:lnTo>
                  <a:pt x="262026" y="45589"/>
                </a:lnTo>
                <a:lnTo>
                  <a:pt x="258330" y="36384"/>
                </a:lnTo>
                <a:lnTo>
                  <a:pt x="254696" y="29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6" name="object 56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3286083" y="8303098"/>
            <a:ext cx="216922" cy="156800"/>
          </a:xfrm>
          <a:prstGeom prst="rect">
            <a:avLst/>
          </a:prstGeom>
        </p:spPr>
      </p:pic>
      <p:grpSp>
        <p:nvGrpSpPr>
          <p:cNvPr id="57" name="object 57" descr=""/>
          <p:cNvGrpSpPr/>
          <p:nvPr/>
        </p:nvGrpSpPr>
        <p:grpSpPr>
          <a:xfrm>
            <a:off x="1694796" y="8333644"/>
            <a:ext cx="902969" cy="1748155"/>
            <a:chOff x="1694796" y="8333644"/>
            <a:chExt cx="902969" cy="1748155"/>
          </a:xfrm>
        </p:grpSpPr>
        <p:sp>
          <p:nvSpPr>
            <p:cNvPr id="58" name="object 58" descr=""/>
            <p:cNvSpPr/>
            <p:nvPr/>
          </p:nvSpPr>
          <p:spPr>
            <a:xfrm>
              <a:off x="1694796" y="8333644"/>
              <a:ext cx="902969" cy="1746885"/>
            </a:xfrm>
            <a:custGeom>
              <a:avLst/>
              <a:gdLst/>
              <a:ahLst/>
              <a:cxnLst/>
              <a:rect l="l" t="t" r="r" b="b"/>
              <a:pathLst>
                <a:path w="902969" h="1746884">
                  <a:moveTo>
                    <a:pt x="51815" y="0"/>
                  </a:moveTo>
                  <a:lnTo>
                    <a:pt x="850596" y="0"/>
                  </a:lnTo>
                  <a:lnTo>
                    <a:pt x="870765" y="4071"/>
                  </a:lnTo>
                  <a:lnTo>
                    <a:pt x="887235" y="15176"/>
                  </a:lnTo>
                  <a:lnTo>
                    <a:pt x="898340" y="31646"/>
                  </a:lnTo>
                  <a:lnTo>
                    <a:pt x="902412" y="51816"/>
                  </a:lnTo>
                  <a:lnTo>
                    <a:pt x="902412" y="1746315"/>
                  </a:lnTo>
                  <a:lnTo>
                    <a:pt x="0" y="1746315"/>
                  </a:lnTo>
                  <a:lnTo>
                    <a:pt x="0" y="51815"/>
                  </a:lnTo>
                  <a:lnTo>
                    <a:pt x="4071" y="31646"/>
                  </a:lnTo>
                  <a:lnTo>
                    <a:pt x="15176" y="15176"/>
                  </a:lnTo>
                  <a:lnTo>
                    <a:pt x="31646" y="4071"/>
                  </a:lnTo>
                  <a:lnTo>
                    <a:pt x="51815" y="0"/>
                  </a:lnTo>
                  <a:close/>
                </a:path>
              </a:pathLst>
            </a:custGeom>
            <a:solidFill>
              <a:srgbClr val="C1B7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904042" y="9012267"/>
              <a:ext cx="484505" cy="1069975"/>
            </a:xfrm>
            <a:custGeom>
              <a:avLst/>
              <a:gdLst/>
              <a:ahLst/>
              <a:cxnLst/>
              <a:rect l="l" t="t" r="r" b="b"/>
              <a:pathLst>
                <a:path w="484505" h="1069975">
                  <a:moveTo>
                    <a:pt x="51816" y="0"/>
                  </a:moveTo>
                  <a:lnTo>
                    <a:pt x="432086" y="0"/>
                  </a:lnTo>
                  <a:lnTo>
                    <a:pt x="452255" y="4071"/>
                  </a:lnTo>
                  <a:lnTo>
                    <a:pt x="468725" y="15176"/>
                  </a:lnTo>
                  <a:lnTo>
                    <a:pt x="479830" y="31646"/>
                  </a:lnTo>
                  <a:lnTo>
                    <a:pt x="483902" y="51816"/>
                  </a:lnTo>
                  <a:lnTo>
                    <a:pt x="483902" y="1069443"/>
                  </a:lnTo>
                  <a:lnTo>
                    <a:pt x="0" y="1069443"/>
                  </a:lnTo>
                  <a:lnTo>
                    <a:pt x="0" y="51816"/>
                  </a:lnTo>
                  <a:lnTo>
                    <a:pt x="4071" y="31646"/>
                  </a:lnTo>
                  <a:lnTo>
                    <a:pt x="15176" y="15176"/>
                  </a:lnTo>
                  <a:lnTo>
                    <a:pt x="31646" y="4071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FF8B8B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0" name="object 60" descr=""/>
          <p:cNvGrpSpPr/>
          <p:nvPr/>
        </p:nvGrpSpPr>
        <p:grpSpPr>
          <a:xfrm>
            <a:off x="14477420" y="8380573"/>
            <a:ext cx="961390" cy="1713230"/>
            <a:chOff x="14477420" y="8380573"/>
            <a:chExt cx="961390" cy="1713230"/>
          </a:xfrm>
        </p:grpSpPr>
        <p:sp>
          <p:nvSpPr>
            <p:cNvPr id="61" name="object 61" descr=""/>
            <p:cNvSpPr/>
            <p:nvPr/>
          </p:nvSpPr>
          <p:spPr>
            <a:xfrm>
              <a:off x="14480222" y="9654432"/>
              <a:ext cx="33020" cy="406400"/>
            </a:xfrm>
            <a:custGeom>
              <a:avLst/>
              <a:gdLst/>
              <a:ahLst/>
              <a:cxnLst/>
              <a:rect l="l" t="t" r="r" b="b"/>
              <a:pathLst>
                <a:path w="33019" h="406400">
                  <a:moveTo>
                    <a:pt x="32486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0" y="406400"/>
                  </a:lnTo>
                  <a:lnTo>
                    <a:pt x="32486" y="406400"/>
                  </a:lnTo>
                  <a:lnTo>
                    <a:pt x="32486" y="64770"/>
                  </a:lnTo>
                  <a:lnTo>
                    <a:pt x="324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4512719" y="9711340"/>
              <a:ext cx="894715" cy="382905"/>
            </a:xfrm>
            <a:custGeom>
              <a:avLst/>
              <a:gdLst/>
              <a:ahLst/>
              <a:cxnLst/>
              <a:rect l="l" t="t" r="r" b="b"/>
              <a:pathLst>
                <a:path w="894715" h="382904">
                  <a:moveTo>
                    <a:pt x="0" y="382294"/>
                  </a:moveTo>
                  <a:lnTo>
                    <a:pt x="894593" y="382294"/>
                  </a:lnTo>
                  <a:lnTo>
                    <a:pt x="894593" y="0"/>
                  </a:lnTo>
                  <a:lnTo>
                    <a:pt x="0" y="0"/>
                  </a:lnTo>
                  <a:lnTo>
                    <a:pt x="0" y="382294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4477416" y="8836310"/>
              <a:ext cx="961390" cy="875030"/>
            </a:xfrm>
            <a:custGeom>
              <a:avLst/>
              <a:gdLst/>
              <a:ahLst/>
              <a:cxnLst/>
              <a:rect l="l" t="t" r="r" b="b"/>
              <a:pathLst>
                <a:path w="961390" h="875029">
                  <a:moveTo>
                    <a:pt x="928331" y="0"/>
                  </a:moveTo>
                  <a:lnTo>
                    <a:pt x="32486" y="0"/>
                  </a:lnTo>
                  <a:lnTo>
                    <a:pt x="0" y="0"/>
                  </a:lnTo>
                  <a:lnTo>
                    <a:pt x="0" y="64770"/>
                  </a:lnTo>
                  <a:lnTo>
                    <a:pt x="0" y="810260"/>
                  </a:lnTo>
                  <a:lnTo>
                    <a:pt x="0" y="875030"/>
                  </a:lnTo>
                  <a:lnTo>
                    <a:pt x="32486" y="875030"/>
                  </a:lnTo>
                  <a:lnTo>
                    <a:pt x="928331" y="875030"/>
                  </a:lnTo>
                  <a:lnTo>
                    <a:pt x="928331" y="843280"/>
                  </a:lnTo>
                  <a:lnTo>
                    <a:pt x="32486" y="843280"/>
                  </a:lnTo>
                  <a:lnTo>
                    <a:pt x="32486" y="810260"/>
                  </a:lnTo>
                  <a:lnTo>
                    <a:pt x="32486" y="64770"/>
                  </a:lnTo>
                  <a:lnTo>
                    <a:pt x="32486" y="32613"/>
                  </a:lnTo>
                  <a:lnTo>
                    <a:pt x="928331" y="32613"/>
                  </a:lnTo>
                  <a:lnTo>
                    <a:pt x="928331" y="0"/>
                  </a:lnTo>
                  <a:close/>
                </a:path>
                <a:path w="961390" h="875029">
                  <a:moveTo>
                    <a:pt x="960818" y="64770"/>
                  </a:moveTo>
                  <a:lnTo>
                    <a:pt x="928331" y="64770"/>
                  </a:lnTo>
                  <a:lnTo>
                    <a:pt x="928331" y="810260"/>
                  </a:lnTo>
                  <a:lnTo>
                    <a:pt x="960818" y="810260"/>
                  </a:lnTo>
                  <a:lnTo>
                    <a:pt x="960818" y="647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4509906" y="8868921"/>
              <a:ext cx="895985" cy="810895"/>
            </a:xfrm>
            <a:custGeom>
              <a:avLst/>
              <a:gdLst/>
              <a:ahLst/>
              <a:cxnLst/>
              <a:rect l="l" t="t" r="r" b="b"/>
              <a:pathLst>
                <a:path w="895984" h="810895">
                  <a:moveTo>
                    <a:pt x="895848" y="0"/>
                  </a:moveTo>
                  <a:lnTo>
                    <a:pt x="0" y="0"/>
                  </a:lnTo>
                  <a:lnTo>
                    <a:pt x="0" y="810464"/>
                  </a:lnTo>
                  <a:lnTo>
                    <a:pt x="895848" y="810464"/>
                  </a:lnTo>
                  <a:lnTo>
                    <a:pt x="895848" y="0"/>
                  </a:lnTo>
                  <a:close/>
                </a:path>
              </a:pathLst>
            </a:custGeom>
            <a:solidFill>
              <a:srgbClr val="E6A1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4477420" y="8380573"/>
              <a:ext cx="961390" cy="544195"/>
            </a:xfrm>
            <a:custGeom>
              <a:avLst/>
              <a:gdLst/>
              <a:ahLst/>
              <a:cxnLst/>
              <a:rect l="l" t="t" r="r" b="b"/>
              <a:pathLst>
                <a:path w="961390" h="544195">
                  <a:moveTo>
                    <a:pt x="84302" y="0"/>
                  </a:moveTo>
                  <a:lnTo>
                    <a:pt x="51488" y="6624"/>
                  </a:lnTo>
                  <a:lnTo>
                    <a:pt x="24691" y="24691"/>
                  </a:lnTo>
                  <a:lnTo>
                    <a:pt x="6624" y="51488"/>
                  </a:lnTo>
                  <a:lnTo>
                    <a:pt x="0" y="84302"/>
                  </a:lnTo>
                  <a:lnTo>
                    <a:pt x="0" y="543885"/>
                  </a:lnTo>
                  <a:lnTo>
                    <a:pt x="32486" y="543885"/>
                  </a:lnTo>
                  <a:lnTo>
                    <a:pt x="32486" y="478913"/>
                  </a:lnTo>
                  <a:lnTo>
                    <a:pt x="64972" y="478913"/>
                  </a:lnTo>
                  <a:lnTo>
                    <a:pt x="64972" y="84302"/>
                  </a:lnTo>
                  <a:lnTo>
                    <a:pt x="66491" y="76778"/>
                  </a:lnTo>
                  <a:lnTo>
                    <a:pt x="70634" y="70634"/>
                  </a:lnTo>
                  <a:lnTo>
                    <a:pt x="76778" y="66491"/>
                  </a:lnTo>
                  <a:lnTo>
                    <a:pt x="84302" y="64972"/>
                  </a:lnTo>
                  <a:lnTo>
                    <a:pt x="84302" y="0"/>
                  </a:lnTo>
                  <a:close/>
                </a:path>
                <a:path w="961390" h="544195">
                  <a:moveTo>
                    <a:pt x="64972" y="478913"/>
                  </a:moveTo>
                  <a:lnTo>
                    <a:pt x="32486" y="478913"/>
                  </a:lnTo>
                  <a:lnTo>
                    <a:pt x="32486" y="543885"/>
                  </a:lnTo>
                  <a:lnTo>
                    <a:pt x="928335" y="543885"/>
                  </a:lnTo>
                  <a:lnTo>
                    <a:pt x="928335" y="511399"/>
                  </a:lnTo>
                  <a:lnTo>
                    <a:pt x="64972" y="511399"/>
                  </a:lnTo>
                  <a:lnTo>
                    <a:pt x="64972" y="478913"/>
                  </a:lnTo>
                  <a:close/>
                </a:path>
                <a:path w="961390" h="544195">
                  <a:moveTo>
                    <a:pt x="960821" y="478913"/>
                  </a:moveTo>
                  <a:lnTo>
                    <a:pt x="928335" y="478913"/>
                  </a:lnTo>
                  <a:lnTo>
                    <a:pt x="928335" y="543885"/>
                  </a:lnTo>
                  <a:lnTo>
                    <a:pt x="960821" y="543885"/>
                  </a:lnTo>
                  <a:lnTo>
                    <a:pt x="960821" y="478913"/>
                  </a:lnTo>
                  <a:close/>
                </a:path>
                <a:path w="961390" h="544195">
                  <a:moveTo>
                    <a:pt x="895849" y="478913"/>
                  </a:moveTo>
                  <a:lnTo>
                    <a:pt x="64972" y="478913"/>
                  </a:lnTo>
                  <a:lnTo>
                    <a:pt x="64972" y="511399"/>
                  </a:lnTo>
                  <a:lnTo>
                    <a:pt x="895849" y="511399"/>
                  </a:lnTo>
                  <a:lnTo>
                    <a:pt x="895849" y="478913"/>
                  </a:lnTo>
                  <a:close/>
                </a:path>
                <a:path w="961390" h="544195">
                  <a:moveTo>
                    <a:pt x="876519" y="0"/>
                  </a:moveTo>
                  <a:lnTo>
                    <a:pt x="876519" y="64972"/>
                  </a:lnTo>
                  <a:lnTo>
                    <a:pt x="884043" y="66491"/>
                  </a:lnTo>
                  <a:lnTo>
                    <a:pt x="890187" y="70634"/>
                  </a:lnTo>
                  <a:lnTo>
                    <a:pt x="894329" y="76778"/>
                  </a:lnTo>
                  <a:lnTo>
                    <a:pt x="895849" y="84302"/>
                  </a:lnTo>
                  <a:lnTo>
                    <a:pt x="895849" y="511399"/>
                  </a:lnTo>
                  <a:lnTo>
                    <a:pt x="928335" y="511399"/>
                  </a:lnTo>
                  <a:lnTo>
                    <a:pt x="928335" y="478913"/>
                  </a:lnTo>
                  <a:lnTo>
                    <a:pt x="960821" y="478913"/>
                  </a:lnTo>
                  <a:lnTo>
                    <a:pt x="960821" y="84302"/>
                  </a:lnTo>
                  <a:lnTo>
                    <a:pt x="954196" y="51488"/>
                  </a:lnTo>
                  <a:lnTo>
                    <a:pt x="936130" y="24691"/>
                  </a:lnTo>
                  <a:lnTo>
                    <a:pt x="909333" y="6624"/>
                  </a:lnTo>
                  <a:lnTo>
                    <a:pt x="876519" y="0"/>
                  </a:lnTo>
                  <a:close/>
                </a:path>
                <a:path w="961390" h="544195">
                  <a:moveTo>
                    <a:pt x="876519" y="0"/>
                  </a:moveTo>
                  <a:lnTo>
                    <a:pt x="84302" y="0"/>
                  </a:lnTo>
                  <a:lnTo>
                    <a:pt x="84302" y="64972"/>
                  </a:lnTo>
                  <a:lnTo>
                    <a:pt x="876519" y="64972"/>
                  </a:lnTo>
                  <a:lnTo>
                    <a:pt x="8765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4509906" y="8413060"/>
              <a:ext cx="895985" cy="479425"/>
            </a:xfrm>
            <a:custGeom>
              <a:avLst/>
              <a:gdLst/>
              <a:ahLst/>
              <a:cxnLst/>
              <a:rect l="l" t="t" r="r" b="b"/>
              <a:pathLst>
                <a:path w="895984" h="479425">
                  <a:moveTo>
                    <a:pt x="844032" y="0"/>
                  </a:moveTo>
                  <a:lnTo>
                    <a:pt x="51816" y="0"/>
                  </a:lnTo>
                  <a:lnTo>
                    <a:pt x="31646" y="4071"/>
                  </a:lnTo>
                  <a:lnTo>
                    <a:pt x="15176" y="15176"/>
                  </a:lnTo>
                  <a:lnTo>
                    <a:pt x="4071" y="31646"/>
                  </a:lnTo>
                  <a:lnTo>
                    <a:pt x="0" y="51816"/>
                  </a:lnTo>
                  <a:lnTo>
                    <a:pt x="0" y="478913"/>
                  </a:lnTo>
                  <a:lnTo>
                    <a:pt x="895848" y="478913"/>
                  </a:lnTo>
                  <a:lnTo>
                    <a:pt x="895848" y="51816"/>
                  </a:lnTo>
                  <a:lnTo>
                    <a:pt x="891777" y="31646"/>
                  </a:lnTo>
                  <a:lnTo>
                    <a:pt x="880672" y="15176"/>
                  </a:lnTo>
                  <a:lnTo>
                    <a:pt x="864202" y="4071"/>
                  </a:lnTo>
                  <a:lnTo>
                    <a:pt x="844032" y="0"/>
                  </a:lnTo>
                  <a:close/>
                </a:path>
              </a:pathLst>
            </a:custGeom>
            <a:solidFill>
              <a:srgbClr val="938A8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 descr=""/>
          <p:cNvSpPr/>
          <p:nvPr/>
        </p:nvSpPr>
        <p:spPr>
          <a:xfrm>
            <a:off x="14790717" y="8163883"/>
            <a:ext cx="264160" cy="154305"/>
          </a:xfrm>
          <a:custGeom>
            <a:avLst/>
            <a:gdLst/>
            <a:ahLst/>
            <a:cxnLst/>
            <a:rect l="l" t="t" r="r" b="b"/>
            <a:pathLst>
              <a:path w="264159" h="154304">
                <a:moveTo>
                  <a:pt x="115868" y="122365"/>
                </a:moveTo>
                <a:lnTo>
                  <a:pt x="81649" y="122365"/>
                </a:lnTo>
                <a:lnTo>
                  <a:pt x="81649" y="154201"/>
                </a:lnTo>
                <a:lnTo>
                  <a:pt x="115868" y="154201"/>
                </a:lnTo>
                <a:lnTo>
                  <a:pt x="115868" y="122365"/>
                </a:lnTo>
                <a:close/>
              </a:path>
              <a:path w="264159" h="154304">
                <a:moveTo>
                  <a:pt x="108287" y="2598"/>
                </a:moveTo>
                <a:lnTo>
                  <a:pt x="71470" y="2598"/>
                </a:lnTo>
                <a:lnTo>
                  <a:pt x="0" y="98758"/>
                </a:lnTo>
                <a:lnTo>
                  <a:pt x="0" y="122365"/>
                </a:lnTo>
                <a:lnTo>
                  <a:pt x="140557" y="122365"/>
                </a:lnTo>
                <a:lnTo>
                  <a:pt x="140557" y="93777"/>
                </a:lnTo>
                <a:lnTo>
                  <a:pt x="42015" y="93777"/>
                </a:lnTo>
                <a:lnTo>
                  <a:pt x="108287" y="2598"/>
                </a:lnTo>
                <a:close/>
              </a:path>
              <a:path w="264159" h="154304">
                <a:moveTo>
                  <a:pt x="115868" y="65405"/>
                </a:moveTo>
                <a:lnTo>
                  <a:pt x="82731" y="65405"/>
                </a:lnTo>
                <a:lnTo>
                  <a:pt x="82731" y="93777"/>
                </a:lnTo>
                <a:lnTo>
                  <a:pt x="115868" y="93777"/>
                </a:lnTo>
                <a:lnTo>
                  <a:pt x="115868" y="65405"/>
                </a:lnTo>
                <a:close/>
              </a:path>
              <a:path w="264159" h="154304">
                <a:moveTo>
                  <a:pt x="257014" y="29454"/>
                </a:moveTo>
                <a:lnTo>
                  <a:pt x="207299" y="29454"/>
                </a:lnTo>
                <a:lnTo>
                  <a:pt x="213291" y="31114"/>
                </a:lnTo>
                <a:lnTo>
                  <a:pt x="217333" y="34435"/>
                </a:lnTo>
                <a:lnTo>
                  <a:pt x="221520" y="37611"/>
                </a:lnTo>
                <a:lnTo>
                  <a:pt x="223614" y="42232"/>
                </a:lnTo>
                <a:lnTo>
                  <a:pt x="223614" y="52483"/>
                </a:lnTo>
                <a:lnTo>
                  <a:pt x="149329" y="131461"/>
                </a:lnTo>
                <a:lnTo>
                  <a:pt x="149329" y="154201"/>
                </a:lnTo>
                <a:lnTo>
                  <a:pt x="263897" y="154201"/>
                </a:lnTo>
                <a:lnTo>
                  <a:pt x="263897" y="125613"/>
                </a:lnTo>
                <a:lnTo>
                  <a:pt x="198708" y="125613"/>
                </a:lnTo>
                <a:lnTo>
                  <a:pt x="233577" y="92694"/>
                </a:lnTo>
                <a:lnTo>
                  <a:pt x="257183" y="60785"/>
                </a:lnTo>
                <a:lnTo>
                  <a:pt x="258916" y="53061"/>
                </a:lnTo>
                <a:lnTo>
                  <a:pt x="258916" y="35807"/>
                </a:lnTo>
                <a:lnTo>
                  <a:pt x="258522" y="34435"/>
                </a:lnTo>
                <a:lnTo>
                  <a:pt x="257014" y="29454"/>
                </a:lnTo>
                <a:close/>
              </a:path>
              <a:path w="264159" h="154304">
                <a:moveTo>
                  <a:pt x="202606" y="0"/>
                </a:moveTo>
                <a:lnTo>
                  <a:pt x="159494" y="11627"/>
                </a:lnTo>
                <a:lnTo>
                  <a:pt x="142398" y="28154"/>
                </a:lnTo>
                <a:lnTo>
                  <a:pt x="167954" y="44614"/>
                </a:lnTo>
                <a:lnTo>
                  <a:pt x="171564" y="39561"/>
                </a:lnTo>
                <a:lnTo>
                  <a:pt x="176040" y="35807"/>
                </a:lnTo>
                <a:lnTo>
                  <a:pt x="181382" y="33352"/>
                </a:lnTo>
                <a:lnTo>
                  <a:pt x="186724" y="30753"/>
                </a:lnTo>
                <a:lnTo>
                  <a:pt x="192716" y="29454"/>
                </a:lnTo>
                <a:lnTo>
                  <a:pt x="257014" y="29454"/>
                </a:lnTo>
                <a:lnTo>
                  <a:pt x="256621" y="28154"/>
                </a:lnTo>
                <a:lnTo>
                  <a:pt x="256534" y="27866"/>
                </a:lnTo>
                <a:lnTo>
                  <a:pt x="251769" y="21224"/>
                </a:lnTo>
                <a:lnTo>
                  <a:pt x="247149" y="14438"/>
                </a:lnTo>
                <a:lnTo>
                  <a:pt x="240579" y="9240"/>
                </a:lnTo>
                <a:lnTo>
                  <a:pt x="232060" y="5630"/>
                </a:lnTo>
                <a:lnTo>
                  <a:pt x="225509" y="3167"/>
                </a:lnTo>
                <a:lnTo>
                  <a:pt x="218416" y="1407"/>
                </a:lnTo>
                <a:lnTo>
                  <a:pt x="211663" y="473"/>
                </a:lnTo>
                <a:lnTo>
                  <a:pt x="213612" y="473"/>
                </a:lnTo>
                <a:lnTo>
                  <a:pt x="202606" y="0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8" name="object 68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887331" y="9822138"/>
            <a:ext cx="127779" cy="156800"/>
          </a:xfrm>
          <a:prstGeom prst="rect">
            <a:avLst/>
          </a:prstGeom>
        </p:spPr>
      </p:pic>
      <p:sp>
        <p:nvSpPr>
          <p:cNvPr id="69" name="object 69" descr=""/>
          <p:cNvSpPr/>
          <p:nvPr/>
        </p:nvSpPr>
        <p:spPr>
          <a:xfrm>
            <a:off x="14841007" y="9197387"/>
            <a:ext cx="262890" cy="156845"/>
          </a:xfrm>
          <a:custGeom>
            <a:avLst/>
            <a:gdLst/>
            <a:ahLst/>
            <a:cxnLst/>
            <a:rect l="l" t="t" r="r" b="b"/>
            <a:pathLst>
              <a:path w="262890" h="156845">
                <a:moveTo>
                  <a:pt x="114616" y="29454"/>
                </a:moveTo>
                <a:lnTo>
                  <a:pt x="64900" y="29454"/>
                </a:lnTo>
                <a:lnTo>
                  <a:pt x="70892" y="31114"/>
                </a:lnTo>
                <a:lnTo>
                  <a:pt x="74935" y="34435"/>
                </a:lnTo>
                <a:lnTo>
                  <a:pt x="79122" y="37611"/>
                </a:lnTo>
                <a:lnTo>
                  <a:pt x="81215" y="42232"/>
                </a:lnTo>
                <a:lnTo>
                  <a:pt x="81215" y="52483"/>
                </a:lnTo>
                <a:lnTo>
                  <a:pt x="6930" y="131461"/>
                </a:lnTo>
                <a:lnTo>
                  <a:pt x="6930" y="154201"/>
                </a:lnTo>
                <a:lnTo>
                  <a:pt x="121499" y="154201"/>
                </a:lnTo>
                <a:lnTo>
                  <a:pt x="121499" y="125613"/>
                </a:lnTo>
                <a:lnTo>
                  <a:pt x="56309" y="125613"/>
                </a:lnTo>
                <a:lnTo>
                  <a:pt x="91178" y="92694"/>
                </a:lnTo>
                <a:lnTo>
                  <a:pt x="114785" y="60785"/>
                </a:lnTo>
                <a:lnTo>
                  <a:pt x="116517" y="53061"/>
                </a:lnTo>
                <a:lnTo>
                  <a:pt x="116517" y="35807"/>
                </a:lnTo>
                <a:lnTo>
                  <a:pt x="116124" y="34435"/>
                </a:lnTo>
                <a:lnTo>
                  <a:pt x="114616" y="29454"/>
                </a:lnTo>
                <a:close/>
              </a:path>
              <a:path w="262890" h="156845">
                <a:moveTo>
                  <a:pt x="60208" y="0"/>
                </a:moveTo>
                <a:lnTo>
                  <a:pt x="17095" y="11627"/>
                </a:lnTo>
                <a:lnTo>
                  <a:pt x="0" y="28154"/>
                </a:lnTo>
                <a:lnTo>
                  <a:pt x="25555" y="44614"/>
                </a:lnTo>
                <a:lnTo>
                  <a:pt x="29165" y="39561"/>
                </a:lnTo>
                <a:lnTo>
                  <a:pt x="33641" y="35807"/>
                </a:lnTo>
                <a:lnTo>
                  <a:pt x="38983" y="33352"/>
                </a:lnTo>
                <a:lnTo>
                  <a:pt x="44325" y="30753"/>
                </a:lnTo>
                <a:lnTo>
                  <a:pt x="50317" y="29454"/>
                </a:lnTo>
                <a:lnTo>
                  <a:pt x="114616" y="29454"/>
                </a:lnTo>
                <a:lnTo>
                  <a:pt x="114222" y="28154"/>
                </a:lnTo>
                <a:lnTo>
                  <a:pt x="114135" y="27866"/>
                </a:lnTo>
                <a:lnTo>
                  <a:pt x="109370" y="21224"/>
                </a:lnTo>
                <a:lnTo>
                  <a:pt x="104750" y="14438"/>
                </a:lnTo>
                <a:lnTo>
                  <a:pt x="98181" y="9240"/>
                </a:lnTo>
                <a:lnTo>
                  <a:pt x="89662" y="5630"/>
                </a:lnTo>
                <a:lnTo>
                  <a:pt x="83110" y="3167"/>
                </a:lnTo>
                <a:lnTo>
                  <a:pt x="76018" y="1407"/>
                </a:lnTo>
                <a:lnTo>
                  <a:pt x="69264" y="473"/>
                </a:lnTo>
                <a:lnTo>
                  <a:pt x="71213" y="473"/>
                </a:lnTo>
                <a:lnTo>
                  <a:pt x="60208" y="0"/>
                </a:lnTo>
                <a:close/>
              </a:path>
              <a:path w="262890" h="156845">
                <a:moveTo>
                  <a:pt x="198782" y="0"/>
                </a:moveTo>
                <a:lnTo>
                  <a:pt x="156712" y="11749"/>
                </a:lnTo>
                <a:lnTo>
                  <a:pt x="140593" y="34291"/>
                </a:lnTo>
                <a:lnTo>
                  <a:pt x="140650" y="50606"/>
                </a:lnTo>
                <a:lnTo>
                  <a:pt x="158066" y="74502"/>
                </a:lnTo>
                <a:lnTo>
                  <a:pt x="150702" y="78256"/>
                </a:lnTo>
                <a:lnTo>
                  <a:pt x="144999" y="83165"/>
                </a:lnTo>
                <a:lnTo>
                  <a:pt x="140956" y="89229"/>
                </a:lnTo>
                <a:lnTo>
                  <a:pt x="137058" y="95293"/>
                </a:lnTo>
                <a:lnTo>
                  <a:pt x="135109" y="102295"/>
                </a:lnTo>
                <a:lnTo>
                  <a:pt x="135109" y="110237"/>
                </a:lnTo>
                <a:lnTo>
                  <a:pt x="135506" y="115795"/>
                </a:lnTo>
                <a:lnTo>
                  <a:pt x="135596" y="117059"/>
                </a:lnTo>
                <a:lnTo>
                  <a:pt x="158459" y="147961"/>
                </a:lnTo>
                <a:lnTo>
                  <a:pt x="198782" y="156800"/>
                </a:lnTo>
                <a:lnTo>
                  <a:pt x="208027" y="156448"/>
                </a:lnTo>
                <a:lnTo>
                  <a:pt x="245238" y="144185"/>
                </a:lnTo>
                <a:lnTo>
                  <a:pt x="257350" y="131028"/>
                </a:lnTo>
                <a:lnTo>
                  <a:pt x="190119" y="131028"/>
                </a:lnTo>
                <a:lnTo>
                  <a:pt x="183261" y="129079"/>
                </a:lnTo>
                <a:lnTo>
                  <a:pt x="173154" y="121282"/>
                </a:lnTo>
                <a:lnTo>
                  <a:pt x="170627" y="115940"/>
                </a:lnTo>
                <a:lnTo>
                  <a:pt x="170731" y="102295"/>
                </a:lnTo>
                <a:lnTo>
                  <a:pt x="173154" y="97242"/>
                </a:lnTo>
                <a:lnTo>
                  <a:pt x="183261" y="89445"/>
                </a:lnTo>
                <a:lnTo>
                  <a:pt x="190119" y="87496"/>
                </a:lnTo>
                <a:lnTo>
                  <a:pt x="255711" y="87496"/>
                </a:lnTo>
                <a:lnTo>
                  <a:pt x="252926" y="83165"/>
                </a:lnTo>
                <a:lnTo>
                  <a:pt x="247223" y="78256"/>
                </a:lnTo>
                <a:lnTo>
                  <a:pt x="239715" y="74502"/>
                </a:lnTo>
                <a:lnTo>
                  <a:pt x="245490" y="71036"/>
                </a:lnTo>
                <a:lnTo>
                  <a:pt x="249894" y="66705"/>
                </a:lnTo>
                <a:lnTo>
                  <a:pt x="251789" y="63456"/>
                </a:lnTo>
                <a:lnTo>
                  <a:pt x="191563" y="63456"/>
                </a:lnTo>
                <a:lnTo>
                  <a:pt x="185860" y="61796"/>
                </a:lnTo>
                <a:lnTo>
                  <a:pt x="177486" y="55154"/>
                </a:lnTo>
                <a:lnTo>
                  <a:pt x="175392" y="50606"/>
                </a:lnTo>
                <a:lnTo>
                  <a:pt x="175392" y="38911"/>
                </a:lnTo>
                <a:lnTo>
                  <a:pt x="177387" y="34507"/>
                </a:lnTo>
                <a:lnTo>
                  <a:pt x="177486" y="34291"/>
                </a:lnTo>
                <a:lnTo>
                  <a:pt x="186004" y="27505"/>
                </a:lnTo>
                <a:lnTo>
                  <a:pt x="191707" y="25772"/>
                </a:lnTo>
                <a:lnTo>
                  <a:pt x="254202" y="25772"/>
                </a:lnTo>
                <a:lnTo>
                  <a:pt x="250111" y="20358"/>
                </a:lnTo>
                <a:lnTo>
                  <a:pt x="215080" y="1353"/>
                </a:lnTo>
                <a:lnTo>
                  <a:pt x="207188" y="338"/>
                </a:lnTo>
                <a:lnTo>
                  <a:pt x="198782" y="0"/>
                </a:lnTo>
                <a:close/>
              </a:path>
              <a:path w="262890" h="156845">
                <a:moveTo>
                  <a:pt x="255711" y="87496"/>
                </a:moveTo>
                <a:lnTo>
                  <a:pt x="207590" y="87496"/>
                </a:lnTo>
                <a:lnTo>
                  <a:pt x="214520" y="89445"/>
                </a:lnTo>
                <a:lnTo>
                  <a:pt x="219574" y="93344"/>
                </a:lnTo>
                <a:lnTo>
                  <a:pt x="224771" y="97242"/>
                </a:lnTo>
                <a:lnTo>
                  <a:pt x="227263" y="102295"/>
                </a:lnTo>
                <a:lnTo>
                  <a:pt x="227300" y="115940"/>
                </a:lnTo>
                <a:lnTo>
                  <a:pt x="224771" y="121138"/>
                </a:lnTo>
                <a:lnTo>
                  <a:pt x="214520" y="129079"/>
                </a:lnTo>
                <a:lnTo>
                  <a:pt x="207590" y="131028"/>
                </a:lnTo>
                <a:lnTo>
                  <a:pt x="257350" y="131028"/>
                </a:lnTo>
                <a:lnTo>
                  <a:pt x="258381" y="129404"/>
                </a:lnTo>
                <a:lnTo>
                  <a:pt x="260885" y="123448"/>
                </a:lnTo>
                <a:lnTo>
                  <a:pt x="262388" y="117059"/>
                </a:lnTo>
                <a:lnTo>
                  <a:pt x="262889" y="110237"/>
                </a:lnTo>
                <a:lnTo>
                  <a:pt x="262889" y="102295"/>
                </a:lnTo>
                <a:lnTo>
                  <a:pt x="260867" y="95293"/>
                </a:lnTo>
                <a:lnTo>
                  <a:pt x="256825" y="89229"/>
                </a:lnTo>
                <a:lnTo>
                  <a:pt x="255711" y="87496"/>
                </a:lnTo>
                <a:close/>
              </a:path>
              <a:path w="262890" h="156845">
                <a:moveTo>
                  <a:pt x="254202" y="25772"/>
                </a:moveTo>
                <a:lnTo>
                  <a:pt x="206001" y="25772"/>
                </a:lnTo>
                <a:lnTo>
                  <a:pt x="211777" y="27505"/>
                </a:lnTo>
                <a:lnTo>
                  <a:pt x="216108" y="30970"/>
                </a:lnTo>
                <a:lnTo>
                  <a:pt x="220440" y="34291"/>
                </a:lnTo>
                <a:lnTo>
                  <a:pt x="222606" y="38911"/>
                </a:lnTo>
                <a:lnTo>
                  <a:pt x="222606" y="50606"/>
                </a:lnTo>
                <a:lnTo>
                  <a:pt x="220440" y="55154"/>
                </a:lnTo>
                <a:lnTo>
                  <a:pt x="211777" y="61796"/>
                </a:lnTo>
                <a:lnTo>
                  <a:pt x="206001" y="63456"/>
                </a:lnTo>
                <a:lnTo>
                  <a:pt x="251789" y="63456"/>
                </a:lnTo>
                <a:lnTo>
                  <a:pt x="252926" y="61507"/>
                </a:lnTo>
                <a:lnTo>
                  <a:pt x="255958" y="56165"/>
                </a:lnTo>
                <a:lnTo>
                  <a:pt x="257348" y="50606"/>
                </a:lnTo>
                <a:lnTo>
                  <a:pt x="257405" y="34291"/>
                </a:lnTo>
                <a:lnTo>
                  <a:pt x="255020" y="26855"/>
                </a:lnTo>
                <a:lnTo>
                  <a:pt x="254202" y="25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0" name="object 70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4886249" y="8652876"/>
            <a:ext cx="125180" cy="156800"/>
          </a:xfrm>
          <a:prstGeom prst="rect">
            <a:avLst/>
          </a:prstGeom>
        </p:spPr>
      </p:pic>
      <p:grpSp>
        <p:nvGrpSpPr>
          <p:cNvPr id="71" name="object 71" descr=""/>
          <p:cNvGrpSpPr/>
          <p:nvPr/>
        </p:nvGrpSpPr>
        <p:grpSpPr>
          <a:xfrm>
            <a:off x="16038397" y="8465070"/>
            <a:ext cx="957580" cy="1630045"/>
            <a:chOff x="16038397" y="8465070"/>
            <a:chExt cx="957580" cy="1630045"/>
          </a:xfrm>
        </p:grpSpPr>
        <p:sp>
          <p:nvSpPr>
            <p:cNvPr id="72" name="object 72" descr=""/>
            <p:cNvSpPr/>
            <p:nvPr/>
          </p:nvSpPr>
          <p:spPr>
            <a:xfrm>
              <a:off x="16960370" y="9659574"/>
              <a:ext cx="33020" cy="402590"/>
            </a:xfrm>
            <a:custGeom>
              <a:avLst/>
              <a:gdLst/>
              <a:ahLst/>
              <a:cxnLst/>
              <a:rect l="l" t="t" r="r" b="b"/>
              <a:pathLst>
                <a:path w="33019" h="402590">
                  <a:moveTo>
                    <a:pt x="0" y="402590"/>
                  </a:moveTo>
                  <a:lnTo>
                    <a:pt x="32486" y="402590"/>
                  </a:lnTo>
                  <a:lnTo>
                    <a:pt x="32486" y="0"/>
                  </a:lnTo>
                  <a:lnTo>
                    <a:pt x="0" y="0"/>
                  </a:lnTo>
                  <a:lnTo>
                    <a:pt x="0" y="4025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6072121" y="9693916"/>
              <a:ext cx="888365" cy="401320"/>
            </a:xfrm>
            <a:custGeom>
              <a:avLst/>
              <a:gdLst/>
              <a:ahLst/>
              <a:cxnLst/>
              <a:rect l="l" t="t" r="r" b="b"/>
              <a:pathLst>
                <a:path w="888365" h="401320">
                  <a:moveTo>
                    <a:pt x="0" y="401067"/>
                  </a:moveTo>
                  <a:lnTo>
                    <a:pt x="888248" y="401067"/>
                  </a:lnTo>
                  <a:lnTo>
                    <a:pt x="888248" y="0"/>
                  </a:lnTo>
                  <a:lnTo>
                    <a:pt x="0" y="0"/>
                  </a:lnTo>
                  <a:lnTo>
                    <a:pt x="0" y="401067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6067240" y="9119571"/>
              <a:ext cx="928369" cy="575310"/>
            </a:xfrm>
            <a:custGeom>
              <a:avLst/>
              <a:gdLst/>
              <a:ahLst/>
              <a:cxnLst/>
              <a:rect l="l" t="t" r="r" b="b"/>
              <a:pathLst>
                <a:path w="928369" h="575309">
                  <a:moveTo>
                    <a:pt x="928331" y="509917"/>
                  </a:moveTo>
                  <a:lnTo>
                    <a:pt x="895845" y="509917"/>
                  </a:lnTo>
                  <a:lnTo>
                    <a:pt x="895845" y="574890"/>
                  </a:lnTo>
                  <a:lnTo>
                    <a:pt x="928331" y="574890"/>
                  </a:lnTo>
                  <a:lnTo>
                    <a:pt x="928331" y="509917"/>
                  </a:lnTo>
                  <a:close/>
                </a:path>
                <a:path w="928369" h="575309">
                  <a:moveTo>
                    <a:pt x="928331" y="65074"/>
                  </a:moveTo>
                  <a:lnTo>
                    <a:pt x="895845" y="65074"/>
                  </a:lnTo>
                  <a:lnTo>
                    <a:pt x="895845" y="509574"/>
                  </a:lnTo>
                  <a:lnTo>
                    <a:pt x="928331" y="509574"/>
                  </a:lnTo>
                  <a:lnTo>
                    <a:pt x="928331" y="65074"/>
                  </a:lnTo>
                  <a:close/>
                </a:path>
                <a:path w="928369" h="575309">
                  <a:moveTo>
                    <a:pt x="928331" y="0"/>
                  </a:moveTo>
                  <a:lnTo>
                    <a:pt x="895845" y="0"/>
                  </a:lnTo>
                  <a:lnTo>
                    <a:pt x="895845" y="304"/>
                  </a:lnTo>
                  <a:lnTo>
                    <a:pt x="0" y="304"/>
                  </a:lnTo>
                  <a:lnTo>
                    <a:pt x="0" y="32054"/>
                  </a:lnTo>
                  <a:lnTo>
                    <a:pt x="863358" y="32054"/>
                  </a:lnTo>
                  <a:lnTo>
                    <a:pt x="863358" y="32486"/>
                  </a:lnTo>
                  <a:lnTo>
                    <a:pt x="895845" y="32486"/>
                  </a:lnTo>
                  <a:lnTo>
                    <a:pt x="895845" y="64973"/>
                  </a:lnTo>
                  <a:lnTo>
                    <a:pt x="928331" y="64973"/>
                  </a:lnTo>
                  <a:lnTo>
                    <a:pt x="9283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16067241" y="9152055"/>
              <a:ext cx="895985" cy="509905"/>
            </a:xfrm>
            <a:custGeom>
              <a:avLst/>
              <a:gdLst/>
              <a:ahLst/>
              <a:cxnLst/>
              <a:rect l="l" t="t" r="r" b="b"/>
              <a:pathLst>
                <a:path w="895984" h="509904">
                  <a:moveTo>
                    <a:pt x="895848" y="0"/>
                  </a:moveTo>
                  <a:lnTo>
                    <a:pt x="0" y="0"/>
                  </a:lnTo>
                  <a:lnTo>
                    <a:pt x="0" y="509909"/>
                  </a:lnTo>
                  <a:lnTo>
                    <a:pt x="895848" y="509909"/>
                  </a:lnTo>
                  <a:lnTo>
                    <a:pt x="895848" y="0"/>
                  </a:lnTo>
                  <a:close/>
                </a:path>
              </a:pathLst>
            </a:custGeom>
            <a:solidFill>
              <a:srgbClr val="E6A1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6038397" y="8651109"/>
              <a:ext cx="955040" cy="539750"/>
            </a:xfrm>
            <a:custGeom>
              <a:avLst/>
              <a:gdLst/>
              <a:ahLst/>
              <a:cxnLst/>
              <a:rect l="l" t="t" r="r" b="b"/>
              <a:pathLst>
                <a:path w="955040" h="539750">
                  <a:moveTo>
                    <a:pt x="84302" y="0"/>
                  </a:moveTo>
                  <a:lnTo>
                    <a:pt x="51488" y="6624"/>
                  </a:lnTo>
                  <a:lnTo>
                    <a:pt x="24691" y="24691"/>
                  </a:lnTo>
                  <a:lnTo>
                    <a:pt x="6624" y="51488"/>
                  </a:lnTo>
                  <a:lnTo>
                    <a:pt x="0" y="84302"/>
                  </a:lnTo>
                  <a:lnTo>
                    <a:pt x="0" y="539306"/>
                  </a:lnTo>
                  <a:lnTo>
                    <a:pt x="32486" y="539306"/>
                  </a:lnTo>
                  <a:lnTo>
                    <a:pt x="32486" y="474334"/>
                  </a:lnTo>
                  <a:lnTo>
                    <a:pt x="64972" y="474334"/>
                  </a:lnTo>
                  <a:lnTo>
                    <a:pt x="64972" y="84302"/>
                  </a:lnTo>
                  <a:lnTo>
                    <a:pt x="66491" y="76778"/>
                  </a:lnTo>
                  <a:lnTo>
                    <a:pt x="70634" y="70634"/>
                  </a:lnTo>
                  <a:lnTo>
                    <a:pt x="76778" y="66491"/>
                  </a:lnTo>
                  <a:lnTo>
                    <a:pt x="84302" y="64972"/>
                  </a:lnTo>
                  <a:lnTo>
                    <a:pt x="84302" y="0"/>
                  </a:lnTo>
                  <a:close/>
                </a:path>
                <a:path w="955040" h="539750">
                  <a:moveTo>
                    <a:pt x="64972" y="474334"/>
                  </a:moveTo>
                  <a:lnTo>
                    <a:pt x="32486" y="474334"/>
                  </a:lnTo>
                  <a:lnTo>
                    <a:pt x="32486" y="539306"/>
                  </a:lnTo>
                  <a:lnTo>
                    <a:pt x="922426" y="539306"/>
                  </a:lnTo>
                  <a:lnTo>
                    <a:pt x="922426" y="506820"/>
                  </a:lnTo>
                  <a:lnTo>
                    <a:pt x="64972" y="506820"/>
                  </a:lnTo>
                  <a:lnTo>
                    <a:pt x="64972" y="474334"/>
                  </a:lnTo>
                  <a:close/>
                </a:path>
                <a:path w="955040" h="539750">
                  <a:moveTo>
                    <a:pt x="954912" y="474334"/>
                  </a:moveTo>
                  <a:lnTo>
                    <a:pt x="922426" y="474334"/>
                  </a:lnTo>
                  <a:lnTo>
                    <a:pt x="922426" y="539306"/>
                  </a:lnTo>
                  <a:lnTo>
                    <a:pt x="954912" y="539306"/>
                  </a:lnTo>
                  <a:lnTo>
                    <a:pt x="954912" y="474334"/>
                  </a:lnTo>
                  <a:close/>
                </a:path>
                <a:path w="955040" h="539750">
                  <a:moveTo>
                    <a:pt x="889939" y="474334"/>
                  </a:moveTo>
                  <a:lnTo>
                    <a:pt x="64972" y="474334"/>
                  </a:lnTo>
                  <a:lnTo>
                    <a:pt x="64972" y="506820"/>
                  </a:lnTo>
                  <a:lnTo>
                    <a:pt x="889939" y="506820"/>
                  </a:lnTo>
                  <a:lnTo>
                    <a:pt x="889939" y="474334"/>
                  </a:lnTo>
                  <a:close/>
                </a:path>
                <a:path w="955040" h="539750">
                  <a:moveTo>
                    <a:pt x="870610" y="0"/>
                  </a:moveTo>
                  <a:lnTo>
                    <a:pt x="870610" y="64972"/>
                  </a:lnTo>
                  <a:lnTo>
                    <a:pt x="878134" y="66491"/>
                  </a:lnTo>
                  <a:lnTo>
                    <a:pt x="884278" y="70634"/>
                  </a:lnTo>
                  <a:lnTo>
                    <a:pt x="888420" y="76778"/>
                  </a:lnTo>
                  <a:lnTo>
                    <a:pt x="889939" y="84302"/>
                  </a:lnTo>
                  <a:lnTo>
                    <a:pt x="889939" y="506820"/>
                  </a:lnTo>
                  <a:lnTo>
                    <a:pt x="922426" y="506820"/>
                  </a:lnTo>
                  <a:lnTo>
                    <a:pt x="922426" y="474334"/>
                  </a:lnTo>
                  <a:lnTo>
                    <a:pt x="954912" y="474334"/>
                  </a:lnTo>
                  <a:lnTo>
                    <a:pt x="954912" y="84302"/>
                  </a:lnTo>
                  <a:lnTo>
                    <a:pt x="948287" y="51488"/>
                  </a:lnTo>
                  <a:lnTo>
                    <a:pt x="930220" y="24691"/>
                  </a:lnTo>
                  <a:lnTo>
                    <a:pt x="903424" y="6624"/>
                  </a:lnTo>
                  <a:lnTo>
                    <a:pt x="870610" y="0"/>
                  </a:lnTo>
                  <a:close/>
                </a:path>
                <a:path w="955040" h="539750">
                  <a:moveTo>
                    <a:pt x="870610" y="0"/>
                  </a:moveTo>
                  <a:lnTo>
                    <a:pt x="84302" y="0"/>
                  </a:lnTo>
                  <a:lnTo>
                    <a:pt x="84302" y="64972"/>
                  </a:lnTo>
                  <a:lnTo>
                    <a:pt x="870610" y="64972"/>
                  </a:lnTo>
                  <a:lnTo>
                    <a:pt x="8706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6070884" y="8683595"/>
              <a:ext cx="890269" cy="474345"/>
            </a:xfrm>
            <a:custGeom>
              <a:avLst/>
              <a:gdLst/>
              <a:ahLst/>
              <a:cxnLst/>
              <a:rect l="l" t="t" r="r" b="b"/>
              <a:pathLst>
                <a:path w="890269" h="474345">
                  <a:moveTo>
                    <a:pt x="838123" y="0"/>
                  </a:moveTo>
                  <a:lnTo>
                    <a:pt x="51816" y="0"/>
                  </a:lnTo>
                  <a:lnTo>
                    <a:pt x="31646" y="4071"/>
                  </a:lnTo>
                  <a:lnTo>
                    <a:pt x="15176" y="15176"/>
                  </a:lnTo>
                  <a:lnTo>
                    <a:pt x="4071" y="31646"/>
                  </a:lnTo>
                  <a:lnTo>
                    <a:pt x="0" y="51816"/>
                  </a:lnTo>
                  <a:lnTo>
                    <a:pt x="0" y="474334"/>
                  </a:lnTo>
                  <a:lnTo>
                    <a:pt x="889939" y="474334"/>
                  </a:lnTo>
                  <a:lnTo>
                    <a:pt x="889939" y="51816"/>
                  </a:lnTo>
                  <a:lnTo>
                    <a:pt x="885867" y="31646"/>
                  </a:lnTo>
                  <a:lnTo>
                    <a:pt x="874763" y="15176"/>
                  </a:lnTo>
                  <a:lnTo>
                    <a:pt x="858292" y="4071"/>
                  </a:lnTo>
                  <a:lnTo>
                    <a:pt x="838123" y="0"/>
                  </a:lnTo>
                  <a:close/>
                </a:path>
              </a:pathLst>
            </a:custGeom>
            <a:solidFill>
              <a:srgbClr val="938A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16363793" y="8465070"/>
              <a:ext cx="264160" cy="156845"/>
            </a:xfrm>
            <a:custGeom>
              <a:avLst/>
              <a:gdLst/>
              <a:ahLst/>
              <a:cxnLst/>
              <a:rect l="l" t="t" r="r" b="b"/>
              <a:pathLst>
                <a:path w="264159" h="156845">
                  <a:moveTo>
                    <a:pt x="13644" y="113702"/>
                  </a:moveTo>
                  <a:lnTo>
                    <a:pt x="0" y="140557"/>
                  </a:lnTo>
                  <a:lnTo>
                    <a:pt x="5698" y="144239"/>
                  </a:lnTo>
                  <a:lnTo>
                    <a:pt x="11965" y="147488"/>
                  </a:lnTo>
                  <a:lnTo>
                    <a:pt x="49839" y="156543"/>
                  </a:lnTo>
                  <a:lnTo>
                    <a:pt x="57825" y="156800"/>
                  </a:lnTo>
                  <a:lnTo>
                    <a:pt x="67707" y="156381"/>
                  </a:lnTo>
                  <a:lnTo>
                    <a:pt x="104930" y="142290"/>
                  </a:lnTo>
                  <a:lnTo>
                    <a:pt x="116327" y="127346"/>
                  </a:lnTo>
                  <a:lnTo>
                    <a:pt x="49018" y="127346"/>
                  </a:lnTo>
                  <a:lnTo>
                    <a:pt x="41221" y="126191"/>
                  </a:lnTo>
                  <a:lnTo>
                    <a:pt x="33569" y="123881"/>
                  </a:lnTo>
                  <a:lnTo>
                    <a:pt x="26061" y="121426"/>
                  </a:lnTo>
                  <a:lnTo>
                    <a:pt x="19419" y="118033"/>
                  </a:lnTo>
                  <a:lnTo>
                    <a:pt x="13644" y="113702"/>
                  </a:lnTo>
                  <a:close/>
                </a:path>
                <a:path w="264159" h="156845">
                  <a:moveTo>
                    <a:pt x="113702" y="2598"/>
                  </a:moveTo>
                  <a:lnTo>
                    <a:pt x="7580" y="2598"/>
                  </a:lnTo>
                  <a:lnTo>
                    <a:pt x="7580" y="30753"/>
                  </a:lnTo>
                  <a:lnTo>
                    <a:pt x="72119" y="30753"/>
                  </a:lnTo>
                  <a:lnTo>
                    <a:pt x="40932" y="66055"/>
                  </a:lnTo>
                  <a:lnTo>
                    <a:pt x="40932" y="89229"/>
                  </a:lnTo>
                  <a:lnTo>
                    <a:pt x="56959" y="89229"/>
                  </a:lnTo>
                  <a:lnTo>
                    <a:pt x="69371" y="90393"/>
                  </a:lnTo>
                  <a:lnTo>
                    <a:pt x="78238" y="93885"/>
                  </a:lnTo>
                  <a:lnTo>
                    <a:pt x="83557" y="99706"/>
                  </a:lnTo>
                  <a:lnTo>
                    <a:pt x="85330" y="107854"/>
                  </a:lnTo>
                  <a:lnTo>
                    <a:pt x="85330" y="114063"/>
                  </a:lnTo>
                  <a:lnTo>
                    <a:pt x="82804" y="118900"/>
                  </a:lnTo>
                  <a:lnTo>
                    <a:pt x="77750" y="122365"/>
                  </a:lnTo>
                  <a:lnTo>
                    <a:pt x="72697" y="125686"/>
                  </a:lnTo>
                  <a:lnTo>
                    <a:pt x="65766" y="127346"/>
                  </a:lnTo>
                  <a:lnTo>
                    <a:pt x="116327" y="127346"/>
                  </a:lnTo>
                  <a:lnTo>
                    <a:pt x="116734" y="126575"/>
                  </a:lnTo>
                  <a:lnTo>
                    <a:pt x="118900" y="120578"/>
                  </a:lnTo>
                  <a:lnTo>
                    <a:pt x="120199" y="114338"/>
                  </a:lnTo>
                  <a:lnTo>
                    <a:pt x="120632" y="107854"/>
                  </a:lnTo>
                  <a:lnTo>
                    <a:pt x="119973" y="99706"/>
                  </a:lnTo>
                  <a:lnTo>
                    <a:pt x="88863" y="66475"/>
                  </a:lnTo>
                  <a:lnTo>
                    <a:pt x="79483" y="64323"/>
                  </a:lnTo>
                  <a:lnTo>
                    <a:pt x="113702" y="25339"/>
                  </a:lnTo>
                  <a:lnTo>
                    <a:pt x="113702" y="2598"/>
                  </a:lnTo>
                  <a:close/>
                </a:path>
                <a:path w="264159" h="156845">
                  <a:moveTo>
                    <a:pt x="199638" y="0"/>
                  </a:moveTo>
                  <a:lnTo>
                    <a:pt x="157569" y="11749"/>
                  </a:lnTo>
                  <a:lnTo>
                    <a:pt x="141449" y="34291"/>
                  </a:lnTo>
                  <a:lnTo>
                    <a:pt x="141506" y="50606"/>
                  </a:lnTo>
                  <a:lnTo>
                    <a:pt x="158922" y="74502"/>
                  </a:lnTo>
                  <a:lnTo>
                    <a:pt x="151559" y="78256"/>
                  </a:lnTo>
                  <a:lnTo>
                    <a:pt x="145855" y="83165"/>
                  </a:lnTo>
                  <a:lnTo>
                    <a:pt x="141813" y="89229"/>
                  </a:lnTo>
                  <a:lnTo>
                    <a:pt x="137914" y="95293"/>
                  </a:lnTo>
                  <a:lnTo>
                    <a:pt x="135965" y="102295"/>
                  </a:lnTo>
                  <a:lnTo>
                    <a:pt x="135965" y="110237"/>
                  </a:lnTo>
                  <a:lnTo>
                    <a:pt x="136362" y="115795"/>
                  </a:lnTo>
                  <a:lnTo>
                    <a:pt x="136452" y="117059"/>
                  </a:lnTo>
                  <a:lnTo>
                    <a:pt x="159315" y="147961"/>
                  </a:lnTo>
                  <a:lnTo>
                    <a:pt x="199638" y="156800"/>
                  </a:lnTo>
                  <a:lnTo>
                    <a:pt x="208883" y="156448"/>
                  </a:lnTo>
                  <a:lnTo>
                    <a:pt x="246094" y="144185"/>
                  </a:lnTo>
                  <a:lnTo>
                    <a:pt x="258206" y="131028"/>
                  </a:lnTo>
                  <a:lnTo>
                    <a:pt x="190975" y="131028"/>
                  </a:lnTo>
                  <a:lnTo>
                    <a:pt x="184117" y="129079"/>
                  </a:lnTo>
                  <a:lnTo>
                    <a:pt x="174010" y="121282"/>
                  </a:lnTo>
                  <a:lnTo>
                    <a:pt x="171484" y="115940"/>
                  </a:lnTo>
                  <a:lnTo>
                    <a:pt x="171587" y="102295"/>
                  </a:lnTo>
                  <a:lnTo>
                    <a:pt x="174010" y="97242"/>
                  </a:lnTo>
                  <a:lnTo>
                    <a:pt x="184117" y="89445"/>
                  </a:lnTo>
                  <a:lnTo>
                    <a:pt x="190975" y="87496"/>
                  </a:lnTo>
                  <a:lnTo>
                    <a:pt x="256567" y="87496"/>
                  </a:lnTo>
                  <a:lnTo>
                    <a:pt x="253782" y="83165"/>
                  </a:lnTo>
                  <a:lnTo>
                    <a:pt x="248079" y="78256"/>
                  </a:lnTo>
                  <a:lnTo>
                    <a:pt x="240571" y="74502"/>
                  </a:lnTo>
                  <a:lnTo>
                    <a:pt x="246347" y="71036"/>
                  </a:lnTo>
                  <a:lnTo>
                    <a:pt x="250750" y="66705"/>
                  </a:lnTo>
                  <a:lnTo>
                    <a:pt x="252645" y="63456"/>
                  </a:lnTo>
                  <a:lnTo>
                    <a:pt x="192419" y="63456"/>
                  </a:lnTo>
                  <a:lnTo>
                    <a:pt x="186716" y="61796"/>
                  </a:lnTo>
                  <a:lnTo>
                    <a:pt x="178342" y="55154"/>
                  </a:lnTo>
                  <a:lnTo>
                    <a:pt x="176248" y="50606"/>
                  </a:lnTo>
                  <a:lnTo>
                    <a:pt x="176248" y="38911"/>
                  </a:lnTo>
                  <a:lnTo>
                    <a:pt x="178244" y="34507"/>
                  </a:lnTo>
                  <a:lnTo>
                    <a:pt x="178342" y="34291"/>
                  </a:lnTo>
                  <a:lnTo>
                    <a:pt x="186860" y="27505"/>
                  </a:lnTo>
                  <a:lnTo>
                    <a:pt x="192564" y="25772"/>
                  </a:lnTo>
                  <a:lnTo>
                    <a:pt x="255058" y="25772"/>
                  </a:lnTo>
                  <a:lnTo>
                    <a:pt x="250967" y="20358"/>
                  </a:lnTo>
                  <a:lnTo>
                    <a:pt x="215936" y="1353"/>
                  </a:lnTo>
                  <a:lnTo>
                    <a:pt x="208044" y="338"/>
                  </a:lnTo>
                  <a:lnTo>
                    <a:pt x="199638" y="0"/>
                  </a:lnTo>
                  <a:close/>
                </a:path>
                <a:path w="264159" h="156845">
                  <a:moveTo>
                    <a:pt x="256567" y="87496"/>
                  </a:moveTo>
                  <a:lnTo>
                    <a:pt x="208446" y="87496"/>
                  </a:lnTo>
                  <a:lnTo>
                    <a:pt x="215376" y="89445"/>
                  </a:lnTo>
                  <a:lnTo>
                    <a:pt x="220430" y="93344"/>
                  </a:lnTo>
                  <a:lnTo>
                    <a:pt x="225628" y="97242"/>
                  </a:lnTo>
                  <a:lnTo>
                    <a:pt x="228120" y="102295"/>
                  </a:lnTo>
                  <a:lnTo>
                    <a:pt x="228156" y="115940"/>
                  </a:lnTo>
                  <a:lnTo>
                    <a:pt x="225628" y="121138"/>
                  </a:lnTo>
                  <a:lnTo>
                    <a:pt x="215376" y="129079"/>
                  </a:lnTo>
                  <a:lnTo>
                    <a:pt x="208446" y="131028"/>
                  </a:lnTo>
                  <a:lnTo>
                    <a:pt x="258206" y="131028"/>
                  </a:lnTo>
                  <a:lnTo>
                    <a:pt x="259237" y="129404"/>
                  </a:lnTo>
                  <a:lnTo>
                    <a:pt x="261742" y="123448"/>
                  </a:lnTo>
                  <a:lnTo>
                    <a:pt x="263244" y="117059"/>
                  </a:lnTo>
                  <a:lnTo>
                    <a:pt x="263745" y="110237"/>
                  </a:lnTo>
                  <a:lnTo>
                    <a:pt x="263745" y="102295"/>
                  </a:lnTo>
                  <a:lnTo>
                    <a:pt x="261723" y="95293"/>
                  </a:lnTo>
                  <a:lnTo>
                    <a:pt x="257681" y="89229"/>
                  </a:lnTo>
                  <a:lnTo>
                    <a:pt x="256567" y="87496"/>
                  </a:lnTo>
                  <a:close/>
                </a:path>
                <a:path w="264159" h="156845">
                  <a:moveTo>
                    <a:pt x="255058" y="25772"/>
                  </a:moveTo>
                  <a:lnTo>
                    <a:pt x="206858" y="25772"/>
                  </a:lnTo>
                  <a:lnTo>
                    <a:pt x="212633" y="27505"/>
                  </a:lnTo>
                  <a:lnTo>
                    <a:pt x="216964" y="30970"/>
                  </a:lnTo>
                  <a:lnTo>
                    <a:pt x="221296" y="34291"/>
                  </a:lnTo>
                  <a:lnTo>
                    <a:pt x="223462" y="38911"/>
                  </a:lnTo>
                  <a:lnTo>
                    <a:pt x="223462" y="50606"/>
                  </a:lnTo>
                  <a:lnTo>
                    <a:pt x="221296" y="55154"/>
                  </a:lnTo>
                  <a:lnTo>
                    <a:pt x="212633" y="61796"/>
                  </a:lnTo>
                  <a:lnTo>
                    <a:pt x="206858" y="63456"/>
                  </a:lnTo>
                  <a:lnTo>
                    <a:pt x="252645" y="63456"/>
                  </a:lnTo>
                  <a:lnTo>
                    <a:pt x="253782" y="61507"/>
                  </a:lnTo>
                  <a:lnTo>
                    <a:pt x="256814" y="56165"/>
                  </a:lnTo>
                  <a:lnTo>
                    <a:pt x="258204" y="50606"/>
                  </a:lnTo>
                  <a:lnTo>
                    <a:pt x="258261" y="34291"/>
                  </a:lnTo>
                  <a:lnTo>
                    <a:pt x="255876" y="26855"/>
                  </a:lnTo>
                  <a:lnTo>
                    <a:pt x="255058" y="25772"/>
                  </a:lnTo>
                  <a:close/>
                </a:path>
              </a:pathLst>
            </a:custGeom>
            <a:solidFill>
              <a:srgbClr val="34343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446043" y="9814116"/>
              <a:ext cx="127779" cy="156800"/>
            </a:xfrm>
            <a:prstGeom prst="rect">
              <a:avLst/>
            </a:prstGeom>
          </p:spPr>
        </p:pic>
        <p:sp>
          <p:nvSpPr>
            <p:cNvPr id="80" name="object 80" descr=""/>
            <p:cNvSpPr/>
            <p:nvPr/>
          </p:nvSpPr>
          <p:spPr>
            <a:xfrm>
              <a:off x="16398083" y="9341357"/>
              <a:ext cx="273050" cy="154305"/>
            </a:xfrm>
            <a:custGeom>
              <a:avLst/>
              <a:gdLst/>
              <a:ahLst/>
              <a:cxnLst/>
              <a:rect l="l" t="t" r="r" b="b"/>
              <a:pathLst>
                <a:path w="273050" h="154304">
                  <a:moveTo>
                    <a:pt x="114616" y="29454"/>
                  </a:moveTo>
                  <a:lnTo>
                    <a:pt x="64900" y="29454"/>
                  </a:lnTo>
                  <a:lnTo>
                    <a:pt x="70892" y="31114"/>
                  </a:lnTo>
                  <a:lnTo>
                    <a:pt x="74935" y="34435"/>
                  </a:lnTo>
                  <a:lnTo>
                    <a:pt x="79122" y="37611"/>
                  </a:lnTo>
                  <a:lnTo>
                    <a:pt x="81215" y="42232"/>
                  </a:lnTo>
                  <a:lnTo>
                    <a:pt x="81215" y="52483"/>
                  </a:lnTo>
                  <a:lnTo>
                    <a:pt x="6930" y="131461"/>
                  </a:lnTo>
                  <a:lnTo>
                    <a:pt x="6930" y="154201"/>
                  </a:lnTo>
                  <a:lnTo>
                    <a:pt x="121499" y="154201"/>
                  </a:lnTo>
                  <a:lnTo>
                    <a:pt x="121499" y="125613"/>
                  </a:lnTo>
                  <a:lnTo>
                    <a:pt x="56309" y="125613"/>
                  </a:lnTo>
                  <a:lnTo>
                    <a:pt x="91178" y="92694"/>
                  </a:lnTo>
                  <a:lnTo>
                    <a:pt x="114785" y="60785"/>
                  </a:lnTo>
                  <a:lnTo>
                    <a:pt x="116517" y="53061"/>
                  </a:lnTo>
                  <a:lnTo>
                    <a:pt x="116517" y="35807"/>
                  </a:lnTo>
                  <a:lnTo>
                    <a:pt x="116124" y="34435"/>
                  </a:lnTo>
                  <a:lnTo>
                    <a:pt x="114616" y="29454"/>
                  </a:lnTo>
                  <a:close/>
                </a:path>
                <a:path w="273050" h="154304">
                  <a:moveTo>
                    <a:pt x="60208" y="0"/>
                  </a:moveTo>
                  <a:lnTo>
                    <a:pt x="17095" y="11627"/>
                  </a:lnTo>
                  <a:lnTo>
                    <a:pt x="0" y="28154"/>
                  </a:lnTo>
                  <a:lnTo>
                    <a:pt x="25555" y="44614"/>
                  </a:lnTo>
                  <a:lnTo>
                    <a:pt x="29165" y="39561"/>
                  </a:lnTo>
                  <a:lnTo>
                    <a:pt x="33641" y="35807"/>
                  </a:lnTo>
                  <a:lnTo>
                    <a:pt x="38983" y="33352"/>
                  </a:lnTo>
                  <a:lnTo>
                    <a:pt x="44325" y="30753"/>
                  </a:lnTo>
                  <a:lnTo>
                    <a:pt x="50317" y="29454"/>
                  </a:lnTo>
                  <a:lnTo>
                    <a:pt x="114616" y="29454"/>
                  </a:lnTo>
                  <a:lnTo>
                    <a:pt x="114222" y="28154"/>
                  </a:lnTo>
                  <a:lnTo>
                    <a:pt x="114135" y="27866"/>
                  </a:lnTo>
                  <a:lnTo>
                    <a:pt x="109370" y="21224"/>
                  </a:lnTo>
                  <a:lnTo>
                    <a:pt x="104750" y="14438"/>
                  </a:lnTo>
                  <a:lnTo>
                    <a:pt x="98181" y="9240"/>
                  </a:lnTo>
                  <a:lnTo>
                    <a:pt x="89662" y="5630"/>
                  </a:lnTo>
                  <a:lnTo>
                    <a:pt x="83110" y="3167"/>
                  </a:lnTo>
                  <a:lnTo>
                    <a:pt x="76018" y="1407"/>
                  </a:lnTo>
                  <a:lnTo>
                    <a:pt x="69264" y="473"/>
                  </a:lnTo>
                  <a:lnTo>
                    <a:pt x="71213" y="473"/>
                  </a:lnTo>
                  <a:lnTo>
                    <a:pt x="60208" y="0"/>
                  </a:lnTo>
                  <a:close/>
                </a:path>
                <a:path w="273050" h="154304">
                  <a:moveTo>
                    <a:pt x="247996" y="122365"/>
                  </a:moveTo>
                  <a:lnTo>
                    <a:pt x="213777" y="122365"/>
                  </a:lnTo>
                  <a:lnTo>
                    <a:pt x="213777" y="154201"/>
                  </a:lnTo>
                  <a:lnTo>
                    <a:pt x="247996" y="154201"/>
                  </a:lnTo>
                  <a:lnTo>
                    <a:pt x="247996" y="122365"/>
                  </a:lnTo>
                  <a:close/>
                </a:path>
                <a:path w="273050" h="154304">
                  <a:moveTo>
                    <a:pt x="240416" y="2598"/>
                  </a:moveTo>
                  <a:lnTo>
                    <a:pt x="203598" y="2598"/>
                  </a:lnTo>
                  <a:lnTo>
                    <a:pt x="132128" y="98758"/>
                  </a:lnTo>
                  <a:lnTo>
                    <a:pt x="132128" y="122365"/>
                  </a:lnTo>
                  <a:lnTo>
                    <a:pt x="272685" y="122365"/>
                  </a:lnTo>
                  <a:lnTo>
                    <a:pt x="272685" y="93777"/>
                  </a:lnTo>
                  <a:lnTo>
                    <a:pt x="174143" y="93777"/>
                  </a:lnTo>
                  <a:lnTo>
                    <a:pt x="240416" y="2598"/>
                  </a:lnTo>
                  <a:close/>
                </a:path>
                <a:path w="273050" h="154304">
                  <a:moveTo>
                    <a:pt x="247996" y="65405"/>
                  </a:moveTo>
                  <a:lnTo>
                    <a:pt x="214860" y="65405"/>
                  </a:lnTo>
                  <a:lnTo>
                    <a:pt x="214860" y="93777"/>
                  </a:lnTo>
                  <a:lnTo>
                    <a:pt x="247996" y="93777"/>
                  </a:lnTo>
                  <a:lnTo>
                    <a:pt x="247996" y="654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444961" y="8912690"/>
              <a:ext cx="125180" cy="156800"/>
            </a:xfrm>
            <a:prstGeom prst="rect">
              <a:avLst/>
            </a:prstGeom>
          </p:spPr>
        </p:pic>
      </p:grpSp>
      <p:sp>
        <p:nvSpPr>
          <p:cNvPr id="82" name="object 82" descr=""/>
          <p:cNvSpPr/>
          <p:nvPr/>
        </p:nvSpPr>
        <p:spPr>
          <a:xfrm>
            <a:off x="17585653" y="10245202"/>
            <a:ext cx="471805" cy="141605"/>
          </a:xfrm>
          <a:custGeom>
            <a:avLst/>
            <a:gdLst/>
            <a:ahLst/>
            <a:cxnLst/>
            <a:rect l="l" t="t" r="r" b="b"/>
            <a:pathLst>
              <a:path w="471805" h="141604">
                <a:moveTo>
                  <a:pt x="103154" y="26508"/>
                </a:moveTo>
                <a:lnTo>
                  <a:pt x="58410" y="26508"/>
                </a:lnTo>
                <a:lnTo>
                  <a:pt x="63803" y="28003"/>
                </a:lnTo>
                <a:lnTo>
                  <a:pt x="67441" y="30991"/>
                </a:lnTo>
                <a:lnTo>
                  <a:pt x="71210" y="33850"/>
                </a:lnTo>
                <a:lnTo>
                  <a:pt x="73094" y="38009"/>
                </a:lnTo>
                <a:lnTo>
                  <a:pt x="73094" y="47235"/>
                </a:lnTo>
                <a:lnTo>
                  <a:pt x="6237" y="118315"/>
                </a:lnTo>
                <a:lnTo>
                  <a:pt x="6237" y="138781"/>
                </a:lnTo>
                <a:lnTo>
                  <a:pt x="109349" y="138781"/>
                </a:lnTo>
                <a:lnTo>
                  <a:pt x="109349" y="113052"/>
                </a:lnTo>
                <a:lnTo>
                  <a:pt x="50678" y="113052"/>
                </a:lnTo>
                <a:lnTo>
                  <a:pt x="82060" y="83424"/>
                </a:lnTo>
                <a:lnTo>
                  <a:pt x="104865" y="47754"/>
                </a:lnTo>
                <a:lnTo>
                  <a:pt x="104865" y="32226"/>
                </a:lnTo>
                <a:lnTo>
                  <a:pt x="104511" y="30991"/>
                </a:lnTo>
                <a:lnTo>
                  <a:pt x="103154" y="26508"/>
                </a:lnTo>
                <a:close/>
              </a:path>
              <a:path w="471805" h="141604">
                <a:moveTo>
                  <a:pt x="54187" y="0"/>
                </a:moveTo>
                <a:lnTo>
                  <a:pt x="15386" y="10464"/>
                </a:lnTo>
                <a:lnTo>
                  <a:pt x="0" y="25339"/>
                </a:lnTo>
                <a:lnTo>
                  <a:pt x="23000" y="40153"/>
                </a:lnTo>
                <a:lnTo>
                  <a:pt x="26248" y="35605"/>
                </a:lnTo>
                <a:lnTo>
                  <a:pt x="30277" y="32226"/>
                </a:lnTo>
                <a:lnTo>
                  <a:pt x="35085" y="30017"/>
                </a:lnTo>
                <a:lnTo>
                  <a:pt x="39893" y="27678"/>
                </a:lnTo>
                <a:lnTo>
                  <a:pt x="45285" y="26508"/>
                </a:lnTo>
                <a:lnTo>
                  <a:pt x="103154" y="26508"/>
                </a:lnTo>
                <a:lnTo>
                  <a:pt x="102800" y="25339"/>
                </a:lnTo>
                <a:lnTo>
                  <a:pt x="102721" y="25079"/>
                </a:lnTo>
                <a:lnTo>
                  <a:pt x="98433" y="19101"/>
                </a:lnTo>
                <a:lnTo>
                  <a:pt x="94275" y="12994"/>
                </a:lnTo>
                <a:lnTo>
                  <a:pt x="88362" y="8316"/>
                </a:lnTo>
                <a:lnTo>
                  <a:pt x="80696" y="5067"/>
                </a:lnTo>
                <a:lnTo>
                  <a:pt x="74799" y="2850"/>
                </a:lnTo>
                <a:lnTo>
                  <a:pt x="68416" y="1266"/>
                </a:lnTo>
                <a:lnTo>
                  <a:pt x="62338" y="426"/>
                </a:lnTo>
                <a:lnTo>
                  <a:pt x="64092" y="426"/>
                </a:lnTo>
                <a:lnTo>
                  <a:pt x="54187" y="0"/>
                </a:lnTo>
                <a:close/>
              </a:path>
              <a:path w="471805" h="141604">
                <a:moveTo>
                  <a:pt x="180472" y="0"/>
                </a:moveTo>
                <a:lnTo>
                  <a:pt x="143986" y="13047"/>
                </a:lnTo>
                <a:lnTo>
                  <a:pt x="123849" y="50093"/>
                </a:lnTo>
                <a:lnTo>
                  <a:pt x="121997" y="70560"/>
                </a:lnTo>
                <a:lnTo>
                  <a:pt x="122453" y="81037"/>
                </a:lnTo>
                <a:lnTo>
                  <a:pt x="138419" y="122506"/>
                </a:lnTo>
                <a:lnTo>
                  <a:pt x="172225" y="140596"/>
                </a:lnTo>
                <a:lnTo>
                  <a:pt x="180472" y="141120"/>
                </a:lnTo>
                <a:lnTo>
                  <a:pt x="188720" y="140596"/>
                </a:lnTo>
                <a:lnTo>
                  <a:pt x="222477" y="122506"/>
                </a:lnTo>
                <a:lnTo>
                  <a:pt x="228144" y="114416"/>
                </a:lnTo>
                <a:lnTo>
                  <a:pt x="172286" y="114416"/>
                </a:lnTo>
                <a:lnTo>
                  <a:pt x="165789" y="110843"/>
                </a:lnTo>
                <a:lnTo>
                  <a:pt x="153964" y="70560"/>
                </a:lnTo>
                <a:lnTo>
                  <a:pt x="154402" y="60083"/>
                </a:lnTo>
                <a:lnTo>
                  <a:pt x="172286" y="26703"/>
                </a:lnTo>
                <a:lnTo>
                  <a:pt x="228075" y="26703"/>
                </a:lnTo>
                <a:lnTo>
                  <a:pt x="227277" y="25229"/>
                </a:lnTo>
                <a:lnTo>
                  <a:pt x="196504" y="2095"/>
                </a:lnTo>
                <a:lnTo>
                  <a:pt x="188720" y="523"/>
                </a:lnTo>
                <a:lnTo>
                  <a:pt x="180472" y="0"/>
                </a:lnTo>
                <a:close/>
              </a:path>
              <a:path w="471805" h="141604">
                <a:moveTo>
                  <a:pt x="228075" y="26703"/>
                </a:moveTo>
                <a:lnTo>
                  <a:pt x="188789" y="26703"/>
                </a:lnTo>
                <a:lnTo>
                  <a:pt x="195286" y="30277"/>
                </a:lnTo>
                <a:lnTo>
                  <a:pt x="199964" y="37424"/>
                </a:lnTo>
                <a:lnTo>
                  <a:pt x="203119" y="43515"/>
                </a:lnTo>
                <a:lnTo>
                  <a:pt x="205373" y="51068"/>
                </a:lnTo>
                <a:lnTo>
                  <a:pt x="206704" y="59937"/>
                </a:lnTo>
                <a:lnTo>
                  <a:pt x="206725" y="60083"/>
                </a:lnTo>
                <a:lnTo>
                  <a:pt x="207176" y="70560"/>
                </a:lnTo>
                <a:lnTo>
                  <a:pt x="206725" y="81037"/>
                </a:lnTo>
                <a:lnTo>
                  <a:pt x="205373" y="90052"/>
                </a:lnTo>
                <a:lnTo>
                  <a:pt x="203119" y="97605"/>
                </a:lnTo>
                <a:lnTo>
                  <a:pt x="199964" y="103696"/>
                </a:lnTo>
                <a:lnTo>
                  <a:pt x="195286" y="110843"/>
                </a:lnTo>
                <a:lnTo>
                  <a:pt x="188789" y="114416"/>
                </a:lnTo>
                <a:lnTo>
                  <a:pt x="228144" y="114416"/>
                </a:lnTo>
                <a:lnTo>
                  <a:pt x="238948" y="70560"/>
                </a:lnTo>
                <a:lnTo>
                  <a:pt x="238479" y="60083"/>
                </a:lnTo>
                <a:lnTo>
                  <a:pt x="238473" y="59937"/>
                </a:lnTo>
                <a:lnTo>
                  <a:pt x="237047" y="50093"/>
                </a:lnTo>
                <a:lnTo>
                  <a:pt x="234672" y="41030"/>
                </a:lnTo>
                <a:lnTo>
                  <a:pt x="231346" y="32746"/>
                </a:lnTo>
                <a:lnTo>
                  <a:pt x="228075" y="26703"/>
                </a:lnTo>
                <a:close/>
              </a:path>
              <a:path w="471805" h="141604">
                <a:moveTo>
                  <a:pt x="348896" y="26508"/>
                </a:moveTo>
                <a:lnTo>
                  <a:pt x="304152" y="26508"/>
                </a:lnTo>
                <a:lnTo>
                  <a:pt x="309544" y="28003"/>
                </a:lnTo>
                <a:lnTo>
                  <a:pt x="313183" y="30991"/>
                </a:lnTo>
                <a:lnTo>
                  <a:pt x="316951" y="33850"/>
                </a:lnTo>
                <a:lnTo>
                  <a:pt x="318835" y="38009"/>
                </a:lnTo>
                <a:lnTo>
                  <a:pt x="318835" y="47235"/>
                </a:lnTo>
                <a:lnTo>
                  <a:pt x="251978" y="118315"/>
                </a:lnTo>
                <a:lnTo>
                  <a:pt x="251978" y="138781"/>
                </a:lnTo>
                <a:lnTo>
                  <a:pt x="355090" y="138781"/>
                </a:lnTo>
                <a:lnTo>
                  <a:pt x="355090" y="113052"/>
                </a:lnTo>
                <a:lnTo>
                  <a:pt x="296420" y="113052"/>
                </a:lnTo>
                <a:lnTo>
                  <a:pt x="327802" y="83424"/>
                </a:lnTo>
                <a:lnTo>
                  <a:pt x="350607" y="47754"/>
                </a:lnTo>
                <a:lnTo>
                  <a:pt x="350607" y="32226"/>
                </a:lnTo>
                <a:lnTo>
                  <a:pt x="350253" y="30991"/>
                </a:lnTo>
                <a:lnTo>
                  <a:pt x="348896" y="26508"/>
                </a:lnTo>
                <a:close/>
              </a:path>
              <a:path w="471805" h="141604">
                <a:moveTo>
                  <a:pt x="299928" y="0"/>
                </a:moveTo>
                <a:lnTo>
                  <a:pt x="261127" y="10464"/>
                </a:lnTo>
                <a:lnTo>
                  <a:pt x="245741" y="25339"/>
                </a:lnTo>
                <a:lnTo>
                  <a:pt x="268741" y="40153"/>
                </a:lnTo>
                <a:lnTo>
                  <a:pt x="271990" y="35605"/>
                </a:lnTo>
                <a:lnTo>
                  <a:pt x="276018" y="32226"/>
                </a:lnTo>
                <a:lnTo>
                  <a:pt x="280826" y="30017"/>
                </a:lnTo>
                <a:lnTo>
                  <a:pt x="285634" y="27678"/>
                </a:lnTo>
                <a:lnTo>
                  <a:pt x="291027" y="26508"/>
                </a:lnTo>
                <a:lnTo>
                  <a:pt x="348896" y="26508"/>
                </a:lnTo>
                <a:lnTo>
                  <a:pt x="348542" y="25339"/>
                </a:lnTo>
                <a:lnTo>
                  <a:pt x="348463" y="25079"/>
                </a:lnTo>
                <a:lnTo>
                  <a:pt x="344175" y="19101"/>
                </a:lnTo>
                <a:lnTo>
                  <a:pt x="340017" y="12994"/>
                </a:lnTo>
                <a:lnTo>
                  <a:pt x="308079" y="426"/>
                </a:lnTo>
                <a:lnTo>
                  <a:pt x="309834" y="426"/>
                </a:lnTo>
                <a:lnTo>
                  <a:pt x="299928" y="0"/>
                </a:lnTo>
                <a:close/>
              </a:path>
              <a:path w="471805" h="141604">
                <a:moveTo>
                  <a:pt x="374941" y="102332"/>
                </a:moveTo>
                <a:lnTo>
                  <a:pt x="362467" y="126501"/>
                </a:lnTo>
                <a:lnTo>
                  <a:pt x="367595" y="129815"/>
                </a:lnTo>
                <a:lnTo>
                  <a:pt x="373236" y="132739"/>
                </a:lnTo>
                <a:lnTo>
                  <a:pt x="414510" y="141120"/>
                </a:lnTo>
                <a:lnTo>
                  <a:pt x="423488" y="140743"/>
                </a:lnTo>
                <a:lnTo>
                  <a:pt x="460835" y="125462"/>
                </a:lnTo>
                <a:lnTo>
                  <a:pt x="467465" y="114611"/>
                </a:lnTo>
                <a:lnTo>
                  <a:pt x="406583" y="114611"/>
                </a:lnTo>
                <a:lnTo>
                  <a:pt x="399631" y="113572"/>
                </a:lnTo>
                <a:lnTo>
                  <a:pt x="392874" y="111493"/>
                </a:lnTo>
                <a:lnTo>
                  <a:pt x="386117" y="109284"/>
                </a:lnTo>
                <a:lnTo>
                  <a:pt x="380139" y="106230"/>
                </a:lnTo>
                <a:lnTo>
                  <a:pt x="374941" y="102332"/>
                </a:lnTo>
                <a:close/>
              </a:path>
              <a:path w="471805" h="141604">
                <a:moveTo>
                  <a:pt x="462850" y="2339"/>
                </a:moveTo>
                <a:lnTo>
                  <a:pt x="379619" y="2339"/>
                </a:lnTo>
                <a:lnTo>
                  <a:pt x="372656" y="78552"/>
                </a:lnTo>
                <a:lnTo>
                  <a:pt x="372602" y="79136"/>
                </a:lnTo>
                <a:lnTo>
                  <a:pt x="419188" y="79136"/>
                </a:lnTo>
                <a:lnTo>
                  <a:pt x="427374" y="80631"/>
                </a:lnTo>
                <a:lnTo>
                  <a:pt x="432052" y="83619"/>
                </a:lnTo>
                <a:lnTo>
                  <a:pt x="436860" y="86608"/>
                </a:lnTo>
                <a:lnTo>
                  <a:pt x="439264" y="91026"/>
                </a:lnTo>
                <a:lnTo>
                  <a:pt x="439264" y="102462"/>
                </a:lnTo>
                <a:lnTo>
                  <a:pt x="436990" y="106815"/>
                </a:lnTo>
                <a:lnTo>
                  <a:pt x="427894" y="113052"/>
                </a:lnTo>
                <a:lnTo>
                  <a:pt x="421657" y="114611"/>
                </a:lnTo>
                <a:lnTo>
                  <a:pt x="467465" y="114611"/>
                </a:lnTo>
                <a:lnTo>
                  <a:pt x="469152" y="111818"/>
                </a:lnTo>
                <a:lnTo>
                  <a:pt x="471231" y="104216"/>
                </a:lnTo>
                <a:lnTo>
                  <a:pt x="471231" y="95899"/>
                </a:lnTo>
                <a:lnTo>
                  <a:pt x="449619" y="60071"/>
                </a:lnTo>
                <a:lnTo>
                  <a:pt x="414900" y="53602"/>
                </a:lnTo>
                <a:lnTo>
                  <a:pt x="403789" y="53602"/>
                </a:lnTo>
                <a:lnTo>
                  <a:pt x="405933" y="27678"/>
                </a:lnTo>
                <a:lnTo>
                  <a:pt x="462850" y="27678"/>
                </a:lnTo>
                <a:lnTo>
                  <a:pt x="462850" y="2339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3" name="object 83" descr=""/>
          <p:cNvGrpSpPr/>
          <p:nvPr/>
        </p:nvGrpSpPr>
        <p:grpSpPr>
          <a:xfrm>
            <a:off x="17303354" y="8589473"/>
            <a:ext cx="958850" cy="1505585"/>
            <a:chOff x="17303354" y="8589473"/>
            <a:chExt cx="958850" cy="1505585"/>
          </a:xfrm>
        </p:grpSpPr>
        <p:sp>
          <p:nvSpPr>
            <p:cNvPr id="84" name="object 84" descr=""/>
            <p:cNvSpPr/>
            <p:nvPr/>
          </p:nvSpPr>
          <p:spPr>
            <a:xfrm>
              <a:off x="17308234" y="9693859"/>
              <a:ext cx="33020" cy="368300"/>
            </a:xfrm>
            <a:custGeom>
              <a:avLst/>
              <a:gdLst/>
              <a:ahLst/>
              <a:cxnLst/>
              <a:rect l="l" t="t" r="r" b="b"/>
              <a:pathLst>
                <a:path w="33019" h="368300">
                  <a:moveTo>
                    <a:pt x="0" y="368300"/>
                  </a:moveTo>
                  <a:lnTo>
                    <a:pt x="32486" y="368300"/>
                  </a:lnTo>
                  <a:lnTo>
                    <a:pt x="32486" y="0"/>
                  </a:lnTo>
                  <a:lnTo>
                    <a:pt x="0" y="0"/>
                  </a:lnTo>
                  <a:lnTo>
                    <a:pt x="0" y="368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7340721" y="9725692"/>
              <a:ext cx="888365" cy="369570"/>
            </a:xfrm>
            <a:custGeom>
              <a:avLst/>
              <a:gdLst/>
              <a:ahLst/>
              <a:cxnLst/>
              <a:rect l="l" t="t" r="r" b="b"/>
              <a:pathLst>
                <a:path w="888365" h="369570">
                  <a:moveTo>
                    <a:pt x="0" y="369284"/>
                  </a:moveTo>
                  <a:lnTo>
                    <a:pt x="888248" y="369284"/>
                  </a:lnTo>
                  <a:lnTo>
                    <a:pt x="888248" y="0"/>
                  </a:lnTo>
                  <a:lnTo>
                    <a:pt x="0" y="0"/>
                  </a:lnTo>
                  <a:lnTo>
                    <a:pt x="0" y="369284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7303344" y="9188494"/>
              <a:ext cx="928369" cy="537210"/>
            </a:xfrm>
            <a:custGeom>
              <a:avLst/>
              <a:gdLst/>
              <a:ahLst/>
              <a:cxnLst/>
              <a:rect l="l" t="t" r="r" b="b"/>
              <a:pathLst>
                <a:path w="928369" h="537209">
                  <a:moveTo>
                    <a:pt x="928344" y="0"/>
                  </a:moveTo>
                  <a:lnTo>
                    <a:pt x="32486" y="0"/>
                  </a:lnTo>
                  <a:lnTo>
                    <a:pt x="0" y="0"/>
                  </a:lnTo>
                  <a:lnTo>
                    <a:pt x="0" y="64770"/>
                  </a:lnTo>
                  <a:lnTo>
                    <a:pt x="0" y="472440"/>
                  </a:lnTo>
                  <a:lnTo>
                    <a:pt x="0" y="537210"/>
                  </a:lnTo>
                  <a:lnTo>
                    <a:pt x="32486" y="537210"/>
                  </a:lnTo>
                  <a:lnTo>
                    <a:pt x="928344" y="537210"/>
                  </a:lnTo>
                  <a:lnTo>
                    <a:pt x="928344" y="505460"/>
                  </a:lnTo>
                  <a:lnTo>
                    <a:pt x="32486" y="505460"/>
                  </a:lnTo>
                  <a:lnTo>
                    <a:pt x="32486" y="472440"/>
                  </a:lnTo>
                  <a:lnTo>
                    <a:pt x="32486" y="64770"/>
                  </a:lnTo>
                  <a:lnTo>
                    <a:pt x="32486" y="33020"/>
                  </a:lnTo>
                  <a:lnTo>
                    <a:pt x="928344" y="33020"/>
                  </a:lnTo>
                  <a:lnTo>
                    <a:pt x="9283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7335841" y="9221245"/>
              <a:ext cx="895985" cy="473075"/>
            </a:xfrm>
            <a:custGeom>
              <a:avLst/>
              <a:gdLst/>
              <a:ahLst/>
              <a:cxnLst/>
              <a:rect l="l" t="t" r="r" b="b"/>
              <a:pathLst>
                <a:path w="895984" h="473075">
                  <a:moveTo>
                    <a:pt x="895848" y="0"/>
                  </a:moveTo>
                  <a:lnTo>
                    <a:pt x="0" y="0"/>
                  </a:lnTo>
                  <a:lnTo>
                    <a:pt x="0" y="472493"/>
                  </a:lnTo>
                  <a:lnTo>
                    <a:pt x="895848" y="472493"/>
                  </a:lnTo>
                  <a:lnTo>
                    <a:pt x="895848" y="0"/>
                  </a:lnTo>
                  <a:close/>
                </a:path>
              </a:pathLst>
            </a:custGeom>
            <a:solidFill>
              <a:srgbClr val="E6A1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17306996" y="8754662"/>
              <a:ext cx="955040" cy="504825"/>
            </a:xfrm>
            <a:custGeom>
              <a:avLst/>
              <a:gdLst/>
              <a:ahLst/>
              <a:cxnLst/>
              <a:rect l="l" t="t" r="r" b="b"/>
              <a:pathLst>
                <a:path w="955040" h="504825">
                  <a:moveTo>
                    <a:pt x="84302" y="0"/>
                  </a:moveTo>
                  <a:lnTo>
                    <a:pt x="51488" y="6624"/>
                  </a:lnTo>
                  <a:lnTo>
                    <a:pt x="24691" y="24691"/>
                  </a:lnTo>
                  <a:lnTo>
                    <a:pt x="6624" y="51488"/>
                  </a:lnTo>
                  <a:lnTo>
                    <a:pt x="0" y="84302"/>
                  </a:lnTo>
                  <a:lnTo>
                    <a:pt x="0" y="504501"/>
                  </a:lnTo>
                  <a:lnTo>
                    <a:pt x="32486" y="504501"/>
                  </a:lnTo>
                  <a:lnTo>
                    <a:pt x="32486" y="439529"/>
                  </a:lnTo>
                  <a:lnTo>
                    <a:pt x="64972" y="439529"/>
                  </a:lnTo>
                  <a:lnTo>
                    <a:pt x="64972" y="84302"/>
                  </a:lnTo>
                  <a:lnTo>
                    <a:pt x="66491" y="76778"/>
                  </a:lnTo>
                  <a:lnTo>
                    <a:pt x="70634" y="70634"/>
                  </a:lnTo>
                  <a:lnTo>
                    <a:pt x="76778" y="66491"/>
                  </a:lnTo>
                  <a:lnTo>
                    <a:pt x="84302" y="64972"/>
                  </a:lnTo>
                  <a:lnTo>
                    <a:pt x="84302" y="0"/>
                  </a:lnTo>
                  <a:close/>
                </a:path>
                <a:path w="955040" h="504825">
                  <a:moveTo>
                    <a:pt x="64972" y="439529"/>
                  </a:moveTo>
                  <a:lnTo>
                    <a:pt x="32486" y="439529"/>
                  </a:lnTo>
                  <a:lnTo>
                    <a:pt x="32486" y="504501"/>
                  </a:lnTo>
                  <a:lnTo>
                    <a:pt x="922426" y="504501"/>
                  </a:lnTo>
                  <a:lnTo>
                    <a:pt x="922426" y="472015"/>
                  </a:lnTo>
                  <a:lnTo>
                    <a:pt x="64972" y="472015"/>
                  </a:lnTo>
                  <a:lnTo>
                    <a:pt x="64972" y="439529"/>
                  </a:lnTo>
                  <a:close/>
                </a:path>
                <a:path w="955040" h="504825">
                  <a:moveTo>
                    <a:pt x="954912" y="439529"/>
                  </a:moveTo>
                  <a:lnTo>
                    <a:pt x="922426" y="439529"/>
                  </a:lnTo>
                  <a:lnTo>
                    <a:pt x="922426" y="504501"/>
                  </a:lnTo>
                  <a:lnTo>
                    <a:pt x="954912" y="504501"/>
                  </a:lnTo>
                  <a:lnTo>
                    <a:pt x="954912" y="439529"/>
                  </a:lnTo>
                  <a:close/>
                </a:path>
                <a:path w="955040" h="504825">
                  <a:moveTo>
                    <a:pt x="889939" y="439529"/>
                  </a:moveTo>
                  <a:lnTo>
                    <a:pt x="64972" y="439529"/>
                  </a:lnTo>
                  <a:lnTo>
                    <a:pt x="64972" y="472015"/>
                  </a:lnTo>
                  <a:lnTo>
                    <a:pt x="889939" y="472015"/>
                  </a:lnTo>
                  <a:lnTo>
                    <a:pt x="889939" y="439529"/>
                  </a:lnTo>
                  <a:close/>
                </a:path>
                <a:path w="955040" h="504825">
                  <a:moveTo>
                    <a:pt x="870610" y="0"/>
                  </a:moveTo>
                  <a:lnTo>
                    <a:pt x="870610" y="64972"/>
                  </a:lnTo>
                  <a:lnTo>
                    <a:pt x="878134" y="66491"/>
                  </a:lnTo>
                  <a:lnTo>
                    <a:pt x="884278" y="70634"/>
                  </a:lnTo>
                  <a:lnTo>
                    <a:pt x="888420" y="76778"/>
                  </a:lnTo>
                  <a:lnTo>
                    <a:pt x="889939" y="84302"/>
                  </a:lnTo>
                  <a:lnTo>
                    <a:pt x="889939" y="472015"/>
                  </a:lnTo>
                  <a:lnTo>
                    <a:pt x="922426" y="472015"/>
                  </a:lnTo>
                  <a:lnTo>
                    <a:pt x="922426" y="439529"/>
                  </a:lnTo>
                  <a:lnTo>
                    <a:pt x="954912" y="439529"/>
                  </a:lnTo>
                  <a:lnTo>
                    <a:pt x="954912" y="84302"/>
                  </a:lnTo>
                  <a:lnTo>
                    <a:pt x="948287" y="51488"/>
                  </a:lnTo>
                  <a:lnTo>
                    <a:pt x="930220" y="24691"/>
                  </a:lnTo>
                  <a:lnTo>
                    <a:pt x="903424" y="6624"/>
                  </a:lnTo>
                  <a:lnTo>
                    <a:pt x="870610" y="0"/>
                  </a:lnTo>
                  <a:close/>
                </a:path>
                <a:path w="955040" h="504825">
                  <a:moveTo>
                    <a:pt x="870610" y="0"/>
                  </a:moveTo>
                  <a:lnTo>
                    <a:pt x="84302" y="0"/>
                  </a:lnTo>
                  <a:lnTo>
                    <a:pt x="84302" y="64972"/>
                  </a:lnTo>
                  <a:lnTo>
                    <a:pt x="870610" y="64972"/>
                  </a:lnTo>
                  <a:lnTo>
                    <a:pt x="8706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17339482" y="8787148"/>
              <a:ext cx="890269" cy="440055"/>
            </a:xfrm>
            <a:custGeom>
              <a:avLst/>
              <a:gdLst/>
              <a:ahLst/>
              <a:cxnLst/>
              <a:rect l="l" t="t" r="r" b="b"/>
              <a:pathLst>
                <a:path w="890269" h="440054">
                  <a:moveTo>
                    <a:pt x="838123" y="0"/>
                  </a:moveTo>
                  <a:lnTo>
                    <a:pt x="51816" y="0"/>
                  </a:lnTo>
                  <a:lnTo>
                    <a:pt x="31646" y="4071"/>
                  </a:lnTo>
                  <a:lnTo>
                    <a:pt x="15176" y="15176"/>
                  </a:lnTo>
                  <a:lnTo>
                    <a:pt x="4071" y="31646"/>
                  </a:lnTo>
                  <a:lnTo>
                    <a:pt x="0" y="51816"/>
                  </a:lnTo>
                  <a:lnTo>
                    <a:pt x="0" y="439529"/>
                  </a:lnTo>
                  <a:lnTo>
                    <a:pt x="889939" y="439529"/>
                  </a:lnTo>
                  <a:lnTo>
                    <a:pt x="889939" y="51816"/>
                  </a:lnTo>
                  <a:lnTo>
                    <a:pt x="885867" y="31646"/>
                  </a:lnTo>
                  <a:lnTo>
                    <a:pt x="874763" y="15176"/>
                  </a:lnTo>
                  <a:lnTo>
                    <a:pt x="858292" y="4071"/>
                  </a:lnTo>
                  <a:lnTo>
                    <a:pt x="838123" y="0"/>
                  </a:lnTo>
                  <a:close/>
                </a:path>
              </a:pathLst>
            </a:custGeom>
            <a:solidFill>
              <a:srgbClr val="938A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7632392" y="8589473"/>
              <a:ext cx="262255" cy="156845"/>
            </a:xfrm>
            <a:custGeom>
              <a:avLst/>
              <a:gdLst/>
              <a:ahLst/>
              <a:cxnLst/>
              <a:rect l="l" t="t" r="r" b="b"/>
              <a:pathLst>
                <a:path w="262255" h="156845">
                  <a:moveTo>
                    <a:pt x="13644" y="113702"/>
                  </a:moveTo>
                  <a:lnTo>
                    <a:pt x="0" y="140557"/>
                  </a:lnTo>
                  <a:lnTo>
                    <a:pt x="5698" y="144239"/>
                  </a:lnTo>
                  <a:lnTo>
                    <a:pt x="11965" y="147488"/>
                  </a:lnTo>
                  <a:lnTo>
                    <a:pt x="49839" y="156543"/>
                  </a:lnTo>
                  <a:lnTo>
                    <a:pt x="57825" y="156800"/>
                  </a:lnTo>
                  <a:lnTo>
                    <a:pt x="67707" y="156381"/>
                  </a:lnTo>
                  <a:lnTo>
                    <a:pt x="104930" y="142290"/>
                  </a:lnTo>
                  <a:lnTo>
                    <a:pt x="116327" y="127346"/>
                  </a:lnTo>
                  <a:lnTo>
                    <a:pt x="49018" y="127346"/>
                  </a:lnTo>
                  <a:lnTo>
                    <a:pt x="41221" y="126191"/>
                  </a:lnTo>
                  <a:lnTo>
                    <a:pt x="33569" y="123881"/>
                  </a:lnTo>
                  <a:lnTo>
                    <a:pt x="26061" y="121426"/>
                  </a:lnTo>
                  <a:lnTo>
                    <a:pt x="19419" y="118033"/>
                  </a:lnTo>
                  <a:lnTo>
                    <a:pt x="13644" y="113702"/>
                  </a:lnTo>
                  <a:close/>
                </a:path>
                <a:path w="262255" h="156845">
                  <a:moveTo>
                    <a:pt x="113702" y="2598"/>
                  </a:moveTo>
                  <a:lnTo>
                    <a:pt x="7580" y="2598"/>
                  </a:lnTo>
                  <a:lnTo>
                    <a:pt x="7580" y="30753"/>
                  </a:lnTo>
                  <a:lnTo>
                    <a:pt x="72119" y="30753"/>
                  </a:lnTo>
                  <a:lnTo>
                    <a:pt x="40932" y="66055"/>
                  </a:lnTo>
                  <a:lnTo>
                    <a:pt x="40932" y="89229"/>
                  </a:lnTo>
                  <a:lnTo>
                    <a:pt x="56959" y="89229"/>
                  </a:lnTo>
                  <a:lnTo>
                    <a:pt x="69371" y="90393"/>
                  </a:lnTo>
                  <a:lnTo>
                    <a:pt x="78238" y="93885"/>
                  </a:lnTo>
                  <a:lnTo>
                    <a:pt x="83557" y="99706"/>
                  </a:lnTo>
                  <a:lnTo>
                    <a:pt x="85330" y="107854"/>
                  </a:lnTo>
                  <a:lnTo>
                    <a:pt x="85330" y="114063"/>
                  </a:lnTo>
                  <a:lnTo>
                    <a:pt x="82804" y="118900"/>
                  </a:lnTo>
                  <a:lnTo>
                    <a:pt x="77750" y="122365"/>
                  </a:lnTo>
                  <a:lnTo>
                    <a:pt x="72697" y="125686"/>
                  </a:lnTo>
                  <a:lnTo>
                    <a:pt x="65766" y="127346"/>
                  </a:lnTo>
                  <a:lnTo>
                    <a:pt x="116327" y="127346"/>
                  </a:lnTo>
                  <a:lnTo>
                    <a:pt x="116734" y="126575"/>
                  </a:lnTo>
                  <a:lnTo>
                    <a:pt x="118900" y="120578"/>
                  </a:lnTo>
                  <a:lnTo>
                    <a:pt x="120199" y="114338"/>
                  </a:lnTo>
                  <a:lnTo>
                    <a:pt x="120632" y="107854"/>
                  </a:lnTo>
                  <a:lnTo>
                    <a:pt x="119973" y="99706"/>
                  </a:lnTo>
                  <a:lnTo>
                    <a:pt x="88863" y="66475"/>
                  </a:lnTo>
                  <a:lnTo>
                    <a:pt x="79483" y="64323"/>
                  </a:lnTo>
                  <a:lnTo>
                    <a:pt x="113702" y="25339"/>
                  </a:lnTo>
                  <a:lnTo>
                    <a:pt x="113702" y="2598"/>
                  </a:lnTo>
                  <a:close/>
                </a:path>
                <a:path w="262255" h="156845">
                  <a:moveTo>
                    <a:pt x="222234" y="0"/>
                  </a:moveTo>
                  <a:lnTo>
                    <a:pt x="214149" y="0"/>
                  </a:lnTo>
                  <a:lnTo>
                    <a:pt x="203009" y="595"/>
                  </a:lnTo>
                  <a:lnTo>
                    <a:pt x="165460" y="14848"/>
                  </a:lnTo>
                  <a:lnTo>
                    <a:pt x="142313" y="47132"/>
                  </a:lnTo>
                  <a:lnTo>
                    <a:pt x="137496" y="68871"/>
                  </a:lnTo>
                  <a:lnTo>
                    <a:pt x="137441" y="69223"/>
                  </a:lnTo>
                  <a:lnTo>
                    <a:pt x="141343" y="113688"/>
                  </a:lnTo>
                  <a:lnTo>
                    <a:pt x="164661" y="145836"/>
                  </a:lnTo>
                  <a:lnTo>
                    <a:pt x="204620" y="156800"/>
                  </a:lnTo>
                  <a:lnTo>
                    <a:pt x="212443" y="156421"/>
                  </a:lnTo>
                  <a:lnTo>
                    <a:pt x="250290" y="138391"/>
                  </a:lnTo>
                  <a:lnTo>
                    <a:pt x="255756" y="130595"/>
                  </a:lnTo>
                  <a:lnTo>
                    <a:pt x="194441" y="130595"/>
                  </a:lnTo>
                  <a:lnTo>
                    <a:pt x="188167" y="128573"/>
                  </a:lnTo>
                  <a:lnTo>
                    <a:pt x="188025" y="128573"/>
                  </a:lnTo>
                  <a:lnTo>
                    <a:pt x="178414" y="120127"/>
                  </a:lnTo>
                  <a:lnTo>
                    <a:pt x="176032" y="114712"/>
                  </a:lnTo>
                  <a:lnTo>
                    <a:pt x="176032" y="101429"/>
                  </a:lnTo>
                  <a:lnTo>
                    <a:pt x="178486" y="96015"/>
                  </a:lnTo>
                  <a:lnTo>
                    <a:pt x="183395" y="91828"/>
                  </a:lnTo>
                  <a:lnTo>
                    <a:pt x="188304" y="87496"/>
                  </a:lnTo>
                  <a:lnTo>
                    <a:pt x="194585" y="85330"/>
                  </a:lnTo>
                  <a:lnTo>
                    <a:pt x="257103" y="85330"/>
                  </a:lnTo>
                  <a:lnTo>
                    <a:pt x="255082" y="81649"/>
                  </a:lnTo>
                  <a:lnTo>
                    <a:pt x="250462" y="74429"/>
                  </a:lnTo>
                  <a:lnTo>
                    <a:pt x="248341" y="72552"/>
                  </a:lnTo>
                  <a:lnTo>
                    <a:pt x="172350" y="72552"/>
                  </a:lnTo>
                  <a:lnTo>
                    <a:pt x="173431" y="62482"/>
                  </a:lnTo>
                  <a:lnTo>
                    <a:pt x="197743" y="31403"/>
                  </a:lnTo>
                  <a:lnTo>
                    <a:pt x="215015" y="28587"/>
                  </a:lnTo>
                  <a:lnTo>
                    <a:pt x="247209" y="28587"/>
                  </a:lnTo>
                  <a:lnTo>
                    <a:pt x="256381" y="10395"/>
                  </a:lnTo>
                  <a:lnTo>
                    <a:pt x="251183" y="7074"/>
                  </a:lnTo>
                  <a:lnTo>
                    <a:pt x="244831" y="4548"/>
                  </a:lnTo>
                  <a:lnTo>
                    <a:pt x="237323" y="2815"/>
                  </a:lnTo>
                  <a:lnTo>
                    <a:pt x="229959" y="938"/>
                  </a:lnTo>
                  <a:lnTo>
                    <a:pt x="222234" y="0"/>
                  </a:lnTo>
                  <a:close/>
                </a:path>
                <a:path w="262255" h="156845">
                  <a:moveTo>
                    <a:pt x="257103" y="85330"/>
                  </a:moveTo>
                  <a:lnTo>
                    <a:pt x="210034" y="85330"/>
                  </a:lnTo>
                  <a:lnTo>
                    <a:pt x="216457" y="87496"/>
                  </a:lnTo>
                  <a:lnTo>
                    <a:pt x="216322" y="87496"/>
                  </a:lnTo>
                  <a:lnTo>
                    <a:pt x="220863" y="91611"/>
                  </a:lnTo>
                  <a:lnTo>
                    <a:pt x="225627" y="95654"/>
                  </a:lnTo>
                  <a:lnTo>
                    <a:pt x="228010" y="101140"/>
                  </a:lnTo>
                  <a:lnTo>
                    <a:pt x="228010" y="115001"/>
                  </a:lnTo>
                  <a:lnTo>
                    <a:pt x="225784" y="120127"/>
                  </a:lnTo>
                  <a:lnTo>
                    <a:pt x="225521" y="120578"/>
                  </a:lnTo>
                  <a:lnTo>
                    <a:pt x="220863" y="124531"/>
                  </a:lnTo>
                  <a:lnTo>
                    <a:pt x="216243" y="128573"/>
                  </a:lnTo>
                  <a:lnTo>
                    <a:pt x="210178" y="130595"/>
                  </a:lnTo>
                  <a:lnTo>
                    <a:pt x="255756" y="130595"/>
                  </a:lnTo>
                  <a:lnTo>
                    <a:pt x="257748" y="127008"/>
                  </a:lnTo>
                  <a:lnTo>
                    <a:pt x="260117" y="120578"/>
                  </a:lnTo>
                  <a:lnTo>
                    <a:pt x="261538" y="113688"/>
                  </a:lnTo>
                  <a:lnTo>
                    <a:pt x="262012" y="106338"/>
                  </a:lnTo>
                  <a:lnTo>
                    <a:pt x="261701" y="101429"/>
                  </a:lnTo>
                  <a:lnTo>
                    <a:pt x="261579" y="99516"/>
                  </a:lnTo>
                  <a:lnTo>
                    <a:pt x="260280" y="93127"/>
                  </a:lnTo>
                  <a:lnTo>
                    <a:pt x="258232" y="87496"/>
                  </a:lnTo>
                  <a:lnTo>
                    <a:pt x="258114" y="87171"/>
                  </a:lnTo>
                  <a:lnTo>
                    <a:pt x="257103" y="85330"/>
                  </a:lnTo>
                  <a:close/>
                </a:path>
                <a:path w="262255" h="156845">
                  <a:moveTo>
                    <a:pt x="209817" y="59125"/>
                  </a:moveTo>
                  <a:lnTo>
                    <a:pt x="198461" y="59964"/>
                  </a:lnTo>
                  <a:lnTo>
                    <a:pt x="188431" y="62482"/>
                  </a:lnTo>
                  <a:lnTo>
                    <a:pt x="179727" y="66678"/>
                  </a:lnTo>
                  <a:lnTo>
                    <a:pt x="172350" y="72552"/>
                  </a:lnTo>
                  <a:lnTo>
                    <a:pt x="248341" y="72552"/>
                  </a:lnTo>
                  <a:lnTo>
                    <a:pt x="209817" y="59125"/>
                  </a:lnTo>
                  <a:close/>
                </a:path>
                <a:path w="262255" h="156845">
                  <a:moveTo>
                    <a:pt x="247209" y="28587"/>
                  </a:moveTo>
                  <a:lnTo>
                    <a:pt x="215015" y="28587"/>
                  </a:lnTo>
                  <a:lnTo>
                    <a:pt x="223205" y="29061"/>
                  </a:lnTo>
                  <a:lnTo>
                    <a:pt x="230663" y="30483"/>
                  </a:lnTo>
                  <a:lnTo>
                    <a:pt x="237390" y="32851"/>
                  </a:lnTo>
                  <a:lnTo>
                    <a:pt x="243387" y="36168"/>
                  </a:lnTo>
                  <a:lnTo>
                    <a:pt x="246854" y="29291"/>
                  </a:lnTo>
                  <a:lnTo>
                    <a:pt x="246970" y="29061"/>
                  </a:lnTo>
                  <a:lnTo>
                    <a:pt x="247093" y="28818"/>
                  </a:lnTo>
                  <a:lnTo>
                    <a:pt x="247209" y="28587"/>
                  </a:lnTo>
                  <a:close/>
                </a:path>
              </a:pathLst>
            </a:custGeom>
            <a:solidFill>
              <a:srgbClr val="34343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676200" y="9426234"/>
              <a:ext cx="247945" cy="156800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749730" y="9861958"/>
              <a:ext cx="121499" cy="151603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726636" y="8974549"/>
              <a:ext cx="125180" cy="156800"/>
            </a:xfrm>
            <a:prstGeom prst="rect">
              <a:avLst/>
            </a:prstGeom>
          </p:spPr>
        </p:pic>
      </p:grpSp>
      <p:grpSp>
        <p:nvGrpSpPr>
          <p:cNvPr id="94" name="object 94" descr=""/>
          <p:cNvGrpSpPr/>
          <p:nvPr/>
        </p:nvGrpSpPr>
        <p:grpSpPr>
          <a:xfrm>
            <a:off x="11362577" y="7149477"/>
            <a:ext cx="962025" cy="2936875"/>
            <a:chOff x="11362577" y="7149477"/>
            <a:chExt cx="962025" cy="2936875"/>
          </a:xfrm>
        </p:grpSpPr>
        <p:sp>
          <p:nvSpPr>
            <p:cNvPr id="95" name="object 95" descr=""/>
            <p:cNvSpPr/>
            <p:nvPr/>
          </p:nvSpPr>
          <p:spPr>
            <a:xfrm>
              <a:off x="11397476" y="9361608"/>
              <a:ext cx="927100" cy="691515"/>
            </a:xfrm>
            <a:custGeom>
              <a:avLst/>
              <a:gdLst/>
              <a:ahLst/>
              <a:cxnLst/>
              <a:rect l="l" t="t" r="r" b="b"/>
              <a:pathLst>
                <a:path w="927100" h="691515">
                  <a:moveTo>
                    <a:pt x="927074" y="65265"/>
                  </a:moveTo>
                  <a:lnTo>
                    <a:pt x="894588" y="65265"/>
                  </a:lnTo>
                  <a:lnTo>
                    <a:pt x="894588" y="691375"/>
                  </a:lnTo>
                  <a:lnTo>
                    <a:pt x="927074" y="691375"/>
                  </a:lnTo>
                  <a:lnTo>
                    <a:pt x="927074" y="65265"/>
                  </a:lnTo>
                  <a:close/>
                </a:path>
                <a:path w="927100" h="691515">
                  <a:moveTo>
                    <a:pt x="927074" y="0"/>
                  </a:moveTo>
                  <a:lnTo>
                    <a:pt x="894588" y="0"/>
                  </a:lnTo>
                  <a:lnTo>
                    <a:pt x="894588" y="30289"/>
                  </a:lnTo>
                  <a:lnTo>
                    <a:pt x="0" y="30289"/>
                  </a:lnTo>
                  <a:lnTo>
                    <a:pt x="0" y="32245"/>
                  </a:lnTo>
                  <a:lnTo>
                    <a:pt x="894588" y="32245"/>
                  </a:lnTo>
                  <a:lnTo>
                    <a:pt x="894588" y="64973"/>
                  </a:lnTo>
                  <a:lnTo>
                    <a:pt x="927074" y="64973"/>
                  </a:lnTo>
                  <a:lnTo>
                    <a:pt x="9270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11397481" y="9394091"/>
              <a:ext cx="894715" cy="692150"/>
            </a:xfrm>
            <a:custGeom>
              <a:avLst/>
              <a:gdLst/>
              <a:ahLst/>
              <a:cxnLst/>
              <a:rect l="l" t="t" r="r" b="b"/>
              <a:pathLst>
                <a:path w="894715" h="692150">
                  <a:moveTo>
                    <a:pt x="894593" y="0"/>
                  </a:moveTo>
                  <a:lnTo>
                    <a:pt x="0" y="0"/>
                  </a:lnTo>
                  <a:lnTo>
                    <a:pt x="0" y="691704"/>
                  </a:lnTo>
                  <a:lnTo>
                    <a:pt x="894593" y="691704"/>
                  </a:lnTo>
                  <a:lnTo>
                    <a:pt x="894593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11395063" y="7861610"/>
              <a:ext cx="928369" cy="1563370"/>
            </a:xfrm>
            <a:custGeom>
              <a:avLst/>
              <a:gdLst/>
              <a:ahLst/>
              <a:cxnLst/>
              <a:rect l="l" t="t" r="r" b="b"/>
              <a:pathLst>
                <a:path w="928370" h="1563370">
                  <a:moveTo>
                    <a:pt x="928331" y="1497799"/>
                  </a:moveTo>
                  <a:lnTo>
                    <a:pt x="895845" y="1497799"/>
                  </a:lnTo>
                  <a:lnTo>
                    <a:pt x="895845" y="1530489"/>
                  </a:lnTo>
                  <a:lnTo>
                    <a:pt x="0" y="1530489"/>
                  </a:lnTo>
                  <a:lnTo>
                    <a:pt x="0" y="1562239"/>
                  </a:lnTo>
                  <a:lnTo>
                    <a:pt x="895845" y="1562239"/>
                  </a:lnTo>
                  <a:lnTo>
                    <a:pt x="895845" y="1562773"/>
                  </a:lnTo>
                  <a:lnTo>
                    <a:pt x="928331" y="1562773"/>
                  </a:lnTo>
                  <a:lnTo>
                    <a:pt x="928331" y="1497799"/>
                  </a:lnTo>
                  <a:close/>
                </a:path>
                <a:path w="928370" h="1563370">
                  <a:moveTo>
                    <a:pt x="928331" y="0"/>
                  </a:moveTo>
                  <a:lnTo>
                    <a:pt x="895845" y="0"/>
                  </a:lnTo>
                  <a:lnTo>
                    <a:pt x="895845" y="139"/>
                  </a:lnTo>
                  <a:lnTo>
                    <a:pt x="0" y="139"/>
                  </a:lnTo>
                  <a:lnTo>
                    <a:pt x="0" y="31889"/>
                  </a:lnTo>
                  <a:lnTo>
                    <a:pt x="863358" y="31889"/>
                  </a:lnTo>
                  <a:lnTo>
                    <a:pt x="863358" y="32486"/>
                  </a:lnTo>
                  <a:lnTo>
                    <a:pt x="895845" y="32486"/>
                  </a:lnTo>
                  <a:lnTo>
                    <a:pt x="895845" y="64909"/>
                  </a:lnTo>
                  <a:lnTo>
                    <a:pt x="895845" y="1497469"/>
                  </a:lnTo>
                  <a:lnTo>
                    <a:pt x="928331" y="1497469"/>
                  </a:lnTo>
                  <a:lnTo>
                    <a:pt x="928331" y="64973"/>
                  </a:lnTo>
                  <a:lnTo>
                    <a:pt x="9283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11395064" y="7894091"/>
              <a:ext cx="895985" cy="1497965"/>
            </a:xfrm>
            <a:custGeom>
              <a:avLst/>
              <a:gdLst/>
              <a:ahLst/>
              <a:cxnLst/>
              <a:rect l="l" t="t" r="r" b="b"/>
              <a:pathLst>
                <a:path w="895984" h="1497965">
                  <a:moveTo>
                    <a:pt x="895848" y="0"/>
                  </a:moveTo>
                  <a:lnTo>
                    <a:pt x="0" y="0"/>
                  </a:lnTo>
                  <a:lnTo>
                    <a:pt x="0" y="1497797"/>
                  </a:lnTo>
                  <a:lnTo>
                    <a:pt x="895848" y="1497797"/>
                  </a:lnTo>
                  <a:lnTo>
                    <a:pt x="895848" y="0"/>
                  </a:lnTo>
                  <a:close/>
                </a:path>
              </a:pathLst>
            </a:custGeom>
            <a:solidFill>
              <a:srgbClr val="E6A1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11362577" y="7149477"/>
              <a:ext cx="961390" cy="777240"/>
            </a:xfrm>
            <a:custGeom>
              <a:avLst/>
              <a:gdLst/>
              <a:ahLst/>
              <a:cxnLst/>
              <a:rect l="l" t="t" r="r" b="b"/>
              <a:pathLst>
                <a:path w="961390" h="777240">
                  <a:moveTo>
                    <a:pt x="84302" y="0"/>
                  </a:moveTo>
                  <a:lnTo>
                    <a:pt x="51488" y="6624"/>
                  </a:lnTo>
                  <a:lnTo>
                    <a:pt x="24691" y="24691"/>
                  </a:lnTo>
                  <a:lnTo>
                    <a:pt x="6624" y="51488"/>
                  </a:lnTo>
                  <a:lnTo>
                    <a:pt x="0" y="84302"/>
                  </a:lnTo>
                  <a:lnTo>
                    <a:pt x="0" y="777040"/>
                  </a:lnTo>
                  <a:lnTo>
                    <a:pt x="32486" y="777040"/>
                  </a:lnTo>
                  <a:lnTo>
                    <a:pt x="32486" y="712067"/>
                  </a:lnTo>
                  <a:lnTo>
                    <a:pt x="64972" y="712067"/>
                  </a:lnTo>
                  <a:lnTo>
                    <a:pt x="64972" y="84302"/>
                  </a:lnTo>
                  <a:lnTo>
                    <a:pt x="66491" y="76778"/>
                  </a:lnTo>
                  <a:lnTo>
                    <a:pt x="70634" y="70634"/>
                  </a:lnTo>
                  <a:lnTo>
                    <a:pt x="76778" y="66491"/>
                  </a:lnTo>
                  <a:lnTo>
                    <a:pt x="84302" y="64972"/>
                  </a:lnTo>
                  <a:lnTo>
                    <a:pt x="84302" y="0"/>
                  </a:lnTo>
                  <a:close/>
                </a:path>
                <a:path w="961390" h="777240">
                  <a:moveTo>
                    <a:pt x="64972" y="712067"/>
                  </a:moveTo>
                  <a:lnTo>
                    <a:pt x="32486" y="712067"/>
                  </a:lnTo>
                  <a:lnTo>
                    <a:pt x="32486" y="777040"/>
                  </a:lnTo>
                  <a:lnTo>
                    <a:pt x="928335" y="777040"/>
                  </a:lnTo>
                  <a:lnTo>
                    <a:pt x="928335" y="744553"/>
                  </a:lnTo>
                  <a:lnTo>
                    <a:pt x="64972" y="744553"/>
                  </a:lnTo>
                  <a:lnTo>
                    <a:pt x="64972" y="712067"/>
                  </a:lnTo>
                  <a:close/>
                </a:path>
                <a:path w="961390" h="777240">
                  <a:moveTo>
                    <a:pt x="960821" y="712067"/>
                  </a:moveTo>
                  <a:lnTo>
                    <a:pt x="928335" y="712067"/>
                  </a:lnTo>
                  <a:lnTo>
                    <a:pt x="928335" y="777040"/>
                  </a:lnTo>
                  <a:lnTo>
                    <a:pt x="960821" y="777040"/>
                  </a:lnTo>
                  <a:lnTo>
                    <a:pt x="960821" y="712067"/>
                  </a:lnTo>
                  <a:close/>
                </a:path>
                <a:path w="961390" h="777240">
                  <a:moveTo>
                    <a:pt x="895849" y="712067"/>
                  </a:moveTo>
                  <a:lnTo>
                    <a:pt x="64972" y="712067"/>
                  </a:lnTo>
                  <a:lnTo>
                    <a:pt x="64972" y="744553"/>
                  </a:lnTo>
                  <a:lnTo>
                    <a:pt x="895849" y="744553"/>
                  </a:lnTo>
                  <a:lnTo>
                    <a:pt x="895849" y="712067"/>
                  </a:lnTo>
                  <a:close/>
                </a:path>
                <a:path w="961390" h="777240">
                  <a:moveTo>
                    <a:pt x="876519" y="0"/>
                  </a:moveTo>
                  <a:lnTo>
                    <a:pt x="876519" y="64972"/>
                  </a:lnTo>
                  <a:lnTo>
                    <a:pt x="884043" y="66491"/>
                  </a:lnTo>
                  <a:lnTo>
                    <a:pt x="890187" y="70634"/>
                  </a:lnTo>
                  <a:lnTo>
                    <a:pt x="894329" y="76778"/>
                  </a:lnTo>
                  <a:lnTo>
                    <a:pt x="895849" y="84302"/>
                  </a:lnTo>
                  <a:lnTo>
                    <a:pt x="895849" y="744553"/>
                  </a:lnTo>
                  <a:lnTo>
                    <a:pt x="928335" y="744553"/>
                  </a:lnTo>
                  <a:lnTo>
                    <a:pt x="928335" y="712067"/>
                  </a:lnTo>
                  <a:lnTo>
                    <a:pt x="960821" y="712067"/>
                  </a:lnTo>
                  <a:lnTo>
                    <a:pt x="960821" y="84302"/>
                  </a:lnTo>
                  <a:lnTo>
                    <a:pt x="954196" y="51488"/>
                  </a:lnTo>
                  <a:lnTo>
                    <a:pt x="936130" y="24691"/>
                  </a:lnTo>
                  <a:lnTo>
                    <a:pt x="909333" y="6624"/>
                  </a:lnTo>
                  <a:lnTo>
                    <a:pt x="876519" y="0"/>
                  </a:lnTo>
                  <a:close/>
                </a:path>
                <a:path w="961390" h="777240">
                  <a:moveTo>
                    <a:pt x="876519" y="0"/>
                  </a:moveTo>
                  <a:lnTo>
                    <a:pt x="84302" y="0"/>
                  </a:lnTo>
                  <a:lnTo>
                    <a:pt x="84302" y="64972"/>
                  </a:lnTo>
                  <a:lnTo>
                    <a:pt x="876519" y="64972"/>
                  </a:lnTo>
                  <a:lnTo>
                    <a:pt x="8765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11395064" y="7181963"/>
              <a:ext cx="895985" cy="712470"/>
            </a:xfrm>
            <a:custGeom>
              <a:avLst/>
              <a:gdLst/>
              <a:ahLst/>
              <a:cxnLst/>
              <a:rect l="l" t="t" r="r" b="b"/>
              <a:pathLst>
                <a:path w="895984" h="712470">
                  <a:moveTo>
                    <a:pt x="844032" y="0"/>
                  </a:moveTo>
                  <a:lnTo>
                    <a:pt x="51816" y="0"/>
                  </a:lnTo>
                  <a:lnTo>
                    <a:pt x="31646" y="4071"/>
                  </a:lnTo>
                  <a:lnTo>
                    <a:pt x="15176" y="15176"/>
                  </a:lnTo>
                  <a:lnTo>
                    <a:pt x="4071" y="31646"/>
                  </a:lnTo>
                  <a:lnTo>
                    <a:pt x="0" y="51816"/>
                  </a:lnTo>
                  <a:lnTo>
                    <a:pt x="0" y="712067"/>
                  </a:lnTo>
                  <a:lnTo>
                    <a:pt x="895848" y="712067"/>
                  </a:lnTo>
                  <a:lnTo>
                    <a:pt x="895848" y="51816"/>
                  </a:lnTo>
                  <a:lnTo>
                    <a:pt x="891777" y="31646"/>
                  </a:lnTo>
                  <a:lnTo>
                    <a:pt x="880672" y="15176"/>
                  </a:lnTo>
                  <a:lnTo>
                    <a:pt x="864202" y="4071"/>
                  </a:lnTo>
                  <a:lnTo>
                    <a:pt x="844032" y="0"/>
                  </a:lnTo>
                  <a:close/>
                </a:path>
              </a:pathLst>
            </a:custGeom>
            <a:solidFill>
              <a:srgbClr val="938A8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1" name="object 101" descr=""/>
          <p:cNvSpPr/>
          <p:nvPr/>
        </p:nvSpPr>
        <p:spPr>
          <a:xfrm>
            <a:off x="11697762" y="6944004"/>
            <a:ext cx="257175" cy="156845"/>
          </a:xfrm>
          <a:custGeom>
            <a:avLst/>
            <a:gdLst/>
            <a:ahLst/>
            <a:cxnLst/>
            <a:rect l="l" t="t" r="r" b="b"/>
            <a:pathLst>
              <a:path w="257175" h="156845">
                <a:moveTo>
                  <a:pt x="18842" y="120632"/>
                </a:moveTo>
                <a:lnTo>
                  <a:pt x="5847" y="146405"/>
                </a:lnTo>
                <a:lnTo>
                  <a:pt x="11045" y="149726"/>
                </a:lnTo>
                <a:lnTo>
                  <a:pt x="17326" y="152324"/>
                </a:lnTo>
                <a:lnTo>
                  <a:pt x="24689" y="154201"/>
                </a:lnTo>
                <a:lnTo>
                  <a:pt x="32053" y="155934"/>
                </a:lnTo>
                <a:lnTo>
                  <a:pt x="39777" y="156800"/>
                </a:lnTo>
                <a:lnTo>
                  <a:pt x="47863" y="156800"/>
                </a:lnTo>
                <a:lnTo>
                  <a:pt x="88362" y="147271"/>
                </a:lnTo>
                <a:lnTo>
                  <a:pt x="109978" y="128212"/>
                </a:lnTo>
                <a:lnTo>
                  <a:pt x="47213" y="128212"/>
                </a:lnTo>
                <a:lnTo>
                  <a:pt x="38943" y="127739"/>
                </a:lnTo>
                <a:lnTo>
                  <a:pt x="31457" y="126317"/>
                </a:lnTo>
                <a:lnTo>
                  <a:pt x="24757" y="123949"/>
                </a:lnTo>
                <a:lnTo>
                  <a:pt x="18842" y="120632"/>
                </a:lnTo>
                <a:close/>
              </a:path>
              <a:path w="257175" h="156845">
                <a:moveTo>
                  <a:pt x="124745" y="84031"/>
                </a:moveTo>
                <a:lnTo>
                  <a:pt x="89878" y="84031"/>
                </a:lnTo>
                <a:lnTo>
                  <a:pt x="88796" y="94129"/>
                </a:lnTo>
                <a:lnTo>
                  <a:pt x="86413" y="102981"/>
                </a:lnTo>
                <a:lnTo>
                  <a:pt x="56350" y="127508"/>
                </a:lnTo>
                <a:lnTo>
                  <a:pt x="47213" y="128212"/>
                </a:lnTo>
                <a:lnTo>
                  <a:pt x="109978" y="128212"/>
                </a:lnTo>
                <a:lnTo>
                  <a:pt x="124515" y="87929"/>
                </a:lnTo>
                <a:lnTo>
                  <a:pt x="124571" y="87577"/>
                </a:lnTo>
                <a:lnTo>
                  <a:pt x="124745" y="84031"/>
                </a:lnTo>
                <a:close/>
              </a:path>
              <a:path w="257175" h="156845">
                <a:moveTo>
                  <a:pt x="57392" y="0"/>
                </a:moveTo>
                <a:lnTo>
                  <a:pt x="16513" y="13698"/>
                </a:lnTo>
                <a:lnTo>
                  <a:pt x="0" y="50462"/>
                </a:lnTo>
                <a:lnTo>
                  <a:pt x="311" y="55371"/>
                </a:lnTo>
                <a:lnTo>
                  <a:pt x="25772" y="91828"/>
                </a:lnTo>
                <a:lnTo>
                  <a:pt x="52194" y="97675"/>
                </a:lnTo>
                <a:lnTo>
                  <a:pt x="63565" y="96822"/>
                </a:lnTo>
                <a:lnTo>
                  <a:pt x="73156" y="94386"/>
                </a:lnTo>
                <a:lnTo>
                  <a:pt x="73385" y="94386"/>
                </a:lnTo>
                <a:lnTo>
                  <a:pt x="82407" y="90000"/>
                </a:lnTo>
                <a:lnTo>
                  <a:pt x="89878" y="84031"/>
                </a:lnTo>
                <a:lnTo>
                  <a:pt x="124745" y="84031"/>
                </a:lnTo>
                <a:lnTo>
                  <a:pt x="125170" y="75368"/>
                </a:lnTo>
                <a:lnTo>
                  <a:pt x="125180" y="75151"/>
                </a:lnTo>
                <a:lnTo>
                  <a:pt x="124939" y="71470"/>
                </a:lnTo>
                <a:lnTo>
                  <a:pt x="52194" y="71470"/>
                </a:lnTo>
                <a:lnTo>
                  <a:pt x="45914" y="69448"/>
                </a:lnTo>
                <a:lnTo>
                  <a:pt x="41149" y="65405"/>
                </a:lnTo>
                <a:lnTo>
                  <a:pt x="36529" y="61218"/>
                </a:lnTo>
                <a:lnTo>
                  <a:pt x="34218" y="55659"/>
                </a:lnTo>
                <a:lnTo>
                  <a:pt x="34218" y="41799"/>
                </a:lnTo>
                <a:lnTo>
                  <a:pt x="36529" y="36312"/>
                </a:lnTo>
                <a:lnTo>
                  <a:pt x="41149" y="32269"/>
                </a:lnTo>
                <a:lnTo>
                  <a:pt x="45829" y="28299"/>
                </a:lnTo>
                <a:lnTo>
                  <a:pt x="45694" y="28299"/>
                </a:lnTo>
                <a:lnTo>
                  <a:pt x="52050" y="26205"/>
                </a:lnTo>
                <a:lnTo>
                  <a:pt x="112136" y="26205"/>
                </a:lnTo>
                <a:lnTo>
                  <a:pt x="107205" y="19491"/>
                </a:lnTo>
                <a:lnTo>
                  <a:pt x="97350" y="10964"/>
                </a:lnTo>
                <a:lnTo>
                  <a:pt x="85764" y="4872"/>
                </a:lnTo>
                <a:lnTo>
                  <a:pt x="72444" y="1218"/>
                </a:lnTo>
                <a:lnTo>
                  <a:pt x="57392" y="0"/>
                </a:lnTo>
                <a:close/>
              </a:path>
              <a:path w="257175" h="156845">
                <a:moveTo>
                  <a:pt x="112136" y="26205"/>
                </a:moveTo>
                <a:lnTo>
                  <a:pt x="67788" y="26205"/>
                </a:lnTo>
                <a:lnTo>
                  <a:pt x="74213" y="28299"/>
                </a:lnTo>
                <a:lnTo>
                  <a:pt x="78833" y="32486"/>
                </a:lnTo>
                <a:lnTo>
                  <a:pt x="83598" y="36673"/>
                </a:lnTo>
                <a:lnTo>
                  <a:pt x="85980" y="42087"/>
                </a:lnTo>
                <a:lnTo>
                  <a:pt x="85980" y="55371"/>
                </a:lnTo>
                <a:lnTo>
                  <a:pt x="83526" y="60857"/>
                </a:lnTo>
                <a:lnTo>
                  <a:pt x="73770" y="69448"/>
                </a:lnTo>
                <a:lnTo>
                  <a:pt x="73638" y="69448"/>
                </a:lnTo>
                <a:lnTo>
                  <a:pt x="67643" y="71470"/>
                </a:lnTo>
                <a:lnTo>
                  <a:pt x="124939" y="71470"/>
                </a:lnTo>
                <a:lnTo>
                  <a:pt x="124057" y="58028"/>
                </a:lnTo>
                <a:lnTo>
                  <a:pt x="120702" y="43112"/>
                </a:lnTo>
                <a:lnTo>
                  <a:pt x="115069" y="30198"/>
                </a:lnTo>
                <a:lnTo>
                  <a:pt x="112136" y="26205"/>
                </a:lnTo>
                <a:close/>
              </a:path>
              <a:path w="257175" h="156845">
                <a:moveTo>
                  <a:pt x="149592" y="113702"/>
                </a:moveTo>
                <a:lnTo>
                  <a:pt x="135732" y="140557"/>
                </a:lnTo>
                <a:lnTo>
                  <a:pt x="141430" y="144239"/>
                </a:lnTo>
                <a:lnTo>
                  <a:pt x="147697" y="147488"/>
                </a:lnTo>
                <a:lnTo>
                  <a:pt x="185571" y="156543"/>
                </a:lnTo>
                <a:lnTo>
                  <a:pt x="193557" y="156800"/>
                </a:lnTo>
                <a:lnTo>
                  <a:pt x="203533" y="156381"/>
                </a:lnTo>
                <a:lnTo>
                  <a:pt x="240879" y="142073"/>
                </a:lnTo>
                <a:lnTo>
                  <a:pt x="251993" y="127346"/>
                </a:lnTo>
                <a:lnTo>
                  <a:pt x="184750" y="127346"/>
                </a:lnTo>
                <a:lnTo>
                  <a:pt x="177025" y="126191"/>
                </a:lnTo>
                <a:lnTo>
                  <a:pt x="169517" y="123881"/>
                </a:lnTo>
                <a:lnTo>
                  <a:pt x="162009" y="121426"/>
                </a:lnTo>
                <a:lnTo>
                  <a:pt x="155368" y="118033"/>
                </a:lnTo>
                <a:lnTo>
                  <a:pt x="149592" y="113702"/>
                </a:lnTo>
                <a:close/>
              </a:path>
              <a:path w="257175" h="156845">
                <a:moveTo>
                  <a:pt x="247268" y="2598"/>
                </a:moveTo>
                <a:lnTo>
                  <a:pt x="154790" y="2598"/>
                </a:lnTo>
                <a:lnTo>
                  <a:pt x="147053" y="87280"/>
                </a:lnTo>
                <a:lnTo>
                  <a:pt x="146994" y="87929"/>
                </a:lnTo>
                <a:lnTo>
                  <a:pt x="185761" y="87929"/>
                </a:lnTo>
                <a:lnTo>
                  <a:pt x="194776" y="88241"/>
                </a:lnTo>
                <a:lnTo>
                  <a:pt x="221062" y="101140"/>
                </a:lnTo>
                <a:lnTo>
                  <a:pt x="221062" y="113846"/>
                </a:lnTo>
                <a:lnTo>
                  <a:pt x="218536" y="118683"/>
                </a:lnTo>
                <a:lnTo>
                  <a:pt x="208429" y="125613"/>
                </a:lnTo>
                <a:lnTo>
                  <a:pt x="201498" y="127346"/>
                </a:lnTo>
                <a:lnTo>
                  <a:pt x="251993" y="127346"/>
                </a:lnTo>
                <a:lnTo>
                  <a:pt x="252587" y="126191"/>
                </a:lnTo>
                <a:lnTo>
                  <a:pt x="252683" y="126006"/>
                </a:lnTo>
                <a:lnTo>
                  <a:pt x="254848" y="119820"/>
                </a:lnTo>
                <a:lnTo>
                  <a:pt x="256046" y="113846"/>
                </a:lnTo>
                <a:lnTo>
                  <a:pt x="256148" y="113336"/>
                </a:lnTo>
                <a:lnTo>
                  <a:pt x="256581" y="106555"/>
                </a:lnTo>
                <a:lnTo>
                  <a:pt x="232568" y="66745"/>
                </a:lnTo>
                <a:lnTo>
                  <a:pt x="193991" y="59558"/>
                </a:lnTo>
                <a:lnTo>
                  <a:pt x="181646" y="59558"/>
                </a:lnTo>
                <a:lnTo>
                  <a:pt x="184028" y="30753"/>
                </a:lnTo>
                <a:lnTo>
                  <a:pt x="247268" y="30753"/>
                </a:lnTo>
                <a:lnTo>
                  <a:pt x="247268" y="2598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2" name="object 102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755803" y="9676360"/>
            <a:ext cx="206310" cy="154201"/>
          </a:xfrm>
          <a:prstGeom prst="rect">
            <a:avLst/>
          </a:prstGeom>
        </p:spPr>
      </p:pic>
      <p:sp>
        <p:nvSpPr>
          <p:cNvPr id="103" name="object 103" descr=""/>
          <p:cNvSpPr/>
          <p:nvPr/>
        </p:nvSpPr>
        <p:spPr>
          <a:xfrm>
            <a:off x="11727092" y="8553581"/>
            <a:ext cx="267970" cy="156845"/>
          </a:xfrm>
          <a:custGeom>
            <a:avLst/>
            <a:gdLst/>
            <a:ahLst/>
            <a:cxnLst/>
            <a:rect l="l" t="t" r="r" b="b"/>
            <a:pathLst>
              <a:path w="267970" h="156845">
                <a:moveTo>
                  <a:pt x="85403" y="0"/>
                </a:moveTo>
                <a:lnTo>
                  <a:pt x="77317" y="0"/>
                </a:lnTo>
                <a:lnTo>
                  <a:pt x="66177" y="595"/>
                </a:lnTo>
                <a:lnTo>
                  <a:pt x="28628" y="14848"/>
                </a:lnTo>
                <a:lnTo>
                  <a:pt x="5482" y="47132"/>
                </a:lnTo>
                <a:lnTo>
                  <a:pt x="665" y="68871"/>
                </a:lnTo>
                <a:lnTo>
                  <a:pt x="609" y="69223"/>
                </a:lnTo>
                <a:lnTo>
                  <a:pt x="4511" y="113688"/>
                </a:lnTo>
                <a:lnTo>
                  <a:pt x="27829" y="145836"/>
                </a:lnTo>
                <a:lnTo>
                  <a:pt x="67788" y="156800"/>
                </a:lnTo>
                <a:lnTo>
                  <a:pt x="75612" y="156421"/>
                </a:lnTo>
                <a:lnTo>
                  <a:pt x="113458" y="138391"/>
                </a:lnTo>
                <a:lnTo>
                  <a:pt x="118924" y="130595"/>
                </a:lnTo>
                <a:lnTo>
                  <a:pt x="57609" y="130595"/>
                </a:lnTo>
                <a:lnTo>
                  <a:pt x="51335" y="128573"/>
                </a:lnTo>
                <a:lnTo>
                  <a:pt x="51194" y="128573"/>
                </a:lnTo>
                <a:lnTo>
                  <a:pt x="41582" y="120127"/>
                </a:lnTo>
                <a:lnTo>
                  <a:pt x="39200" y="114712"/>
                </a:lnTo>
                <a:lnTo>
                  <a:pt x="39200" y="101429"/>
                </a:lnTo>
                <a:lnTo>
                  <a:pt x="41654" y="96015"/>
                </a:lnTo>
                <a:lnTo>
                  <a:pt x="46563" y="91828"/>
                </a:lnTo>
                <a:lnTo>
                  <a:pt x="51472" y="87496"/>
                </a:lnTo>
                <a:lnTo>
                  <a:pt x="57753" y="85330"/>
                </a:lnTo>
                <a:lnTo>
                  <a:pt x="120271" y="85330"/>
                </a:lnTo>
                <a:lnTo>
                  <a:pt x="118250" y="81649"/>
                </a:lnTo>
                <a:lnTo>
                  <a:pt x="113630" y="74429"/>
                </a:lnTo>
                <a:lnTo>
                  <a:pt x="111509" y="72552"/>
                </a:lnTo>
                <a:lnTo>
                  <a:pt x="35518" y="72552"/>
                </a:lnTo>
                <a:lnTo>
                  <a:pt x="36599" y="62482"/>
                </a:lnTo>
                <a:lnTo>
                  <a:pt x="60911" y="31403"/>
                </a:lnTo>
                <a:lnTo>
                  <a:pt x="78183" y="28587"/>
                </a:lnTo>
                <a:lnTo>
                  <a:pt x="110377" y="28587"/>
                </a:lnTo>
                <a:lnTo>
                  <a:pt x="119549" y="10395"/>
                </a:lnTo>
                <a:lnTo>
                  <a:pt x="114352" y="7074"/>
                </a:lnTo>
                <a:lnTo>
                  <a:pt x="107999" y="4548"/>
                </a:lnTo>
                <a:lnTo>
                  <a:pt x="100491" y="2815"/>
                </a:lnTo>
                <a:lnTo>
                  <a:pt x="93127" y="938"/>
                </a:lnTo>
                <a:lnTo>
                  <a:pt x="85403" y="0"/>
                </a:lnTo>
                <a:close/>
              </a:path>
              <a:path w="267970" h="156845">
                <a:moveTo>
                  <a:pt x="120271" y="85330"/>
                </a:moveTo>
                <a:lnTo>
                  <a:pt x="73202" y="85330"/>
                </a:lnTo>
                <a:lnTo>
                  <a:pt x="79625" y="87496"/>
                </a:lnTo>
                <a:lnTo>
                  <a:pt x="79490" y="87496"/>
                </a:lnTo>
                <a:lnTo>
                  <a:pt x="84031" y="91611"/>
                </a:lnTo>
                <a:lnTo>
                  <a:pt x="88796" y="95654"/>
                </a:lnTo>
                <a:lnTo>
                  <a:pt x="91178" y="101140"/>
                </a:lnTo>
                <a:lnTo>
                  <a:pt x="91178" y="115001"/>
                </a:lnTo>
                <a:lnTo>
                  <a:pt x="88952" y="120127"/>
                </a:lnTo>
                <a:lnTo>
                  <a:pt x="88689" y="120578"/>
                </a:lnTo>
                <a:lnTo>
                  <a:pt x="84031" y="124531"/>
                </a:lnTo>
                <a:lnTo>
                  <a:pt x="79411" y="128573"/>
                </a:lnTo>
                <a:lnTo>
                  <a:pt x="73347" y="130595"/>
                </a:lnTo>
                <a:lnTo>
                  <a:pt x="118924" y="130595"/>
                </a:lnTo>
                <a:lnTo>
                  <a:pt x="120916" y="127008"/>
                </a:lnTo>
                <a:lnTo>
                  <a:pt x="123285" y="120578"/>
                </a:lnTo>
                <a:lnTo>
                  <a:pt x="124707" y="113688"/>
                </a:lnTo>
                <a:lnTo>
                  <a:pt x="125180" y="106338"/>
                </a:lnTo>
                <a:lnTo>
                  <a:pt x="124869" y="101429"/>
                </a:lnTo>
                <a:lnTo>
                  <a:pt x="124747" y="99516"/>
                </a:lnTo>
                <a:lnTo>
                  <a:pt x="123448" y="93127"/>
                </a:lnTo>
                <a:lnTo>
                  <a:pt x="121400" y="87496"/>
                </a:lnTo>
                <a:lnTo>
                  <a:pt x="121282" y="87171"/>
                </a:lnTo>
                <a:lnTo>
                  <a:pt x="120271" y="85330"/>
                </a:lnTo>
                <a:close/>
              </a:path>
              <a:path w="267970" h="156845">
                <a:moveTo>
                  <a:pt x="72986" y="59125"/>
                </a:moveTo>
                <a:lnTo>
                  <a:pt x="61629" y="59964"/>
                </a:lnTo>
                <a:lnTo>
                  <a:pt x="51599" y="62482"/>
                </a:lnTo>
                <a:lnTo>
                  <a:pt x="42895" y="66678"/>
                </a:lnTo>
                <a:lnTo>
                  <a:pt x="35518" y="72552"/>
                </a:lnTo>
                <a:lnTo>
                  <a:pt x="111509" y="72552"/>
                </a:lnTo>
                <a:lnTo>
                  <a:pt x="72986" y="59125"/>
                </a:lnTo>
                <a:close/>
              </a:path>
              <a:path w="267970" h="156845">
                <a:moveTo>
                  <a:pt x="110377" y="28587"/>
                </a:moveTo>
                <a:lnTo>
                  <a:pt x="78183" y="28587"/>
                </a:lnTo>
                <a:lnTo>
                  <a:pt x="86373" y="29061"/>
                </a:lnTo>
                <a:lnTo>
                  <a:pt x="93831" y="30483"/>
                </a:lnTo>
                <a:lnTo>
                  <a:pt x="100558" y="32851"/>
                </a:lnTo>
                <a:lnTo>
                  <a:pt x="106555" y="36168"/>
                </a:lnTo>
                <a:lnTo>
                  <a:pt x="110022" y="29291"/>
                </a:lnTo>
                <a:lnTo>
                  <a:pt x="110138" y="29061"/>
                </a:lnTo>
                <a:lnTo>
                  <a:pt x="110261" y="28818"/>
                </a:lnTo>
                <a:lnTo>
                  <a:pt x="110377" y="28587"/>
                </a:lnTo>
                <a:close/>
              </a:path>
              <a:path w="267970" h="156845">
                <a:moveTo>
                  <a:pt x="202870" y="0"/>
                </a:moveTo>
                <a:lnTo>
                  <a:pt x="162330" y="14497"/>
                </a:lnTo>
                <a:lnTo>
                  <a:pt x="139955" y="55659"/>
                </a:lnTo>
                <a:lnTo>
                  <a:pt x="137897" y="78400"/>
                </a:lnTo>
                <a:lnTo>
                  <a:pt x="138404" y="90041"/>
                </a:lnTo>
                <a:lnTo>
                  <a:pt x="150743" y="128889"/>
                </a:lnTo>
                <a:lnTo>
                  <a:pt x="185057" y="154472"/>
                </a:lnTo>
                <a:lnTo>
                  <a:pt x="202870" y="156800"/>
                </a:lnTo>
                <a:lnTo>
                  <a:pt x="212034" y="156218"/>
                </a:lnTo>
                <a:lnTo>
                  <a:pt x="249542" y="136117"/>
                </a:lnTo>
                <a:lnTo>
                  <a:pt x="255839" y="127129"/>
                </a:lnTo>
                <a:lnTo>
                  <a:pt x="193774" y="127129"/>
                </a:lnTo>
                <a:lnTo>
                  <a:pt x="186555" y="123159"/>
                </a:lnTo>
                <a:lnTo>
                  <a:pt x="173416" y="78400"/>
                </a:lnTo>
                <a:lnTo>
                  <a:pt x="173903" y="66759"/>
                </a:lnTo>
                <a:lnTo>
                  <a:pt x="193774" y="29670"/>
                </a:lnTo>
                <a:lnTo>
                  <a:pt x="255762" y="29670"/>
                </a:lnTo>
                <a:lnTo>
                  <a:pt x="254875" y="28033"/>
                </a:lnTo>
                <a:lnTo>
                  <a:pt x="220683" y="2328"/>
                </a:lnTo>
                <a:lnTo>
                  <a:pt x="212034" y="582"/>
                </a:lnTo>
                <a:lnTo>
                  <a:pt x="202870" y="0"/>
                </a:lnTo>
                <a:close/>
              </a:path>
              <a:path w="267970" h="156845">
                <a:moveTo>
                  <a:pt x="255762" y="29670"/>
                </a:moveTo>
                <a:lnTo>
                  <a:pt x="212111" y="29670"/>
                </a:lnTo>
                <a:lnTo>
                  <a:pt x="219330" y="33641"/>
                </a:lnTo>
                <a:lnTo>
                  <a:pt x="224528" y="41582"/>
                </a:lnTo>
                <a:lnTo>
                  <a:pt x="228033" y="48350"/>
                </a:lnTo>
                <a:lnTo>
                  <a:pt x="230538" y="56742"/>
                </a:lnTo>
                <a:lnTo>
                  <a:pt x="232016" y="66597"/>
                </a:lnTo>
                <a:lnTo>
                  <a:pt x="232040" y="66759"/>
                </a:lnTo>
                <a:lnTo>
                  <a:pt x="232541" y="78400"/>
                </a:lnTo>
                <a:lnTo>
                  <a:pt x="232040" y="90041"/>
                </a:lnTo>
                <a:lnTo>
                  <a:pt x="230538" y="100058"/>
                </a:lnTo>
                <a:lnTo>
                  <a:pt x="228033" y="108450"/>
                </a:lnTo>
                <a:lnTo>
                  <a:pt x="224528" y="115218"/>
                </a:lnTo>
                <a:lnTo>
                  <a:pt x="219330" y="123159"/>
                </a:lnTo>
                <a:lnTo>
                  <a:pt x="212111" y="127129"/>
                </a:lnTo>
                <a:lnTo>
                  <a:pt x="255839" y="127129"/>
                </a:lnTo>
                <a:lnTo>
                  <a:pt x="267315" y="90217"/>
                </a:lnTo>
                <a:lnTo>
                  <a:pt x="267843" y="78400"/>
                </a:lnTo>
                <a:lnTo>
                  <a:pt x="267322" y="66759"/>
                </a:lnTo>
                <a:lnTo>
                  <a:pt x="267315" y="66597"/>
                </a:lnTo>
                <a:lnTo>
                  <a:pt x="265731" y="55659"/>
                </a:lnTo>
                <a:lnTo>
                  <a:pt x="263092" y="45589"/>
                </a:lnTo>
                <a:lnTo>
                  <a:pt x="259396" y="36384"/>
                </a:lnTo>
                <a:lnTo>
                  <a:pt x="255762" y="29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 descr=""/>
          <p:cNvSpPr/>
          <p:nvPr/>
        </p:nvSpPr>
        <p:spPr>
          <a:xfrm>
            <a:off x="11724167" y="7514571"/>
            <a:ext cx="266065" cy="156845"/>
          </a:xfrm>
          <a:custGeom>
            <a:avLst/>
            <a:gdLst/>
            <a:ahLst/>
            <a:cxnLst/>
            <a:rect l="l" t="t" r="r" b="b"/>
            <a:pathLst>
              <a:path w="266065" h="156845">
                <a:moveTo>
                  <a:pt x="114616" y="29454"/>
                </a:moveTo>
                <a:lnTo>
                  <a:pt x="64900" y="29454"/>
                </a:lnTo>
                <a:lnTo>
                  <a:pt x="70892" y="31114"/>
                </a:lnTo>
                <a:lnTo>
                  <a:pt x="74935" y="34435"/>
                </a:lnTo>
                <a:lnTo>
                  <a:pt x="79122" y="37611"/>
                </a:lnTo>
                <a:lnTo>
                  <a:pt x="81215" y="42232"/>
                </a:lnTo>
                <a:lnTo>
                  <a:pt x="81215" y="52483"/>
                </a:lnTo>
                <a:lnTo>
                  <a:pt x="6930" y="131461"/>
                </a:lnTo>
                <a:lnTo>
                  <a:pt x="6930" y="154201"/>
                </a:lnTo>
                <a:lnTo>
                  <a:pt x="121499" y="154201"/>
                </a:lnTo>
                <a:lnTo>
                  <a:pt x="121499" y="125613"/>
                </a:lnTo>
                <a:lnTo>
                  <a:pt x="56309" y="125613"/>
                </a:lnTo>
                <a:lnTo>
                  <a:pt x="91178" y="92694"/>
                </a:lnTo>
                <a:lnTo>
                  <a:pt x="114785" y="60785"/>
                </a:lnTo>
                <a:lnTo>
                  <a:pt x="116517" y="53061"/>
                </a:lnTo>
                <a:lnTo>
                  <a:pt x="116517" y="35807"/>
                </a:lnTo>
                <a:lnTo>
                  <a:pt x="116124" y="34435"/>
                </a:lnTo>
                <a:lnTo>
                  <a:pt x="114616" y="29454"/>
                </a:lnTo>
                <a:close/>
              </a:path>
              <a:path w="266065" h="156845">
                <a:moveTo>
                  <a:pt x="60208" y="0"/>
                </a:moveTo>
                <a:lnTo>
                  <a:pt x="17095" y="11627"/>
                </a:lnTo>
                <a:lnTo>
                  <a:pt x="0" y="28154"/>
                </a:lnTo>
                <a:lnTo>
                  <a:pt x="25555" y="44614"/>
                </a:lnTo>
                <a:lnTo>
                  <a:pt x="29165" y="39561"/>
                </a:lnTo>
                <a:lnTo>
                  <a:pt x="33641" y="35807"/>
                </a:lnTo>
                <a:lnTo>
                  <a:pt x="38983" y="33352"/>
                </a:lnTo>
                <a:lnTo>
                  <a:pt x="44325" y="30753"/>
                </a:lnTo>
                <a:lnTo>
                  <a:pt x="50317" y="29454"/>
                </a:lnTo>
                <a:lnTo>
                  <a:pt x="114616" y="29454"/>
                </a:lnTo>
                <a:lnTo>
                  <a:pt x="114222" y="28154"/>
                </a:lnTo>
                <a:lnTo>
                  <a:pt x="114135" y="27866"/>
                </a:lnTo>
                <a:lnTo>
                  <a:pt x="109370" y="21224"/>
                </a:lnTo>
                <a:lnTo>
                  <a:pt x="104750" y="14438"/>
                </a:lnTo>
                <a:lnTo>
                  <a:pt x="98181" y="9240"/>
                </a:lnTo>
                <a:lnTo>
                  <a:pt x="89662" y="5630"/>
                </a:lnTo>
                <a:lnTo>
                  <a:pt x="83110" y="3167"/>
                </a:lnTo>
                <a:lnTo>
                  <a:pt x="76018" y="1407"/>
                </a:lnTo>
                <a:lnTo>
                  <a:pt x="69264" y="473"/>
                </a:lnTo>
                <a:lnTo>
                  <a:pt x="71213" y="473"/>
                </a:lnTo>
                <a:lnTo>
                  <a:pt x="60208" y="0"/>
                </a:lnTo>
                <a:close/>
              </a:path>
              <a:path w="266065" h="156845">
                <a:moveTo>
                  <a:pt x="200525" y="0"/>
                </a:moveTo>
                <a:lnTo>
                  <a:pt x="159985" y="14497"/>
                </a:lnTo>
                <a:lnTo>
                  <a:pt x="137610" y="55659"/>
                </a:lnTo>
                <a:lnTo>
                  <a:pt x="135552" y="78400"/>
                </a:lnTo>
                <a:lnTo>
                  <a:pt x="136059" y="90041"/>
                </a:lnTo>
                <a:lnTo>
                  <a:pt x="148398" y="128889"/>
                </a:lnTo>
                <a:lnTo>
                  <a:pt x="182712" y="154472"/>
                </a:lnTo>
                <a:lnTo>
                  <a:pt x="200525" y="156800"/>
                </a:lnTo>
                <a:lnTo>
                  <a:pt x="209689" y="156218"/>
                </a:lnTo>
                <a:lnTo>
                  <a:pt x="247197" y="136117"/>
                </a:lnTo>
                <a:lnTo>
                  <a:pt x="253494" y="127129"/>
                </a:lnTo>
                <a:lnTo>
                  <a:pt x="191429" y="127129"/>
                </a:lnTo>
                <a:lnTo>
                  <a:pt x="184210" y="123159"/>
                </a:lnTo>
                <a:lnTo>
                  <a:pt x="171071" y="78400"/>
                </a:lnTo>
                <a:lnTo>
                  <a:pt x="171558" y="66759"/>
                </a:lnTo>
                <a:lnTo>
                  <a:pt x="191429" y="29670"/>
                </a:lnTo>
                <a:lnTo>
                  <a:pt x="253417" y="29670"/>
                </a:lnTo>
                <a:lnTo>
                  <a:pt x="252530" y="28033"/>
                </a:lnTo>
                <a:lnTo>
                  <a:pt x="218338" y="2328"/>
                </a:lnTo>
                <a:lnTo>
                  <a:pt x="209689" y="582"/>
                </a:lnTo>
                <a:lnTo>
                  <a:pt x="200525" y="0"/>
                </a:lnTo>
                <a:close/>
              </a:path>
              <a:path w="266065" h="156845">
                <a:moveTo>
                  <a:pt x="253417" y="29670"/>
                </a:moveTo>
                <a:lnTo>
                  <a:pt x="209766" y="29670"/>
                </a:lnTo>
                <a:lnTo>
                  <a:pt x="216985" y="33641"/>
                </a:lnTo>
                <a:lnTo>
                  <a:pt x="222183" y="41582"/>
                </a:lnTo>
                <a:lnTo>
                  <a:pt x="230196" y="78400"/>
                </a:lnTo>
                <a:lnTo>
                  <a:pt x="229695" y="90041"/>
                </a:lnTo>
                <a:lnTo>
                  <a:pt x="209766" y="127129"/>
                </a:lnTo>
                <a:lnTo>
                  <a:pt x="253494" y="127129"/>
                </a:lnTo>
                <a:lnTo>
                  <a:pt x="264970" y="90217"/>
                </a:lnTo>
                <a:lnTo>
                  <a:pt x="265498" y="78400"/>
                </a:lnTo>
                <a:lnTo>
                  <a:pt x="264977" y="66759"/>
                </a:lnTo>
                <a:lnTo>
                  <a:pt x="264970" y="66597"/>
                </a:lnTo>
                <a:lnTo>
                  <a:pt x="263386" y="55659"/>
                </a:lnTo>
                <a:lnTo>
                  <a:pt x="260747" y="45589"/>
                </a:lnTo>
                <a:lnTo>
                  <a:pt x="257051" y="36384"/>
                </a:lnTo>
                <a:lnTo>
                  <a:pt x="253417" y="29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 descr=""/>
          <p:cNvSpPr/>
          <p:nvPr/>
        </p:nvSpPr>
        <p:spPr>
          <a:xfrm>
            <a:off x="2879924" y="7828270"/>
            <a:ext cx="895985" cy="2251710"/>
          </a:xfrm>
          <a:custGeom>
            <a:avLst/>
            <a:gdLst/>
            <a:ahLst/>
            <a:cxnLst/>
            <a:rect l="l" t="t" r="r" b="b"/>
            <a:pathLst>
              <a:path w="895985" h="2251709">
                <a:moveTo>
                  <a:pt x="51815" y="0"/>
                </a:moveTo>
                <a:lnTo>
                  <a:pt x="844057" y="0"/>
                </a:lnTo>
                <a:lnTo>
                  <a:pt x="864226" y="4071"/>
                </a:lnTo>
                <a:lnTo>
                  <a:pt x="880696" y="15176"/>
                </a:lnTo>
                <a:lnTo>
                  <a:pt x="891801" y="31646"/>
                </a:lnTo>
                <a:lnTo>
                  <a:pt x="895873" y="51815"/>
                </a:lnTo>
                <a:lnTo>
                  <a:pt x="895873" y="2251696"/>
                </a:lnTo>
                <a:lnTo>
                  <a:pt x="0" y="2251696"/>
                </a:lnTo>
                <a:lnTo>
                  <a:pt x="0" y="51815"/>
                </a:lnTo>
                <a:lnTo>
                  <a:pt x="4071" y="31646"/>
                </a:lnTo>
                <a:lnTo>
                  <a:pt x="15176" y="15176"/>
                </a:lnTo>
                <a:lnTo>
                  <a:pt x="31646" y="4071"/>
                </a:lnTo>
                <a:lnTo>
                  <a:pt x="51815" y="0"/>
                </a:lnTo>
                <a:close/>
              </a:path>
            </a:pathLst>
          </a:custGeom>
          <a:solidFill>
            <a:srgbClr val="C1B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 descr=""/>
          <p:cNvSpPr/>
          <p:nvPr/>
        </p:nvSpPr>
        <p:spPr>
          <a:xfrm>
            <a:off x="10084654" y="10246372"/>
            <a:ext cx="464820" cy="139065"/>
          </a:xfrm>
          <a:custGeom>
            <a:avLst/>
            <a:gdLst/>
            <a:ahLst/>
            <a:cxnLst/>
            <a:rect l="l" t="t" r="r" b="b"/>
            <a:pathLst>
              <a:path w="464820" h="139065">
                <a:moveTo>
                  <a:pt x="84224" y="12864"/>
                </a:moveTo>
                <a:lnTo>
                  <a:pt x="57435" y="12864"/>
                </a:lnTo>
                <a:lnTo>
                  <a:pt x="65297" y="15138"/>
                </a:lnTo>
                <a:lnTo>
                  <a:pt x="70755" y="19686"/>
                </a:lnTo>
                <a:lnTo>
                  <a:pt x="76342" y="24104"/>
                </a:lnTo>
                <a:lnTo>
                  <a:pt x="79136" y="30342"/>
                </a:lnTo>
                <a:lnTo>
                  <a:pt x="79071" y="43856"/>
                </a:lnTo>
                <a:lnTo>
                  <a:pt x="77837" y="48794"/>
                </a:lnTo>
                <a:lnTo>
                  <a:pt x="75238" y="53992"/>
                </a:lnTo>
                <a:lnTo>
                  <a:pt x="72769" y="59060"/>
                </a:lnTo>
                <a:lnTo>
                  <a:pt x="67961" y="65102"/>
                </a:lnTo>
                <a:lnTo>
                  <a:pt x="4093" y="127671"/>
                </a:lnTo>
                <a:lnTo>
                  <a:pt x="4093" y="137612"/>
                </a:lnTo>
                <a:lnTo>
                  <a:pt x="99798" y="137612"/>
                </a:lnTo>
                <a:lnTo>
                  <a:pt x="99798" y="125137"/>
                </a:lnTo>
                <a:lnTo>
                  <a:pt x="24754" y="125137"/>
                </a:lnTo>
                <a:lnTo>
                  <a:pt x="71145" y="79526"/>
                </a:lnTo>
                <a:lnTo>
                  <a:pt x="93560" y="43856"/>
                </a:lnTo>
                <a:lnTo>
                  <a:pt x="93560" y="36839"/>
                </a:lnTo>
                <a:lnTo>
                  <a:pt x="92793" y="28726"/>
                </a:lnTo>
                <a:lnTo>
                  <a:pt x="90490" y="21538"/>
                </a:lnTo>
                <a:lnTo>
                  <a:pt x="86653" y="15276"/>
                </a:lnTo>
                <a:lnTo>
                  <a:pt x="84224" y="12864"/>
                </a:lnTo>
                <a:close/>
              </a:path>
              <a:path w="464820" h="139065">
                <a:moveTo>
                  <a:pt x="48339" y="0"/>
                </a:moveTo>
                <a:lnTo>
                  <a:pt x="5327" y="13254"/>
                </a:lnTo>
                <a:lnTo>
                  <a:pt x="0" y="19491"/>
                </a:lnTo>
                <a:lnTo>
                  <a:pt x="9940" y="28068"/>
                </a:lnTo>
                <a:lnTo>
                  <a:pt x="17104" y="21538"/>
                </a:lnTo>
                <a:lnTo>
                  <a:pt x="20382" y="19686"/>
                </a:lnTo>
                <a:lnTo>
                  <a:pt x="25875" y="16665"/>
                </a:lnTo>
                <a:lnTo>
                  <a:pt x="35852" y="13814"/>
                </a:lnTo>
                <a:lnTo>
                  <a:pt x="47170" y="12864"/>
                </a:lnTo>
                <a:lnTo>
                  <a:pt x="84224" y="12864"/>
                </a:lnTo>
                <a:lnTo>
                  <a:pt x="81280" y="9940"/>
                </a:lnTo>
                <a:lnTo>
                  <a:pt x="74690" y="5591"/>
                </a:lnTo>
                <a:lnTo>
                  <a:pt x="67003" y="2485"/>
                </a:lnTo>
                <a:lnTo>
                  <a:pt x="58219" y="621"/>
                </a:lnTo>
                <a:lnTo>
                  <a:pt x="48339" y="0"/>
                </a:lnTo>
                <a:close/>
              </a:path>
              <a:path w="464820" h="139065">
                <a:moveTo>
                  <a:pt x="171031" y="0"/>
                </a:moveTo>
                <a:lnTo>
                  <a:pt x="131804" y="18614"/>
                </a:lnTo>
                <a:lnTo>
                  <a:pt x="117075" y="59121"/>
                </a:lnTo>
                <a:lnTo>
                  <a:pt x="116649" y="69390"/>
                </a:lnTo>
                <a:lnTo>
                  <a:pt x="117007" y="78028"/>
                </a:lnTo>
                <a:lnTo>
                  <a:pt x="131804" y="120215"/>
                </a:lnTo>
                <a:lnTo>
                  <a:pt x="171031" y="138781"/>
                </a:lnTo>
                <a:lnTo>
                  <a:pt x="178706" y="138257"/>
                </a:lnTo>
                <a:lnTo>
                  <a:pt x="185942" y="136686"/>
                </a:lnTo>
                <a:lnTo>
                  <a:pt x="192740" y="134067"/>
                </a:lnTo>
                <a:lnTo>
                  <a:pt x="199099" y="130400"/>
                </a:lnTo>
                <a:lnTo>
                  <a:pt x="204794" y="125917"/>
                </a:lnTo>
                <a:lnTo>
                  <a:pt x="163104" y="125917"/>
                </a:lnTo>
                <a:lnTo>
                  <a:pt x="156087" y="123708"/>
                </a:lnTo>
                <a:lnTo>
                  <a:pt x="132145" y="86007"/>
                </a:lnTo>
                <a:lnTo>
                  <a:pt x="130878" y="69390"/>
                </a:lnTo>
                <a:lnTo>
                  <a:pt x="131195" y="60753"/>
                </a:lnTo>
                <a:lnTo>
                  <a:pt x="144002" y="23909"/>
                </a:lnTo>
                <a:lnTo>
                  <a:pt x="163104" y="12864"/>
                </a:lnTo>
                <a:lnTo>
                  <a:pt x="204779" y="12864"/>
                </a:lnTo>
                <a:lnTo>
                  <a:pt x="199099" y="8381"/>
                </a:lnTo>
                <a:lnTo>
                  <a:pt x="192740" y="4714"/>
                </a:lnTo>
                <a:lnTo>
                  <a:pt x="185942" y="2095"/>
                </a:lnTo>
                <a:lnTo>
                  <a:pt x="178706" y="523"/>
                </a:lnTo>
                <a:lnTo>
                  <a:pt x="171031" y="0"/>
                </a:lnTo>
                <a:close/>
              </a:path>
              <a:path w="464820" h="139065">
                <a:moveTo>
                  <a:pt x="204779" y="12864"/>
                </a:moveTo>
                <a:lnTo>
                  <a:pt x="178958" y="12864"/>
                </a:lnTo>
                <a:lnTo>
                  <a:pt x="185910" y="15073"/>
                </a:lnTo>
                <a:lnTo>
                  <a:pt x="191887" y="19491"/>
                </a:lnTo>
                <a:lnTo>
                  <a:pt x="210867" y="60753"/>
                </a:lnTo>
                <a:lnTo>
                  <a:pt x="211184" y="69390"/>
                </a:lnTo>
                <a:lnTo>
                  <a:pt x="210867" y="78028"/>
                </a:lnTo>
                <a:lnTo>
                  <a:pt x="197995" y="114871"/>
                </a:lnTo>
                <a:lnTo>
                  <a:pt x="191887" y="119289"/>
                </a:lnTo>
                <a:lnTo>
                  <a:pt x="185910" y="123708"/>
                </a:lnTo>
                <a:lnTo>
                  <a:pt x="178958" y="125917"/>
                </a:lnTo>
                <a:lnTo>
                  <a:pt x="204794" y="125917"/>
                </a:lnTo>
                <a:lnTo>
                  <a:pt x="223854" y="89272"/>
                </a:lnTo>
                <a:lnTo>
                  <a:pt x="225608" y="69390"/>
                </a:lnTo>
                <a:lnTo>
                  <a:pt x="225239" y="60753"/>
                </a:lnTo>
                <a:lnTo>
                  <a:pt x="225170" y="59121"/>
                </a:lnTo>
                <a:lnTo>
                  <a:pt x="210210" y="18614"/>
                </a:lnTo>
                <a:lnTo>
                  <a:pt x="204996" y="13035"/>
                </a:lnTo>
                <a:lnTo>
                  <a:pt x="204779" y="12864"/>
                </a:lnTo>
                <a:close/>
              </a:path>
              <a:path w="464820" h="139065">
                <a:moveTo>
                  <a:pt x="322923" y="12864"/>
                </a:moveTo>
                <a:lnTo>
                  <a:pt x="296134" y="12864"/>
                </a:lnTo>
                <a:lnTo>
                  <a:pt x="303996" y="15138"/>
                </a:lnTo>
                <a:lnTo>
                  <a:pt x="309453" y="19686"/>
                </a:lnTo>
                <a:lnTo>
                  <a:pt x="315041" y="24104"/>
                </a:lnTo>
                <a:lnTo>
                  <a:pt x="317835" y="30342"/>
                </a:lnTo>
                <a:lnTo>
                  <a:pt x="317770" y="43856"/>
                </a:lnTo>
                <a:lnTo>
                  <a:pt x="316536" y="48794"/>
                </a:lnTo>
                <a:lnTo>
                  <a:pt x="313937" y="53992"/>
                </a:lnTo>
                <a:lnTo>
                  <a:pt x="311468" y="59060"/>
                </a:lnTo>
                <a:lnTo>
                  <a:pt x="306660" y="65102"/>
                </a:lnTo>
                <a:lnTo>
                  <a:pt x="242791" y="127671"/>
                </a:lnTo>
                <a:lnTo>
                  <a:pt x="242791" y="137612"/>
                </a:lnTo>
                <a:lnTo>
                  <a:pt x="338496" y="137612"/>
                </a:lnTo>
                <a:lnTo>
                  <a:pt x="338496" y="125137"/>
                </a:lnTo>
                <a:lnTo>
                  <a:pt x="263453" y="125137"/>
                </a:lnTo>
                <a:lnTo>
                  <a:pt x="309843" y="79526"/>
                </a:lnTo>
                <a:lnTo>
                  <a:pt x="332259" y="43856"/>
                </a:lnTo>
                <a:lnTo>
                  <a:pt x="332259" y="36839"/>
                </a:lnTo>
                <a:lnTo>
                  <a:pt x="331491" y="28726"/>
                </a:lnTo>
                <a:lnTo>
                  <a:pt x="329189" y="21538"/>
                </a:lnTo>
                <a:lnTo>
                  <a:pt x="325351" y="15276"/>
                </a:lnTo>
                <a:lnTo>
                  <a:pt x="322923" y="12864"/>
                </a:lnTo>
                <a:close/>
              </a:path>
              <a:path w="464820" h="139065">
                <a:moveTo>
                  <a:pt x="287038" y="0"/>
                </a:moveTo>
                <a:lnTo>
                  <a:pt x="244026" y="13254"/>
                </a:lnTo>
                <a:lnTo>
                  <a:pt x="238698" y="19491"/>
                </a:lnTo>
                <a:lnTo>
                  <a:pt x="248639" y="28068"/>
                </a:lnTo>
                <a:lnTo>
                  <a:pt x="255803" y="21538"/>
                </a:lnTo>
                <a:lnTo>
                  <a:pt x="259081" y="19686"/>
                </a:lnTo>
                <a:lnTo>
                  <a:pt x="264574" y="16665"/>
                </a:lnTo>
                <a:lnTo>
                  <a:pt x="274551" y="13814"/>
                </a:lnTo>
                <a:lnTo>
                  <a:pt x="285868" y="12864"/>
                </a:lnTo>
                <a:lnTo>
                  <a:pt x="322923" y="12864"/>
                </a:lnTo>
                <a:lnTo>
                  <a:pt x="319979" y="9940"/>
                </a:lnTo>
                <a:lnTo>
                  <a:pt x="313388" y="5591"/>
                </a:lnTo>
                <a:lnTo>
                  <a:pt x="305701" y="2485"/>
                </a:lnTo>
                <a:lnTo>
                  <a:pt x="296918" y="621"/>
                </a:lnTo>
                <a:lnTo>
                  <a:pt x="287038" y="0"/>
                </a:lnTo>
                <a:close/>
              </a:path>
              <a:path w="464820" h="139065">
                <a:moveTo>
                  <a:pt x="409730" y="0"/>
                </a:moveTo>
                <a:lnTo>
                  <a:pt x="370502" y="18614"/>
                </a:lnTo>
                <a:lnTo>
                  <a:pt x="355774" y="59121"/>
                </a:lnTo>
                <a:lnTo>
                  <a:pt x="355348" y="69390"/>
                </a:lnTo>
                <a:lnTo>
                  <a:pt x="355706" y="78028"/>
                </a:lnTo>
                <a:lnTo>
                  <a:pt x="355774" y="79672"/>
                </a:lnTo>
                <a:lnTo>
                  <a:pt x="370502" y="120215"/>
                </a:lnTo>
                <a:lnTo>
                  <a:pt x="409730" y="138781"/>
                </a:lnTo>
                <a:lnTo>
                  <a:pt x="417405" y="138257"/>
                </a:lnTo>
                <a:lnTo>
                  <a:pt x="424641" y="136686"/>
                </a:lnTo>
                <a:lnTo>
                  <a:pt x="431439" y="134067"/>
                </a:lnTo>
                <a:lnTo>
                  <a:pt x="437798" y="130400"/>
                </a:lnTo>
                <a:lnTo>
                  <a:pt x="443493" y="125917"/>
                </a:lnTo>
                <a:lnTo>
                  <a:pt x="401803" y="125917"/>
                </a:lnTo>
                <a:lnTo>
                  <a:pt x="394786" y="123708"/>
                </a:lnTo>
                <a:lnTo>
                  <a:pt x="370844" y="86007"/>
                </a:lnTo>
                <a:lnTo>
                  <a:pt x="369577" y="69390"/>
                </a:lnTo>
                <a:lnTo>
                  <a:pt x="369893" y="60753"/>
                </a:lnTo>
                <a:lnTo>
                  <a:pt x="382701" y="23909"/>
                </a:lnTo>
                <a:lnTo>
                  <a:pt x="401803" y="12864"/>
                </a:lnTo>
                <a:lnTo>
                  <a:pt x="443478" y="12864"/>
                </a:lnTo>
                <a:lnTo>
                  <a:pt x="437798" y="8381"/>
                </a:lnTo>
                <a:lnTo>
                  <a:pt x="431439" y="4714"/>
                </a:lnTo>
                <a:lnTo>
                  <a:pt x="424641" y="2095"/>
                </a:lnTo>
                <a:lnTo>
                  <a:pt x="417405" y="523"/>
                </a:lnTo>
                <a:lnTo>
                  <a:pt x="409730" y="0"/>
                </a:lnTo>
                <a:close/>
              </a:path>
              <a:path w="464820" h="139065">
                <a:moveTo>
                  <a:pt x="443478" y="12864"/>
                </a:moveTo>
                <a:lnTo>
                  <a:pt x="417656" y="12864"/>
                </a:lnTo>
                <a:lnTo>
                  <a:pt x="424609" y="15073"/>
                </a:lnTo>
                <a:lnTo>
                  <a:pt x="430586" y="19491"/>
                </a:lnTo>
                <a:lnTo>
                  <a:pt x="449566" y="60753"/>
                </a:lnTo>
                <a:lnTo>
                  <a:pt x="449883" y="69390"/>
                </a:lnTo>
                <a:lnTo>
                  <a:pt x="449566" y="78028"/>
                </a:lnTo>
                <a:lnTo>
                  <a:pt x="436693" y="114871"/>
                </a:lnTo>
                <a:lnTo>
                  <a:pt x="430586" y="119289"/>
                </a:lnTo>
                <a:lnTo>
                  <a:pt x="424609" y="123708"/>
                </a:lnTo>
                <a:lnTo>
                  <a:pt x="417656" y="125917"/>
                </a:lnTo>
                <a:lnTo>
                  <a:pt x="443493" y="125917"/>
                </a:lnTo>
                <a:lnTo>
                  <a:pt x="462553" y="89272"/>
                </a:lnTo>
                <a:lnTo>
                  <a:pt x="464307" y="69390"/>
                </a:lnTo>
                <a:lnTo>
                  <a:pt x="463938" y="60753"/>
                </a:lnTo>
                <a:lnTo>
                  <a:pt x="448908" y="18614"/>
                </a:lnTo>
                <a:lnTo>
                  <a:pt x="443694" y="13035"/>
                </a:lnTo>
                <a:lnTo>
                  <a:pt x="443478" y="12864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 descr=""/>
          <p:cNvSpPr/>
          <p:nvPr/>
        </p:nvSpPr>
        <p:spPr>
          <a:xfrm>
            <a:off x="1861635" y="10246372"/>
            <a:ext cx="449580" cy="139065"/>
          </a:xfrm>
          <a:custGeom>
            <a:avLst/>
            <a:gdLst/>
            <a:ahLst/>
            <a:cxnLst/>
            <a:rect l="l" t="t" r="r" b="b"/>
            <a:pathLst>
              <a:path w="449580" h="139065">
                <a:moveTo>
                  <a:pt x="84224" y="12864"/>
                </a:moveTo>
                <a:lnTo>
                  <a:pt x="57435" y="12864"/>
                </a:lnTo>
                <a:lnTo>
                  <a:pt x="65297" y="15138"/>
                </a:lnTo>
                <a:lnTo>
                  <a:pt x="70755" y="19686"/>
                </a:lnTo>
                <a:lnTo>
                  <a:pt x="76342" y="24104"/>
                </a:lnTo>
                <a:lnTo>
                  <a:pt x="79136" y="30342"/>
                </a:lnTo>
                <a:lnTo>
                  <a:pt x="79071" y="43856"/>
                </a:lnTo>
                <a:lnTo>
                  <a:pt x="77837" y="48794"/>
                </a:lnTo>
                <a:lnTo>
                  <a:pt x="75238" y="53992"/>
                </a:lnTo>
                <a:lnTo>
                  <a:pt x="72769" y="59060"/>
                </a:lnTo>
                <a:lnTo>
                  <a:pt x="67961" y="65102"/>
                </a:lnTo>
                <a:lnTo>
                  <a:pt x="4093" y="127671"/>
                </a:lnTo>
                <a:lnTo>
                  <a:pt x="4093" y="137612"/>
                </a:lnTo>
                <a:lnTo>
                  <a:pt x="99798" y="137612"/>
                </a:lnTo>
                <a:lnTo>
                  <a:pt x="99798" y="125137"/>
                </a:lnTo>
                <a:lnTo>
                  <a:pt x="24754" y="125137"/>
                </a:lnTo>
                <a:lnTo>
                  <a:pt x="71145" y="79526"/>
                </a:lnTo>
                <a:lnTo>
                  <a:pt x="93560" y="43856"/>
                </a:lnTo>
                <a:lnTo>
                  <a:pt x="93560" y="36839"/>
                </a:lnTo>
                <a:lnTo>
                  <a:pt x="92793" y="28726"/>
                </a:lnTo>
                <a:lnTo>
                  <a:pt x="90490" y="21538"/>
                </a:lnTo>
                <a:lnTo>
                  <a:pt x="86653" y="15276"/>
                </a:lnTo>
                <a:lnTo>
                  <a:pt x="84224" y="12864"/>
                </a:lnTo>
                <a:close/>
              </a:path>
              <a:path w="449580" h="139065">
                <a:moveTo>
                  <a:pt x="48339" y="0"/>
                </a:moveTo>
                <a:lnTo>
                  <a:pt x="5327" y="13254"/>
                </a:lnTo>
                <a:lnTo>
                  <a:pt x="0" y="19491"/>
                </a:lnTo>
                <a:lnTo>
                  <a:pt x="9940" y="28068"/>
                </a:lnTo>
                <a:lnTo>
                  <a:pt x="17104" y="21538"/>
                </a:lnTo>
                <a:lnTo>
                  <a:pt x="20382" y="19686"/>
                </a:lnTo>
                <a:lnTo>
                  <a:pt x="25875" y="16665"/>
                </a:lnTo>
                <a:lnTo>
                  <a:pt x="35852" y="13814"/>
                </a:lnTo>
                <a:lnTo>
                  <a:pt x="47170" y="12864"/>
                </a:lnTo>
                <a:lnTo>
                  <a:pt x="84224" y="12864"/>
                </a:lnTo>
                <a:lnTo>
                  <a:pt x="81280" y="9940"/>
                </a:lnTo>
                <a:lnTo>
                  <a:pt x="74690" y="5591"/>
                </a:lnTo>
                <a:lnTo>
                  <a:pt x="67003" y="2485"/>
                </a:lnTo>
                <a:lnTo>
                  <a:pt x="58219" y="621"/>
                </a:lnTo>
                <a:lnTo>
                  <a:pt x="48339" y="0"/>
                </a:lnTo>
                <a:close/>
              </a:path>
              <a:path w="449580" h="139065">
                <a:moveTo>
                  <a:pt x="171031" y="0"/>
                </a:moveTo>
                <a:lnTo>
                  <a:pt x="131804" y="18614"/>
                </a:lnTo>
                <a:lnTo>
                  <a:pt x="117075" y="59121"/>
                </a:lnTo>
                <a:lnTo>
                  <a:pt x="116649" y="69390"/>
                </a:lnTo>
                <a:lnTo>
                  <a:pt x="117007" y="78028"/>
                </a:lnTo>
                <a:lnTo>
                  <a:pt x="117075" y="79672"/>
                </a:lnTo>
                <a:lnTo>
                  <a:pt x="131804" y="120215"/>
                </a:lnTo>
                <a:lnTo>
                  <a:pt x="171031" y="138781"/>
                </a:lnTo>
                <a:lnTo>
                  <a:pt x="178706" y="138257"/>
                </a:lnTo>
                <a:lnTo>
                  <a:pt x="185942" y="136686"/>
                </a:lnTo>
                <a:lnTo>
                  <a:pt x="192740" y="134067"/>
                </a:lnTo>
                <a:lnTo>
                  <a:pt x="199099" y="130400"/>
                </a:lnTo>
                <a:lnTo>
                  <a:pt x="204794" y="125917"/>
                </a:lnTo>
                <a:lnTo>
                  <a:pt x="163104" y="125917"/>
                </a:lnTo>
                <a:lnTo>
                  <a:pt x="156087" y="123708"/>
                </a:lnTo>
                <a:lnTo>
                  <a:pt x="132145" y="86007"/>
                </a:lnTo>
                <a:lnTo>
                  <a:pt x="130878" y="69390"/>
                </a:lnTo>
                <a:lnTo>
                  <a:pt x="131195" y="60753"/>
                </a:lnTo>
                <a:lnTo>
                  <a:pt x="144002" y="23909"/>
                </a:lnTo>
                <a:lnTo>
                  <a:pt x="163104" y="12864"/>
                </a:lnTo>
                <a:lnTo>
                  <a:pt x="204779" y="12864"/>
                </a:lnTo>
                <a:lnTo>
                  <a:pt x="199099" y="8381"/>
                </a:lnTo>
                <a:lnTo>
                  <a:pt x="192740" y="4714"/>
                </a:lnTo>
                <a:lnTo>
                  <a:pt x="185942" y="2095"/>
                </a:lnTo>
                <a:lnTo>
                  <a:pt x="178706" y="523"/>
                </a:lnTo>
                <a:lnTo>
                  <a:pt x="171031" y="0"/>
                </a:lnTo>
                <a:close/>
              </a:path>
              <a:path w="449580" h="139065">
                <a:moveTo>
                  <a:pt x="204779" y="12864"/>
                </a:moveTo>
                <a:lnTo>
                  <a:pt x="178958" y="12864"/>
                </a:lnTo>
                <a:lnTo>
                  <a:pt x="185910" y="15073"/>
                </a:lnTo>
                <a:lnTo>
                  <a:pt x="191887" y="19491"/>
                </a:lnTo>
                <a:lnTo>
                  <a:pt x="210867" y="60753"/>
                </a:lnTo>
                <a:lnTo>
                  <a:pt x="211184" y="69390"/>
                </a:lnTo>
                <a:lnTo>
                  <a:pt x="210867" y="78028"/>
                </a:lnTo>
                <a:lnTo>
                  <a:pt x="197995" y="114871"/>
                </a:lnTo>
                <a:lnTo>
                  <a:pt x="191887" y="119289"/>
                </a:lnTo>
                <a:lnTo>
                  <a:pt x="185910" y="123708"/>
                </a:lnTo>
                <a:lnTo>
                  <a:pt x="178958" y="125917"/>
                </a:lnTo>
                <a:lnTo>
                  <a:pt x="204794" y="125917"/>
                </a:lnTo>
                <a:lnTo>
                  <a:pt x="223854" y="89272"/>
                </a:lnTo>
                <a:lnTo>
                  <a:pt x="225608" y="69390"/>
                </a:lnTo>
                <a:lnTo>
                  <a:pt x="225239" y="60753"/>
                </a:lnTo>
                <a:lnTo>
                  <a:pt x="210210" y="18614"/>
                </a:lnTo>
                <a:lnTo>
                  <a:pt x="204996" y="13035"/>
                </a:lnTo>
                <a:lnTo>
                  <a:pt x="204779" y="12864"/>
                </a:lnTo>
                <a:close/>
              </a:path>
              <a:path w="449580" h="139065">
                <a:moveTo>
                  <a:pt x="322923" y="12864"/>
                </a:moveTo>
                <a:lnTo>
                  <a:pt x="296134" y="12864"/>
                </a:lnTo>
                <a:lnTo>
                  <a:pt x="303996" y="15138"/>
                </a:lnTo>
                <a:lnTo>
                  <a:pt x="309453" y="19686"/>
                </a:lnTo>
                <a:lnTo>
                  <a:pt x="315041" y="24104"/>
                </a:lnTo>
                <a:lnTo>
                  <a:pt x="317835" y="30342"/>
                </a:lnTo>
                <a:lnTo>
                  <a:pt x="317770" y="43856"/>
                </a:lnTo>
                <a:lnTo>
                  <a:pt x="316536" y="48794"/>
                </a:lnTo>
                <a:lnTo>
                  <a:pt x="313937" y="53992"/>
                </a:lnTo>
                <a:lnTo>
                  <a:pt x="311468" y="59060"/>
                </a:lnTo>
                <a:lnTo>
                  <a:pt x="306660" y="65102"/>
                </a:lnTo>
                <a:lnTo>
                  <a:pt x="242791" y="127671"/>
                </a:lnTo>
                <a:lnTo>
                  <a:pt x="242791" y="137612"/>
                </a:lnTo>
                <a:lnTo>
                  <a:pt x="338496" y="137612"/>
                </a:lnTo>
                <a:lnTo>
                  <a:pt x="338496" y="125137"/>
                </a:lnTo>
                <a:lnTo>
                  <a:pt x="263453" y="125137"/>
                </a:lnTo>
                <a:lnTo>
                  <a:pt x="309843" y="79526"/>
                </a:lnTo>
                <a:lnTo>
                  <a:pt x="332259" y="43856"/>
                </a:lnTo>
                <a:lnTo>
                  <a:pt x="332259" y="36839"/>
                </a:lnTo>
                <a:lnTo>
                  <a:pt x="331491" y="28726"/>
                </a:lnTo>
                <a:lnTo>
                  <a:pt x="329189" y="21538"/>
                </a:lnTo>
                <a:lnTo>
                  <a:pt x="325351" y="15276"/>
                </a:lnTo>
                <a:lnTo>
                  <a:pt x="322923" y="12864"/>
                </a:lnTo>
                <a:close/>
              </a:path>
              <a:path w="449580" h="139065">
                <a:moveTo>
                  <a:pt x="287038" y="0"/>
                </a:moveTo>
                <a:lnTo>
                  <a:pt x="244026" y="13254"/>
                </a:lnTo>
                <a:lnTo>
                  <a:pt x="238698" y="19491"/>
                </a:lnTo>
                <a:lnTo>
                  <a:pt x="248639" y="28068"/>
                </a:lnTo>
                <a:lnTo>
                  <a:pt x="255803" y="21538"/>
                </a:lnTo>
                <a:lnTo>
                  <a:pt x="259081" y="19686"/>
                </a:lnTo>
                <a:lnTo>
                  <a:pt x="264574" y="16665"/>
                </a:lnTo>
                <a:lnTo>
                  <a:pt x="274551" y="13814"/>
                </a:lnTo>
                <a:lnTo>
                  <a:pt x="285868" y="12864"/>
                </a:lnTo>
                <a:lnTo>
                  <a:pt x="322923" y="12864"/>
                </a:lnTo>
                <a:lnTo>
                  <a:pt x="319979" y="9940"/>
                </a:lnTo>
                <a:lnTo>
                  <a:pt x="313388" y="5591"/>
                </a:lnTo>
                <a:lnTo>
                  <a:pt x="305701" y="2485"/>
                </a:lnTo>
                <a:lnTo>
                  <a:pt x="296918" y="621"/>
                </a:lnTo>
                <a:lnTo>
                  <a:pt x="287038" y="0"/>
                </a:lnTo>
                <a:close/>
              </a:path>
              <a:path w="449580" h="139065">
                <a:moveTo>
                  <a:pt x="433706" y="12864"/>
                </a:moveTo>
                <a:lnTo>
                  <a:pt x="406918" y="12864"/>
                </a:lnTo>
                <a:lnTo>
                  <a:pt x="414779" y="15138"/>
                </a:lnTo>
                <a:lnTo>
                  <a:pt x="420237" y="19686"/>
                </a:lnTo>
                <a:lnTo>
                  <a:pt x="425825" y="24104"/>
                </a:lnTo>
                <a:lnTo>
                  <a:pt x="428619" y="30342"/>
                </a:lnTo>
                <a:lnTo>
                  <a:pt x="428554" y="43856"/>
                </a:lnTo>
                <a:lnTo>
                  <a:pt x="427319" y="48794"/>
                </a:lnTo>
                <a:lnTo>
                  <a:pt x="424720" y="53992"/>
                </a:lnTo>
                <a:lnTo>
                  <a:pt x="422251" y="59060"/>
                </a:lnTo>
                <a:lnTo>
                  <a:pt x="417443" y="65102"/>
                </a:lnTo>
                <a:lnTo>
                  <a:pt x="353575" y="127671"/>
                </a:lnTo>
                <a:lnTo>
                  <a:pt x="353575" y="137612"/>
                </a:lnTo>
                <a:lnTo>
                  <a:pt x="449280" y="137612"/>
                </a:lnTo>
                <a:lnTo>
                  <a:pt x="449280" y="125137"/>
                </a:lnTo>
                <a:lnTo>
                  <a:pt x="374236" y="125137"/>
                </a:lnTo>
                <a:lnTo>
                  <a:pt x="420627" y="79526"/>
                </a:lnTo>
                <a:lnTo>
                  <a:pt x="443043" y="43856"/>
                </a:lnTo>
                <a:lnTo>
                  <a:pt x="443043" y="36839"/>
                </a:lnTo>
                <a:lnTo>
                  <a:pt x="442275" y="28726"/>
                </a:lnTo>
                <a:lnTo>
                  <a:pt x="439973" y="21538"/>
                </a:lnTo>
                <a:lnTo>
                  <a:pt x="436135" y="15276"/>
                </a:lnTo>
                <a:lnTo>
                  <a:pt x="433706" y="12864"/>
                </a:lnTo>
                <a:close/>
              </a:path>
              <a:path w="449580" h="139065">
                <a:moveTo>
                  <a:pt x="397821" y="0"/>
                </a:moveTo>
                <a:lnTo>
                  <a:pt x="354810" y="13254"/>
                </a:lnTo>
                <a:lnTo>
                  <a:pt x="349482" y="19491"/>
                </a:lnTo>
                <a:lnTo>
                  <a:pt x="359423" y="28068"/>
                </a:lnTo>
                <a:lnTo>
                  <a:pt x="366586" y="21538"/>
                </a:lnTo>
                <a:lnTo>
                  <a:pt x="369865" y="19686"/>
                </a:lnTo>
                <a:lnTo>
                  <a:pt x="375357" y="16665"/>
                </a:lnTo>
                <a:lnTo>
                  <a:pt x="385335" y="13814"/>
                </a:lnTo>
                <a:lnTo>
                  <a:pt x="396652" y="12864"/>
                </a:lnTo>
                <a:lnTo>
                  <a:pt x="433706" y="12864"/>
                </a:lnTo>
                <a:lnTo>
                  <a:pt x="430763" y="9940"/>
                </a:lnTo>
                <a:lnTo>
                  <a:pt x="424172" y="5591"/>
                </a:lnTo>
                <a:lnTo>
                  <a:pt x="416485" y="2485"/>
                </a:lnTo>
                <a:lnTo>
                  <a:pt x="407701" y="621"/>
                </a:lnTo>
                <a:lnTo>
                  <a:pt x="397821" y="0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 descr=""/>
          <p:cNvSpPr/>
          <p:nvPr/>
        </p:nvSpPr>
        <p:spPr>
          <a:xfrm>
            <a:off x="4186806" y="7292864"/>
            <a:ext cx="902969" cy="2787650"/>
          </a:xfrm>
          <a:custGeom>
            <a:avLst/>
            <a:gdLst/>
            <a:ahLst/>
            <a:cxnLst/>
            <a:rect l="l" t="t" r="r" b="b"/>
            <a:pathLst>
              <a:path w="902970" h="2787650">
                <a:moveTo>
                  <a:pt x="51815" y="0"/>
                </a:moveTo>
                <a:lnTo>
                  <a:pt x="850596" y="0"/>
                </a:lnTo>
                <a:lnTo>
                  <a:pt x="870765" y="4071"/>
                </a:lnTo>
                <a:lnTo>
                  <a:pt x="887235" y="15176"/>
                </a:lnTo>
                <a:lnTo>
                  <a:pt x="898340" y="31646"/>
                </a:lnTo>
                <a:lnTo>
                  <a:pt x="902412" y="51815"/>
                </a:lnTo>
                <a:lnTo>
                  <a:pt x="902412" y="2787099"/>
                </a:lnTo>
                <a:lnTo>
                  <a:pt x="0" y="2787099"/>
                </a:lnTo>
                <a:lnTo>
                  <a:pt x="0" y="51815"/>
                </a:lnTo>
                <a:lnTo>
                  <a:pt x="4071" y="31646"/>
                </a:lnTo>
                <a:lnTo>
                  <a:pt x="15176" y="15176"/>
                </a:lnTo>
                <a:lnTo>
                  <a:pt x="31646" y="4071"/>
                </a:lnTo>
                <a:lnTo>
                  <a:pt x="51815" y="0"/>
                </a:lnTo>
                <a:close/>
              </a:path>
            </a:pathLst>
          </a:custGeom>
          <a:solidFill>
            <a:srgbClr val="C1B7B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9" name="object 109" descr=""/>
          <p:cNvGrpSpPr/>
          <p:nvPr/>
        </p:nvGrpSpPr>
        <p:grpSpPr>
          <a:xfrm>
            <a:off x="9805094" y="6930677"/>
            <a:ext cx="965200" cy="3155315"/>
            <a:chOff x="9805094" y="6930677"/>
            <a:chExt cx="965200" cy="3155315"/>
          </a:xfrm>
        </p:grpSpPr>
        <p:sp>
          <p:nvSpPr>
            <p:cNvPr id="110" name="object 110" descr=""/>
            <p:cNvSpPr/>
            <p:nvPr/>
          </p:nvSpPr>
          <p:spPr>
            <a:xfrm>
              <a:off x="10737659" y="9193561"/>
              <a:ext cx="33020" cy="859790"/>
            </a:xfrm>
            <a:custGeom>
              <a:avLst/>
              <a:gdLst/>
              <a:ahLst/>
              <a:cxnLst/>
              <a:rect l="l" t="t" r="r" b="b"/>
              <a:pathLst>
                <a:path w="33020" h="859790">
                  <a:moveTo>
                    <a:pt x="32486" y="0"/>
                  </a:moveTo>
                  <a:lnTo>
                    <a:pt x="0" y="0"/>
                  </a:lnTo>
                  <a:lnTo>
                    <a:pt x="0" y="64389"/>
                  </a:lnTo>
                  <a:lnTo>
                    <a:pt x="0" y="64973"/>
                  </a:lnTo>
                  <a:lnTo>
                    <a:pt x="0" y="859409"/>
                  </a:lnTo>
                  <a:lnTo>
                    <a:pt x="32486" y="859409"/>
                  </a:lnTo>
                  <a:lnTo>
                    <a:pt x="32486" y="64973"/>
                  </a:lnTo>
                  <a:lnTo>
                    <a:pt x="32486" y="64389"/>
                  </a:lnTo>
                  <a:lnTo>
                    <a:pt x="324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9836721" y="9226041"/>
              <a:ext cx="901065" cy="859790"/>
            </a:xfrm>
            <a:custGeom>
              <a:avLst/>
              <a:gdLst/>
              <a:ahLst/>
              <a:cxnLst/>
              <a:rect l="l" t="t" r="r" b="b"/>
              <a:pathLst>
                <a:path w="901065" h="859790">
                  <a:moveTo>
                    <a:pt x="900937" y="0"/>
                  </a:moveTo>
                  <a:lnTo>
                    <a:pt x="0" y="0"/>
                  </a:lnTo>
                  <a:lnTo>
                    <a:pt x="0" y="859744"/>
                  </a:lnTo>
                  <a:lnTo>
                    <a:pt x="900937" y="859744"/>
                  </a:lnTo>
                  <a:lnTo>
                    <a:pt x="900937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9837572" y="7702225"/>
              <a:ext cx="928369" cy="1556385"/>
            </a:xfrm>
            <a:custGeom>
              <a:avLst/>
              <a:gdLst/>
              <a:ahLst/>
              <a:cxnLst/>
              <a:rect l="l" t="t" r="r" b="b"/>
              <a:pathLst>
                <a:path w="928370" h="1556384">
                  <a:moveTo>
                    <a:pt x="928331" y="1491310"/>
                  </a:moveTo>
                  <a:lnTo>
                    <a:pt x="895845" y="1491310"/>
                  </a:lnTo>
                  <a:lnTo>
                    <a:pt x="895845" y="1524000"/>
                  </a:lnTo>
                  <a:lnTo>
                    <a:pt x="0" y="1524000"/>
                  </a:lnTo>
                  <a:lnTo>
                    <a:pt x="0" y="1555750"/>
                  </a:lnTo>
                  <a:lnTo>
                    <a:pt x="895845" y="1555750"/>
                  </a:lnTo>
                  <a:lnTo>
                    <a:pt x="895845" y="1556283"/>
                  </a:lnTo>
                  <a:lnTo>
                    <a:pt x="928331" y="1556283"/>
                  </a:lnTo>
                  <a:lnTo>
                    <a:pt x="928331" y="1491310"/>
                  </a:lnTo>
                  <a:close/>
                </a:path>
                <a:path w="928370" h="1556384">
                  <a:moveTo>
                    <a:pt x="928331" y="0"/>
                  </a:moveTo>
                  <a:lnTo>
                    <a:pt x="895845" y="0"/>
                  </a:lnTo>
                  <a:lnTo>
                    <a:pt x="895845" y="1490980"/>
                  </a:lnTo>
                  <a:lnTo>
                    <a:pt x="928331" y="1490980"/>
                  </a:lnTo>
                  <a:lnTo>
                    <a:pt x="9283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9837580" y="7669550"/>
              <a:ext cx="895985" cy="1557020"/>
            </a:xfrm>
            <a:custGeom>
              <a:avLst/>
              <a:gdLst/>
              <a:ahLst/>
              <a:cxnLst/>
              <a:rect l="l" t="t" r="r" b="b"/>
              <a:pathLst>
                <a:path w="895984" h="1557020">
                  <a:moveTo>
                    <a:pt x="895848" y="0"/>
                  </a:moveTo>
                  <a:lnTo>
                    <a:pt x="0" y="0"/>
                  </a:lnTo>
                  <a:lnTo>
                    <a:pt x="0" y="1556467"/>
                  </a:lnTo>
                  <a:lnTo>
                    <a:pt x="895848" y="1556467"/>
                  </a:lnTo>
                  <a:lnTo>
                    <a:pt x="895848" y="0"/>
                  </a:lnTo>
                  <a:close/>
                </a:path>
              </a:pathLst>
            </a:custGeom>
            <a:solidFill>
              <a:srgbClr val="E6A1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9805094" y="6930677"/>
              <a:ext cx="961390" cy="771525"/>
            </a:xfrm>
            <a:custGeom>
              <a:avLst/>
              <a:gdLst/>
              <a:ahLst/>
              <a:cxnLst/>
              <a:rect l="l" t="t" r="r" b="b"/>
              <a:pathLst>
                <a:path w="961390" h="771525">
                  <a:moveTo>
                    <a:pt x="84302" y="0"/>
                  </a:moveTo>
                  <a:lnTo>
                    <a:pt x="51488" y="6624"/>
                  </a:lnTo>
                  <a:lnTo>
                    <a:pt x="24691" y="24691"/>
                  </a:lnTo>
                  <a:lnTo>
                    <a:pt x="6624" y="51488"/>
                  </a:lnTo>
                  <a:lnTo>
                    <a:pt x="0" y="84302"/>
                  </a:lnTo>
                  <a:lnTo>
                    <a:pt x="0" y="771369"/>
                  </a:lnTo>
                  <a:lnTo>
                    <a:pt x="32486" y="771369"/>
                  </a:lnTo>
                  <a:lnTo>
                    <a:pt x="32486" y="706396"/>
                  </a:lnTo>
                  <a:lnTo>
                    <a:pt x="64972" y="706396"/>
                  </a:lnTo>
                  <a:lnTo>
                    <a:pt x="64972" y="84302"/>
                  </a:lnTo>
                  <a:lnTo>
                    <a:pt x="66491" y="76778"/>
                  </a:lnTo>
                  <a:lnTo>
                    <a:pt x="70634" y="70634"/>
                  </a:lnTo>
                  <a:lnTo>
                    <a:pt x="76778" y="66491"/>
                  </a:lnTo>
                  <a:lnTo>
                    <a:pt x="84302" y="64972"/>
                  </a:lnTo>
                  <a:lnTo>
                    <a:pt x="84302" y="0"/>
                  </a:lnTo>
                  <a:close/>
                </a:path>
                <a:path w="961390" h="771525">
                  <a:moveTo>
                    <a:pt x="64972" y="706396"/>
                  </a:moveTo>
                  <a:lnTo>
                    <a:pt x="32486" y="706396"/>
                  </a:lnTo>
                  <a:lnTo>
                    <a:pt x="32486" y="771369"/>
                  </a:lnTo>
                  <a:lnTo>
                    <a:pt x="928335" y="771369"/>
                  </a:lnTo>
                  <a:lnTo>
                    <a:pt x="928335" y="738883"/>
                  </a:lnTo>
                  <a:lnTo>
                    <a:pt x="64972" y="738883"/>
                  </a:lnTo>
                  <a:lnTo>
                    <a:pt x="64972" y="706396"/>
                  </a:lnTo>
                  <a:close/>
                </a:path>
                <a:path w="961390" h="771525">
                  <a:moveTo>
                    <a:pt x="960821" y="706396"/>
                  </a:moveTo>
                  <a:lnTo>
                    <a:pt x="928335" y="706396"/>
                  </a:lnTo>
                  <a:lnTo>
                    <a:pt x="928335" y="771369"/>
                  </a:lnTo>
                  <a:lnTo>
                    <a:pt x="960821" y="771369"/>
                  </a:lnTo>
                  <a:lnTo>
                    <a:pt x="960821" y="706396"/>
                  </a:lnTo>
                  <a:close/>
                </a:path>
                <a:path w="961390" h="771525">
                  <a:moveTo>
                    <a:pt x="895849" y="706396"/>
                  </a:moveTo>
                  <a:lnTo>
                    <a:pt x="64972" y="706396"/>
                  </a:lnTo>
                  <a:lnTo>
                    <a:pt x="64972" y="738883"/>
                  </a:lnTo>
                  <a:lnTo>
                    <a:pt x="895849" y="738883"/>
                  </a:lnTo>
                  <a:lnTo>
                    <a:pt x="895849" y="706396"/>
                  </a:lnTo>
                  <a:close/>
                </a:path>
                <a:path w="961390" h="771525">
                  <a:moveTo>
                    <a:pt x="876519" y="0"/>
                  </a:moveTo>
                  <a:lnTo>
                    <a:pt x="876519" y="64972"/>
                  </a:lnTo>
                  <a:lnTo>
                    <a:pt x="884043" y="66491"/>
                  </a:lnTo>
                  <a:lnTo>
                    <a:pt x="890187" y="70634"/>
                  </a:lnTo>
                  <a:lnTo>
                    <a:pt x="894329" y="76778"/>
                  </a:lnTo>
                  <a:lnTo>
                    <a:pt x="895849" y="84302"/>
                  </a:lnTo>
                  <a:lnTo>
                    <a:pt x="895849" y="738883"/>
                  </a:lnTo>
                  <a:lnTo>
                    <a:pt x="928335" y="738883"/>
                  </a:lnTo>
                  <a:lnTo>
                    <a:pt x="928335" y="706396"/>
                  </a:lnTo>
                  <a:lnTo>
                    <a:pt x="960821" y="706396"/>
                  </a:lnTo>
                  <a:lnTo>
                    <a:pt x="960821" y="84302"/>
                  </a:lnTo>
                  <a:lnTo>
                    <a:pt x="954196" y="51488"/>
                  </a:lnTo>
                  <a:lnTo>
                    <a:pt x="936130" y="24691"/>
                  </a:lnTo>
                  <a:lnTo>
                    <a:pt x="909333" y="6624"/>
                  </a:lnTo>
                  <a:lnTo>
                    <a:pt x="876519" y="0"/>
                  </a:lnTo>
                  <a:close/>
                </a:path>
                <a:path w="961390" h="771525">
                  <a:moveTo>
                    <a:pt x="876519" y="0"/>
                  </a:moveTo>
                  <a:lnTo>
                    <a:pt x="84302" y="0"/>
                  </a:lnTo>
                  <a:lnTo>
                    <a:pt x="84302" y="64972"/>
                  </a:lnTo>
                  <a:lnTo>
                    <a:pt x="876519" y="64972"/>
                  </a:lnTo>
                  <a:lnTo>
                    <a:pt x="8765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9837580" y="6963164"/>
              <a:ext cx="895985" cy="706755"/>
            </a:xfrm>
            <a:custGeom>
              <a:avLst/>
              <a:gdLst/>
              <a:ahLst/>
              <a:cxnLst/>
              <a:rect l="l" t="t" r="r" b="b"/>
              <a:pathLst>
                <a:path w="895984" h="706754">
                  <a:moveTo>
                    <a:pt x="844032" y="0"/>
                  </a:moveTo>
                  <a:lnTo>
                    <a:pt x="51816" y="0"/>
                  </a:lnTo>
                  <a:lnTo>
                    <a:pt x="31646" y="4071"/>
                  </a:lnTo>
                  <a:lnTo>
                    <a:pt x="15176" y="15176"/>
                  </a:lnTo>
                  <a:lnTo>
                    <a:pt x="4071" y="31646"/>
                  </a:lnTo>
                  <a:lnTo>
                    <a:pt x="0" y="51816"/>
                  </a:lnTo>
                  <a:lnTo>
                    <a:pt x="0" y="706396"/>
                  </a:lnTo>
                  <a:lnTo>
                    <a:pt x="895848" y="706396"/>
                  </a:lnTo>
                  <a:lnTo>
                    <a:pt x="895848" y="51816"/>
                  </a:lnTo>
                  <a:lnTo>
                    <a:pt x="891777" y="31646"/>
                  </a:lnTo>
                  <a:lnTo>
                    <a:pt x="880672" y="15176"/>
                  </a:lnTo>
                  <a:lnTo>
                    <a:pt x="864202" y="4071"/>
                  </a:lnTo>
                  <a:lnTo>
                    <a:pt x="844032" y="0"/>
                  </a:lnTo>
                  <a:close/>
                </a:path>
              </a:pathLst>
            </a:custGeom>
            <a:solidFill>
              <a:srgbClr val="938A8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6" name="object 116" descr=""/>
          <p:cNvSpPr/>
          <p:nvPr/>
        </p:nvSpPr>
        <p:spPr>
          <a:xfrm>
            <a:off x="5466095" y="7244939"/>
            <a:ext cx="862965" cy="235585"/>
          </a:xfrm>
          <a:custGeom>
            <a:avLst/>
            <a:gdLst/>
            <a:ahLst/>
            <a:cxnLst/>
            <a:rect l="l" t="t" r="r" b="b"/>
            <a:pathLst>
              <a:path w="862964" h="235584">
                <a:moveTo>
                  <a:pt x="17982" y="175905"/>
                </a:moveTo>
                <a:lnTo>
                  <a:pt x="0" y="208928"/>
                </a:lnTo>
                <a:lnTo>
                  <a:pt x="8296" y="214813"/>
                </a:lnTo>
                <a:lnTo>
                  <a:pt x="17492" y="220044"/>
                </a:lnTo>
                <a:lnTo>
                  <a:pt x="61877" y="233695"/>
                </a:lnTo>
                <a:lnTo>
                  <a:pt x="85990" y="235411"/>
                </a:lnTo>
                <a:lnTo>
                  <a:pt x="100274" y="234798"/>
                </a:lnTo>
                <a:lnTo>
                  <a:pt x="145518" y="220269"/>
                </a:lnTo>
                <a:lnTo>
                  <a:pt x="166761" y="198465"/>
                </a:lnTo>
                <a:lnTo>
                  <a:pt x="85336" y="198465"/>
                </a:lnTo>
                <a:lnTo>
                  <a:pt x="75916" y="198097"/>
                </a:lnTo>
                <a:lnTo>
                  <a:pt x="31960" y="185305"/>
                </a:lnTo>
                <a:lnTo>
                  <a:pt x="24665" y="180870"/>
                </a:lnTo>
                <a:lnTo>
                  <a:pt x="17982" y="175905"/>
                </a:lnTo>
                <a:close/>
              </a:path>
              <a:path w="862964" h="235584">
                <a:moveTo>
                  <a:pt x="163153" y="3269"/>
                </a:moveTo>
                <a:lnTo>
                  <a:pt x="28772" y="3269"/>
                </a:lnTo>
                <a:lnTo>
                  <a:pt x="17001" y="127841"/>
                </a:lnTo>
                <a:lnTo>
                  <a:pt x="72258" y="127841"/>
                </a:lnTo>
                <a:lnTo>
                  <a:pt x="87850" y="128413"/>
                </a:lnTo>
                <a:lnTo>
                  <a:pt x="125818" y="141962"/>
                </a:lnTo>
                <a:lnTo>
                  <a:pt x="133727" y="163480"/>
                </a:lnTo>
                <a:lnTo>
                  <a:pt x="132909" y="171225"/>
                </a:lnTo>
                <a:lnTo>
                  <a:pt x="96003" y="197893"/>
                </a:lnTo>
                <a:lnTo>
                  <a:pt x="85336" y="198465"/>
                </a:lnTo>
                <a:lnTo>
                  <a:pt x="166761" y="198465"/>
                </a:lnTo>
                <a:lnTo>
                  <a:pt x="170857" y="190536"/>
                </a:lnTo>
                <a:lnTo>
                  <a:pt x="174025" y="181463"/>
                </a:lnTo>
                <a:lnTo>
                  <a:pt x="175925" y="171899"/>
                </a:lnTo>
                <a:lnTo>
                  <a:pt x="176455" y="163480"/>
                </a:lnTo>
                <a:lnTo>
                  <a:pt x="176558" y="161845"/>
                </a:lnTo>
                <a:lnTo>
                  <a:pt x="163500" y="121016"/>
                </a:lnTo>
                <a:lnTo>
                  <a:pt x="123836" y="96616"/>
                </a:lnTo>
                <a:lnTo>
                  <a:pt x="81740" y="91876"/>
                </a:lnTo>
                <a:lnTo>
                  <a:pt x="59833" y="91876"/>
                </a:lnTo>
                <a:lnTo>
                  <a:pt x="64738" y="38908"/>
                </a:lnTo>
                <a:lnTo>
                  <a:pt x="163153" y="38908"/>
                </a:lnTo>
                <a:lnTo>
                  <a:pt x="163153" y="3269"/>
                </a:lnTo>
                <a:close/>
              </a:path>
              <a:path w="862964" h="235584">
                <a:moveTo>
                  <a:pt x="295687" y="175905"/>
                </a:moveTo>
                <a:lnTo>
                  <a:pt x="277377" y="208928"/>
                </a:lnTo>
                <a:lnTo>
                  <a:pt x="285797" y="214813"/>
                </a:lnTo>
                <a:lnTo>
                  <a:pt x="295033" y="220044"/>
                </a:lnTo>
                <a:lnTo>
                  <a:pt x="339255" y="233695"/>
                </a:lnTo>
                <a:lnTo>
                  <a:pt x="363368" y="235411"/>
                </a:lnTo>
                <a:lnTo>
                  <a:pt x="377509" y="234819"/>
                </a:lnTo>
                <a:lnTo>
                  <a:pt x="422712" y="220616"/>
                </a:lnTo>
                <a:lnTo>
                  <a:pt x="444491" y="198465"/>
                </a:lnTo>
                <a:lnTo>
                  <a:pt x="362714" y="198465"/>
                </a:lnTo>
                <a:lnTo>
                  <a:pt x="353294" y="198097"/>
                </a:lnTo>
                <a:lnTo>
                  <a:pt x="309420" y="185305"/>
                </a:lnTo>
                <a:lnTo>
                  <a:pt x="302226" y="180870"/>
                </a:lnTo>
                <a:lnTo>
                  <a:pt x="295687" y="175905"/>
                </a:lnTo>
                <a:close/>
              </a:path>
              <a:path w="862964" h="235584">
                <a:moveTo>
                  <a:pt x="444454" y="3269"/>
                </a:moveTo>
                <a:lnTo>
                  <a:pt x="288494" y="3269"/>
                </a:lnTo>
                <a:lnTo>
                  <a:pt x="288494" y="38908"/>
                </a:lnTo>
                <a:lnTo>
                  <a:pt x="392468" y="38908"/>
                </a:lnTo>
                <a:lnTo>
                  <a:pt x="340481" y="100704"/>
                </a:lnTo>
                <a:lnTo>
                  <a:pt x="340481" y="129803"/>
                </a:lnTo>
                <a:lnTo>
                  <a:pt x="361406" y="129803"/>
                </a:lnTo>
                <a:lnTo>
                  <a:pt x="373177" y="130375"/>
                </a:lnTo>
                <a:lnTo>
                  <a:pt x="407998" y="149584"/>
                </a:lnTo>
                <a:lnTo>
                  <a:pt x="411071" y="163480"/>
                </a:lnTo>
                <a:lnTo>
                  <a:pt x="411104" y="163807"/>
                </a:lnTo>
                <a:lnTo>
                  <a:pt x="382822" y="196176"/>
                </a:lnTo>
                <a:lnTo>
                  <a:pt x="362714" y="198465"/>
                </a:lnTo>
                <a:lnTo>
                  <a:pt x="444491" y="198465"/>
                </a:lnTo>
                <a:lnTo>
                  <a:pt x="453936" y="163480"/>
                </a:lnTo>
                <a:lnTo>
                  <a:pt x="452894" y="150790"/>
                </a:lnTo>
                <a:lnTo>
                  <a:pt x="427984" y="111371"/>
                </a:lnTo>
                <a:lnTo>
                  <a:pt x="404141" y="100704"/>
                </a:lnTo>
                <a:lnTo>
                  <a:pt x="404437" y="100704"/>
                </a:lnTo>
                <a:lnTo>
                  <a:pt x="388871" y="97761"/>
                </a:lnTo>
                <a:lnTo>
                  <a:pt x="444454" y="31715"/>
                </a:lnTo>
                <a:lnTo>
                  <a:pt x="444454" y="3269"/>
                </a:lnTo>
                <a:close/>
              </a:path>
              <a:path w="862964" h="235584">
                <a:moveTo>
                  <a:pt x="501356" y="188656"/>
                </a:moveTo>
                <a:lnTo>
                  <a:pt x="485662" y="220698"/>
                </a:lnTo>
                <a:lnTo>
                  <a:pt x="491629" y="224090"/>
                </a:lnTo>
                <a:lnTo>
                  <a:pt x="498086" y="227074"/>
                </a:lnTo>
                <a:lnTo>
                  <a:pt x="505034" y="229649"/>
                </a:lnTo>
                <a:lnTo>
                  <a:pt x="512753" y="231897"/>
                </a:lnTo>
                <a:lnTo>
                  <a:pt x="512886" y="231897"/>
                </a:lnTo>
                <a:lnTo>
                  <a:pt x="520442" y="233388"/>
                </a:lnTo>
                <a:lnTo>
                  <a:pt x="528914" y="234533"/>
                </a:lnTo>
                <a:lnTo>
                  <a:pt x="537117" y="235187"/>
                </a:lnTo>
                <a:lnTo>
                  <a:pt x="545823" y="235411"/>
                </a:lnTo>
                <a:lnTo>
                  <a:pt x="561987" y="234533"/>
                </a:lnTo>
                <a:lnTo>
                  <a:pt x="604349" y="221352"/>
                </a:lnTo>
                <a:lnTo>
                  <a:pt x="630278" y="199773"/>
                </a:lnTo>
                <a:lnTo>
                  <a:pt x="544842" y="199773"/>
                </a:lnTo>
                <a:lnTo>
                  <a:pt x="532192" y="199078"/>
                </a:lnTo>
                <a:lnTo>
                  <a:pt x="520728" y="196994"/>
                </a:lnTo>
                <a:lnTo>
                  <a:pt x="510449" y="193520"/>
                </a:lnTo>
                <a:lnTo>
                  <a:pt x="501356" y="188656"/>
                </a:lnTo>
                <a:close/>
              </a:path>
              <a:path w="862964" h="235584">
                <a:moveTo>
                  <a:pt x="657646" y="120648"/>
                </a:moveTo>
                <a:lnTo>
                  <a:pt x="615138" y="120648"/>
                </a:lnTo>
                <a:lnTo>
                  <a:pt x="615138" y="120975"/>
                </a:lnTo>
                <a:lnTo>
                  <a:pt x="613996" y="138631"/>
                </a:lnTo>
                <a:lnTo>
                  <a:pt x="596502" y="179501"/>
                </a:lnTo>
                <a:lnTo>
                  <a:pt x="560454" y="198506"/>
                </a:lnTo>
                <a:lnTo>
                  <a:pt x="544842" y="199773"/>
                </a:lnTo>
                <a:lnTo>
                  <a:pt x="630278" y="199773"/>
                </a:lnTo>
                <a:lnTo>
                  <a:pt x="650062" y="165401"/>
                </a:lnTo>
                <a:lnTo>
                  <a:pt x="657630" y="120975"/>
                </a:lnTo>
                <a:lnTo>
                  <a:pt x="657646" y="120648"/>
                </a:lnTo>
                <a:close/>
              </a:path>
              <a:path w="862964" h="235584">
                <a:moveTo>
                  <a:pt x="558901" y="0"/>
                </a:moveTo>
                <a:lnTo>
                  <a:pt x="516396" y="9154"/>
                </a:lnTo>
                <a:lnTo>
                  <a:pt x="486316" y="35311"/>
                </a:lnTo>
                <a:lnTo>
                  <a:pt x="475347" y="71931"/>
                </a:lnTo>
                <a:lnTo>
                  <a:pt x="475326" y="72258"/>
                </a:lnTo>
                <a:lnTo>
                  <a:pt x="475199" y="74220"/>
                </a:lnTo>
                <a:lnTo>
                  <a:pt x="485335" y="111166"/>
                </a:lnTo>
                <a:lnTo>
                  <a:pt x="522731" y="139734"/>
                </a:lnTo>
                <a:lnTo>
                  <a:pt x="553997" y="144516"/>
                </a:lnTo>
                <a:lnTo>
                  <a:pt x="563560" y="144148"/>
                </a:lnTo>
                <a:lnTo>
                  <a:pt x="603412" y="131152"/>
                </a:lnTo>
                <a:lnTo>
                  <a:pt x="615138" y="120648"/>
                </a:lnTo>
                <a:lnTo>
                  <a:pt x="657646" y="120648"/>
                </a:lnTo>
                <a:lnTo>
                  <a:pt x="657970" y="113782"/>
                </a:lnTo>
                <a:lnTo>
                  <a:pt x="657805" y="111166"/>
                </a:lnTo>
                <a:lnTo>
                  <a:pt x="562171" y="111166"/>
                </a:lnTo>
                <a:lnTo>
                  <a:pt x="552239" y="110512"/>
                </a:lnTo>
                <a:lnTo>
                  <a:pt x="519502" y="88361"/>
                </a:lnTo>
                <a:lnTo>
                  <a:pt x="516396" y="72258"/>
                </a:lnTo>
                <a:lnTo>
                  <a:pt x="517048" y="65228"/>
                </a:lnTo>
                <a:lnTo>
                  <a:pt x="542940" y="36129"/>
                </a:lnTo>
                <a:lnTo>
                  <a:pt x="542779" y="36129"/>
                </a:lnTo>
                <a:lnTo>
                  <a:pt x="551601" y="34044"/>
                </a:lnTo>
                <a:lnTo>
                  <a:pt x="551400" y="34044"/>
                </a:lnTo>
                <a:lnTo>
                  <a:pt x="561190" y="33350"/>
                </a:lnTo>
                <a:lnTo>
                  <a:pt x="634567" y="33350"/>
                </a:lnTo>
                <a:lnTo>
                  <a:pt x="631813" y="29426"/>
                </a:lnTo>
                <a:lnTo>
                  <a:pt x="617570" y="16552"/>
                </a:lnTo>
                <a:lnTo>
                  <a:pt x="600670" y="7356"/>
                </a:lnTo>
                <a:lnTo>
                  <a:pt x="581114" y="1839"/>
                </a:lnTo>
                <a:lnTo>
                  <a:pt x="558901" y="0"/>
                </a:lnTo>
                <a:close/>
              </a:path>
              <a:path w="862964" h="235584">
                <a:moveTo>
                  <a:pt x="634567" y="33350"/>
                </a:moveTo>
                <a:lnTo>
                  <a:pt x="561190" y="33350"/>
                </a:lnTo>
                <a:lnTo>
                  <a:pt x="571693" y="34044"/>
                </a:lnTo>
                <a:lnTo>
                  <a:pt x="580971" y="36129"/>
                </a:lnTo>
                <a:lnTo>
                  <a:pt x="607802" y="63961"/>
                </a:lnTo>
                <a:lnTo>
                  <a:pt x="608599" y="71931"/>
                </a:lnTo>
                <a:lnTo>
                  <a:pt x="607782" y="80064"/>
                </a:lnTo>
                <a:lnTo>
                  <a:pt x="580807" y="108387"/>
                </a:lnTo>
                <a:lnTo>
                  <a:pt x="571806" y="110512"/>
                </a:lnTo>
                <a:lnTo>
                  <a:pt x="571402" y="110512"/>
                </a:lnTo>
                <a:lnTo>
                  <a:pt x="562171" y="111166"/>
                </a:lnTo>
                <a:lnTo>
                  <a:pt x="657805" y="111166"/>
                </a:lnTo>
                <a:lnTo>
                  <a:pt x="656364" y="88361"/>
                </a:lnTo>
                <a:lnTo>
                  <a:pt x="656238" y="87462"/>
                </a:lnTo>
                <a:lnTo>
                  <a:pt x="651431" y="65228"/>
                </a:lnTo>
                <a:lnTo>
                  <a:pt x="643257" y="45733"/>
                </a:lnTo>
                <a:lnTo>
                  <a:pt x="634567" y="33350"/>
                </a:lnTo>
                <a:close/>
              </a:path>
              <a:path w="862964" h="235584">
                <a:moveTo>
                  <a:pt x="706345" y="188656"/>
                </a:moveTo>
                <a:lnTo>
                  <a:pt x="690651" y="220698"/>
                </a:lnTo>
                <a:lnTo>
                  <a:pt x="696618" y="224090"/>
                </a:lnTo>
                <a:lnTo>
                  <a:pt x="703076" y="227074"/>
                </a:lnTo>
                <a:lnTo>
                  <a:pt x="710023" y="229649"/>
                </a:lnTo>
                <a:lnTo>
                  <a:pt x="717742" y="231897"/>
                </a:lnTo>
                <a:lnTo>
                  <a:pt x="717876" y="231897"/>
                </a:lnTo>
                <a:lnTo>
                  <a:pt x="725431" y="233388"/>
                </a:lnTo>
                <a:lnTo>
                  <a:pt x="733903" y="234533"/>
                </a:lnTo>
                <a:lnTo>
                  <a:pt x="742106" y="235187"/>
                </a:lnTo>
                <a:lnTo>
                  <a:pt x="750812" y="235411"/>
                </a:lnTo>
                <a:lnTo>
                  <a:pt x="766976" y="234533"/>
                </a:lnTo>
                <a:lnTo>
                  <a:pt x="809338" y="221352"/>
                </a:lnTo>
                <a:lnTo>
                  <a:pt x="835268" y="199773"/>
                </a:lnTo>
                <a:lnTo>
                  <a:pt x="749831" y="199773"/>
                </a:lnTo>
                <a:lnTo>
                  <a:pt x="737182" y="199078"/>
                </a:lnTo>
                <a:lnTo>
                  <a:pt x="725718" y="196994"/>
                </a:lnTo>
                <a:lnTo>
                  <a:pt x="715439" y="193520"/>
                </a:lnTo>
                <a:lnTo>
                  <a:pt x="706345" y="188656"/>
                </a:lnTo>
                <a:close/>
              </a:path>
              <a:path w="862964" h="235584">
                <a:moveTo>
                  <a:pt x="862635" y="120648"/>
                </a:moveTo>
                <a:lnTo>
                  <a:pt x="820128" y="120648"/>
                </a:lnTo>
                <a:lnTo>
                  <a:pt x="820128" y="120975"/>
                </a:lnTo>
                <a:lnTo>
                  <a:pt x="818985" y="138631"/>
                </a:lnTo>
                <a:lnTo>
                  <a:pt x="801491" y="179501"/>
                </a:lnTo>
                <a:lnTo>
                  <a:pt x="765443" y="198506"/>
                </a:lnTo>
                <a:lnTo>
                  <a:pt x="749831" y="199773"/>
                </a:lnTo>
                <a:lnTo>
                  <a:pt x="835268" y="199773"/>
                </a:lnTo>
                <a:lnTo>
                  <a:pt x="855051" y="165401"/>
                </a:lnTo>
                <a:lnTo>
                  <a:pt x="862620" y="120975"/>
                </a:lnTo>
                <a:lnTo>
                  <a:pt x="862635" y="120648"/>
                </a:lnTo>
                <a:close/>
              </a:path>
              <a:path w="862964" h="235584">
                <a:moveTo>
                  <a:pt x="763890" y="0"/>
                </a:moveTo>
                <a:lnTo>
                  <a:pt x="721385" y="9154"/>
                </a:lnTo>
                <a:lnTo>
                  <a:pt x="691305" y="35311"/>
                </a:lnTo>
                <a:lnTo>
                  <a:pt x="680336" y="71931"/>
                </a:lnTo>
                <a:lnTo>
                  <a:pt x="680315" y="72258"/>
                </a:lnTo>
                <a:lnTo>
                  <a:pt x="680188" y="74220"/>
                </a:lnTo>
                <a:lnTo>
                  <a:pt x="690324" y="111166"/>
                </a:lnTo>
                <a:lnTo>
                  <a:pt x="727720" y="139734"/>
                </a:lnTo>
                <a:lnTo>
                  <a:pt x="758986" y="144516"/>
                </a:lnTo>
                <a:lnTo>
                  <a:pt x="768549" y="144148"/>
                </a:lnTo>
                <a:lnTo>
                  <a:pt x="808401" y="131152"/>
                </a:lnTo>
                <a:lnTo>
                  <a:pt x="820128" y="120648"/>
                </a:lnTo>
                <a:lnTo>
                  <a:pt x="862635" y="120648"/>
                </a:lnTo>
                <a:lnTo>
                  <a:pt x="862959" y="113782"/>
                </a:lnTo>
                <a:lnTo>
                  <a:pt x="862794" y="111166"/>
                </a:lnTo>
                <a:lnTo>
                  <a:pt x="767160" y="111166"/>
                </a:lnTo>
                <a:lnTo>
                  <a:pt x="757228" y="110512"/>
                </a:lnTo>
                <a:lnTo>
                  <a:pt x="724491" y="88361"/>
                </a:lnTo>
                <a:lnTo>
                  <a:pt x="721385" y="72258"/>
                </a:lnTo>
                <a:lnTo>
                  <a:pt x="722037" y="65228"/>
                </a:lnTo>
                <a:lnTo>
                  <a:pt x="722154" y="63961"/>
                </a:lnTo>
                <a:lnTo>
                  <a:pt x="747930" y="36129"/>
                </a:lnTo>
                <a:lnTo>
                  <a:pt x="747768" y="36129"/>
                </a:lnTo>
                <a:lnTo>
                  <a:pt x="756590" y="34044"/>
                </a:lnTo>
                <a:lnTo>
                  <a:pt x="756389" y="34044"/>
                </a:lnTo>
                <a:lnTo>
                  <a:pt x="766179" y="33350"/>
                </a:lnTo>
                <a:lnTo>
                  <a:pt x="839556" y="33350"/>
                </a:lnTo>
                <a:lnTo>
                  <a:pt x="836803" y="29426"/>
                </a:lnTo>
                <a:lnTo>
                  <a:pt x="822559" y="16552"/>
                </a:lnTo>
                <a:lnTo>
                  <a:pt x="805660" y="7356"/>
                </a:lnTo>
                <a:lnTo>
                  <a:pt x="786103" y="1839"/>
                </a:lnTo>
                <a:lnTo>
                  <a:pt x="763890" y="0"/>
                </a:lnTo>
                <a:close/>
              </a:path>
              <a:path w="862964" h="235584">
                <a:moveTo>
                  <a:pt x="839556" y="33350"/>
                </a:moveTo>
                <a:lnTo>
                  <a:pt x="766179" y="33350"/>
                </a:lnTo>
                <a:lnTo>
                  <a:pt x="776683" y="34044"/>
                </a:lnTo>
                <a:lnTo>
                  <a:pt x="785960" y="36129"/>
                </a:lnTo>
                <a:lnTo>
                  <a:pt x="812791" y="63961"/>
                </a:lnTo>
                <a:lnTo>
                  <a:pt x="813588" y="71931"/>
                </a:lnTo>
                <a:lnTo>
                  <a:pt x="812771" y="80064"/>
                </a:lnTo>
                <a:lnTo>
                  <a:pt x="810319" y="87462"/>
                </a:lnTo>
                <a:lnTo>
                  <a:pt x="806357" y="93919"/>
                </a:lnTo>
                <a:lnTo>
                  <a:pt x="806232" y="94123"/>
                </a:lnTo>
                <a:lnTo>
                  <a:pt x="800510" y="100050"/>
                </a:lnTo>
                <a:lnTo>
                  <a:pt x="793644" y="104913"/>
                </a:lnTo>
                <a:lnTo>
                  <a:pt x="785797" y="108387"/>
                </a:lnTo>
                <a:lnTo>
                  <a:pt x="776796" y="110512"/>
                </a:lnTo>
                <a:lnTo>
                  <a:pt x="776392" y="110512"/>
                </a:lnTo>
                <a:lnTo>
                  <a:pt x="767160" y="111166"/>
                </a:lnTo>
                <a:lnTo>
                  <a:pt x="862794" y="111166"/>
                </a:lnTo>
                <a:lnTo>
                  <a:pt x="861353" y="88361"/>
                </a:lnTo>
                <a:lnTo>
                  <a:pt x="861227" y="87462"/>
                </a:lnTo>
                <a:lnTo>
                  <a:pt x="856420" y="65228"/>
                </a:lnTo>
                <a:lnTo>
                  <a:pt x="848246" y="45733"/>
                </a:lnTo>
                <a:lnTo>
                  <a:pt x="839556" y="33350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 descr=""/>
          <p:cNvSpPr/>
          <p:nvPr/>
        </p:nvSpPr>
        <p:spPr>
          <a:xfrm>
            <a:off x="10084600" y="6687994"/>
            <a:ext cx="334645" cy="156845"/>
          </a:xfrm>
          <a:custGeom>
            <a:avLst/>
            <a:gdLst/>
            <a:ahLst/>
            <a:cxnLst/>
            <a:rect l="l" t="t" r="r" b="b"/>
            <a:pathLst>
              <a:path w="334645" h="156845">
                <a:moveTo>
                  <a:pt x="65405" y="2598"/>
                </a:moveTo>
                <a:lnTo>
                  <a:pt x="0" y="2598"/>
                </a:lnTo>
                <a:lnTo>
                  <a:pt x="0" y="30753"/>
                </a:lnTo>
                <a:lnTo>
                  <a:pt x="30320" y="30753"/>
                </a:lnTo>
                <a:lnTo>
                  <a:pt x="30320" y="154201"/>
                </a:lnTo>
                <a:lnTo>
                  <a:pt x="65405" y="154201"/>
                </a:lnTo>
                <a:lnTo>
                  <a:pt x="65405" y="2598"/>
                </a:lnTo>
                <a:close/>
              </a:path>
              <a:path w="334645" h="156845">
                <a:moveTo>
                  <a:pt x="198128" y="29454"/>
                </a:moveTo>
                <a:lnTo>
                  <a:pt x="148412" y="29454"/>
                </a:lnTo>
                <a:lnTo>
                  <a:pt x="154404" y="31114"/>
                </a:lnTo>
                <a:lnTo>
                  <a:pt x="158447" y="34435"/>
                </a:lnTo>
                <a:lnTo>
                  <a:pt x="162634" y="37611"/>
                </a:lnTo>
                <a:lnTo>
                  <a:pt x="164727" y="42232"/>
                </a:lnTo>
                <a:lnTo>
                  <a:pt x="164727" y="52483"/>
                </a:lnTo>
                <a:lnTo>
                  <a:pt x="90442" y="131461"/>
                </a:lnTo>
                <a:lnTo>
                  <a:pt x="90442" y="154201"/>
                </a:lnTo>
                <a:lnTo>
                  <a:pt x="205011" y="154201"/>
                </a:lnTo>
                <a:lnTo>
                  <a:pt x="205011" y="125613"/>
                </a:lnTo>
                <a:lnTo>
                  <a:pt x="139821" y="125613"/>
                </a:lnTo>
                <a:lnTo>
                  <a:pt x="174690" y="92694"/>
                </a:lnTo>
                <a:lnTo>
                  <a:pt x="198297" y="60785"/>
                </a:lnTo>
                <a:lnTo>
                  <a:pt x="200029" y="53061"/>
                </a:lnTo>
                <a:lnTo>
                  <a:pt x="200029" y="35807"/>
                </a:lnTo>
                <a:lnTo>
                  <a:pt x="199636" y="34435"/>
                </a:lnTo>
                <a:lnTo>
                  <a:pt x="198128" y="29454"/>
                </a:lnTo>
                <a:close/>
              </a:path>
              <a:path w="334645" h="156845">
                <a:moveTo>
                  <a:pt x="143720" y="0"/>
                </a:moveTo>
                <a:lnTo>
                  <a:pt x="100607" y="11627"/>
                </a:lnTo>
                <a:lnTo>
                  <a:pt x="83511" y="28154"/>
                </a:lnTo>
                <a:lnTo>
                  <a:pt x="109067" y="44614"/>
                </a:lnTo>
                <a:lnTo>
                  <a:pt x="112677" y="39561"/>
                </a:lnTo>
                <a:lnTo>
                  <a:pt x="117153" y="35807"/>
                </a:lnTo>
                <a:lnTo>
                  <a:pt x="122495" y="33352"/>
                </a:lnTo>
                <a:lnTo>
                  <a:pt x="127837" y="30753"/>
                </a:lnTo>
                <a:lnTo>
                  <a:pt x="133829" y="29454"/>
                </a:lnTo>
                <a:lnTo>
                  <a:pt x="198128" y="29454"/>
                </a:lnTo>
                <a:lnTo>
                  <a:pt x="197734" y="28154"/>
                </a:lnTo>
                <a:lnTo>
                  <a:pt x="197647" y="27866"/>
                </a:lnTo>
                <a:lnTo>
                  <a:pt x="192882" y="21224"/>
                </a:lnTo>
                <a:lnTo>
                  <a:pt x="188262" y="14438"/>
                </a:lnTo>
                <a:lnTo>
                  <a:pt x="181692" y="9240"/>
                </a:lnTo>
                <a:lnTo>
                  <a:pt x="173174" y="5630"/>
                </a:lnTo>
                <a:lnTo>
                  <a:pt x="166622" y="3167"/>
                </a:lnTo>
                <a:lnTo>
                  <a:pt x="159530" y="1407"/>
                </a:lnTo>
                <a:lnTo>
                  <a:pt x="152776" y="473"/>
                </a:lnTo>
                <a:lnTo>
                  <a:pt x="154725" y="473"/>
                </a:lnTo>
                <a:lnTo>
                  <a:pt x="143720" y="0"/>
                </a:lnTo>
                <a:close/>
              </a:path>
              <a:path w="334645" h="156845">
                <a:moveTo>
                  <a:pt x="227067" y="113702"/>
                </a:moveTo>
                <a:lnTo>
                  <a:pt x="213207" y="140557"/>
                </a:lnTo>
                <a:lnTo>
                  <a:pt x="218905" y="144239"/>
                </a:lnTo>
                <a:lnTo>
                  <a:pt x="225172" y="147488"/>
                </a:lnTo>
                <a:lnTo>
                  <a:pt x="263046" y="156543"/>
                </a:lnTo>
                <a:lnTo>
                  <a:pt x="271032" y="156800"/>
                </a:lnTo>
                <a:lnTo>
                  <a:pt x="281008" y="156381"/>
                </a:lnTo>
                <a:lnTo>
                  <a:pt x="318354" y="142073"/>
                </a:lnTo>
                <a:lnTo>
                  <a:pt x="329467" y="127346"/>
                </a:lnTo>
                <a:lnTo>
                  <a:pt x="262225" y="127346"/>
                </a:lnTo>
                <a:lnTo>
                  <a:pt x="254500" y="126191"/>
                </a:lnTo>
                <a:lnTo>
                  <a:pt x="246992" y="123881"/>
                </a:lnTo>
                <a:lnTo>
                  <a:pt x="239484" y="121426"/>
                </a:lnTo>
                <a:lnTo>
                  <a:pt x="232843" y="118033"/>
                </a:lnTo>
                <a:lnTo>
                  <a:pt x="227067" y="113702"/>
                </a:lnTo>
                <a:close/>
              </a:path>
              <a:path w="334645" h="156845">
                <a:moveTo>
                  <a:pt x="324743" y="2598"/>
                </a:moveTo>
                <a:lnTo>
                  <a:pt x="232265" y="2598"/>
                </a:lnTo>
                <a:lnTo>
                  <a:pt x="224528" y="87280"/>
                </a:lnTo>
                <a:lnTo>
                  <a:pt x="224468" y="87929"/>
                </a:lnTo>
                <a:lnTo>
                  <a:pt x="263236" y="87929"/>
                </a:lnTo>
                <a:lnTo>
                  <a:pt x="272251" y="88241"/>
                </a:lnTo>
                <a:lnTo>
                  <a:pt x="298537" y="101140"/>
                </a:lnTo>
                <a:lnTo>
                  <a:pt x="298537" y="113846"/>
                </a:lnTo>
                <a:lnTo>
                  <a:pt x="296011" y="118683"/>
                </a:lnTo>
                <a:lnTo>
                  <a:pt x="285904" y="125613"/>
                </a:lnTo>
                <a:lnTo>
                  <a:pt x="278973" y="127346"/>
                </a:lnTo>
                <a:lnTo>
                  <a:pt x="329467" y="127346"/>
                </a:lnTo>
                <a:lnTo>
                  <a:pt x="330062" y="126191"/>
                </a:lnTo>
                <a:lnTo>
                  <a:pt x="330157" y="126006"/>
                </a:lnTo>
                <a:lnTo>
                  <a:pt x="332323" y="119820"/>
                </a:lnTo>
                <a:lnTo>
                  <a:pt x="333520" y="113846"/>
                </a:lnTo>
                <a:lnTo>
                  <a:pt x="333623" y="113336"/>
                </a:lnTo>
                <a:lnTo>
                  <a:pt x="318679" y="72336"/>
                </a:lnTo>
                <a:lnTo>
                  <a:pt x="271465" y="59558"/>
                </a:lnTo>
                <a:lnTo>
                  <a:pt x="259121" y="59558"/>
                </a:lnTo>
                <a:lnTo>
                  <a:pt x="261503" y="30753"/>
                </a:lnTo>
                <a:lnTo>
                  <a:pt x="324743" y="30753"/>
                </a:lnTo>
                <a:lnTo>
                  <a:pt x="324743" y="2598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8" name="object 118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156263" y="9561404"/>
            <a:ext cx="250544" cy="156800"/>
          </a:xfrm>
          <a:prstGeom prst="rect">
            <a:avLst/>
          </a:prstGeom>
        </p:spPr>
      </p:pic>
      <p:sp>
        <p:nvSpPr>
          <p:cNvPr id="119" name="object 119" descr=""/>
          <p:cNvSpPr/>
          <p:nvPr/>
        </p:nvSpPr>
        <p:spPr>
          <a:xfrm>
            <a:off x="10157095" y="8417317"/>
            <a:ext cx="255904" cy="156845"/>
          </a:xfrm>
          <a:custGeom>
            <a:avLst/>
            <a:gdLst/>
            <a:ahLst/>
            <a:cxnLst/>
            <a:rect l="l" t="t" r="r" b="b"/>
            <a:pathLst>
              <a:path w="255904" h="156845">
                <a:moveTo>
                  <a:pt x="85403" y="0"/>
                </a:moveTo>
                <a:lnTo>
                  <a:pt x="77317" y="0"/>
                </a:lnTo>
                <a:lnTo>
                  <a:pt x="66177" y="595"/>
                </a:lnTo>
                <a:lnTo>
                  <a:pt x="28628" y="14848"/>
                </a:lnTo>
                <a:lnTo>
                  <a:pt x="5482" y="47132"/>
                </a:lnTo>
                <a:lnTo>
                  <a:pt x="0" y="81649"/>
                </a:lnTo>
                <a:lnTo>
                  <a:pt x="1123" y="98690"/>
                </a:lnTo>
                <a:lnTo>
                  <a:pt x="17975" y="137309"/>
                </a:lnTo>
                <a:lnTo>
                  <a:pt x="52736" y="155582"/>
                </a:lnTo>
                <a:lnTo>
                  <a:pt x="67788" y="156800"/>
                </a:lnTo>
                <a:lnTo>
                  <a:pt x="75612" y="156421"/>
                </a:lnTo>
                <a:lnTo>
                  <a:pt x="113458" y="138391"/>
                </a:lnTo>
                <a:lnTo>
                  <a:pt x="118924" y="130595"/>
                </a:lnTo>
                <a:lnTo>
                  <a:pt x="57609" y="130595"/>
                </a:lnTo>
                <a:lnTo>
                  <a:pt x="51335" y="128573"/>
                </a:lnTo>
                <a:lnTo>
                  <a:pt x="51194" y="128573"/>
                </a:lnTo>
                <a:lnTo>
                  <a:pt x="41582" y="120127"/>
                </a:lnTo>
                <a:lnTo>
                  <a:pt x="39200" y="114712"/>
                </a:lnTo>
                <a:lnTo>
                  <a:pt x="39200" y="101429"/>
                </a:lnTo>
                <a:lnTo>
                  <a:pt x="41654" y="96015"/>
                </a:lnTo>
                <a:lnTo>
                  <a:pt x="46563" y="91828"/>
                </a:lnTo>
                <a:lnTo>
                  <a:pt x="51472" y="87496"/>
                </a:lnTo>
                <a:lnTo>
                  <a:pt x="57753" y="85330"/>
                </a:lnTo>
                <a:lnTo>
                  <a:pt x="120271" y="85330"/>
                </a:lnTo>
                <a:lnTo>
                  <a:pt x="118250" y="81649"/>
                </a:lnTo>
                <a:lnTo>
                  <a:pt x="113630" y="74429"/>
                </a:lnTo>
                <a:lnTo>
                  <a:pt x="111509" y="72552"/>
                </a:lnTo>
                <a:lnTo>
                  <a:pt x="35518" y="72552"/>
                </a:lnTo>
                <a:lnTo>
                  <a:pt x="36599" y="62482"/>
                </a:lnTo>
                <a:lnTo>
                  <a:pt x="60911" y="31403"/>
                </a:lnTo>
                <a:lnTo>
                  <a:pt x="78183" y="28587"/>
                </a:lnTo>
                <a:lnTo>
                  <a:pt x="110377" y="28587"/>
                </a:lnTo>
                <a:lnTo>
                  <a:pt x="119549" y="10395"/>
                </a:lnTo>
                <a:lnTo>
                  <a:pt x="114352" y="7074"/>
                </a:lnTo>
                <a:lnTo>
                  <a:pt x="107999" y="4548"/>
                </a:lnTo>
                <a:lnTo>
                  <a:pt x="100491" y="2815"/>
                </a:lnTo>
                <a:lnTo>
                  <a:pt x="93127" y="938"/>
                </a:lnTo>
                <a:lnTo>
                  <a:pt x="85403" y="0"/>
                </a:lnTo>
                <a:close/>
              </a:path>
              <a:path w="255904" h="156845">
                <a:moveTo>
                  <a:pt x="120271" y="85330"/>
                </a:moveTo>
                <a:lnTo>
                  <a:pt x="73202" y="85330"/>
                </a:lnTo>
                <a:lnTo>
                  <a:pt x="79625" y="87496"/>
                </a:lnTo>
                <a:lnTo>
                  <a:pt x="79490" y="87496"/>
                </a:lnTo>
                <a:lnTo>
                  <a:pt x="84031" y="91611"/>
                </a:lnTo>
                <a:lnTo>
                  <a:pt x="88796" y="95654"/>
                </a:lnTo>
                <a:lnTo>
                  <a:pt x="91178" y="101140"/>
                </a:lnTo>
                <a:lnTo>
                  <a:pt x="91178" y="115001"/>
                </a:lnTo>
                <a:lnTo>
                  <a:pt x="88952" y="120127"/>
                </a:lnTo>
                <a:lnTo>
                  <a:pt x="88689" y="120578"/>
                </a:lnTo>
                <a:lnTo>
                  <a:pt x="84031" y="124531"/>
                </a:lnTo>
                <a:lnTo>
                  <a:pt x="79411" y="128573"/>
                </a:lnTo>
                <a:lnTo>
                  <a:pt x="73347" y="130595"/>
                </a:lnTo>
                <a:lnTo>
                  <a:pt x="118924" y="130595"/>
                </a:lnTo>
                <a:lnTo>
                  <a:pt x="120916" y="127008"/>
                </a:lnTo>
                <a:lnTo>
                  <a:pt x="123285" y="120578"/>
                </a:lnTo>
                <a:lnTo>
                  <a:pt x="124707" y="113688"/>
                </a:lnTo>
                <a:lnTo>
                  <a:pt x="125180" y="106338"/>
                </a:lnTo>
                <a:lnTo>
                  <a:pt x="124869" y="101429"/>
                </a:lnTo>
                <a:lnTo>
                  <a:pt x="124747" y="99516"/>
                </a:lnTo>
                <a:lnTo>
                  <a:pt x="123448" y="93127"/>
                </a:lnTo>
                <a:lnTo>
                  <a:pt x="121400" y="87496"/>
                </a:lnTo>
                <a:lnTo>
                  <a:pt x="121282" y="87171"/>
                </a:lnTo>
                <a:lnTo>
                  <a:pt x="120271" y="85330"/>
                </a:lnTo>
                <a:close/>
              </a:path>
              <a:path w="255904" h="156845">
                <a:moveTo>
                  <a:pt x="72986" y="59125"/>
                </a:moveTo>
                <a:lnTo>
                  <a:pt x="61629" y="59964"/>
                </a:lnTo>
                <a:lnTo>
                  <a:pt x="51599" y="62482"/>
                </a:lnTo>
                <a:lnTo>
                  <a:pt x="42895" y="66678"/>
                </a:lnTo>
                <a:lnTo>
                  <a:pt x="35518" y="72552"/>
                </a:lnTo>
                <a:lnTo>
                  <a:pt x="111509" y="72552"/>
                </a:lnTo>
                <a:lnTo>
                  <a:pt x="72986" y="59125"/>
                </a:lnTo>
                <a:close/>
              </a:path>
              <a:path w="255904" h="156845">
                <a:moveTo>
                  <a:pt x="110377" y="28587"/>
                </a:moveTo>
                <a:lnTo>
                  <a:pt x="78183" y="28587"/>
                </a:lnTo>
                <a:lnTo>
                  <a:pt x="86373" y="29061"/>
                </a:lnTo>
                <a:lnTo>
                  <a:pt x="93831" y="30483"/>
                </a:lnTo>
                <a:lnTo>
                  <a:pt x="100558" y="32851"/>
                </a:lnTo>
                <a:lnTo>
                  <a:pt x="106555" y="36168"/>
                </a:lnTo>
                <a:lnTo>
                  <a:pt x="110022" y="29291"/>
                </a:lnTo>
                <a:lnTo>
                  <a:pt x="110138" y="29061"/>
                </a:lnTo>
                <a:lnTo>
                  <a:pt x="110261" y="28818"/>
                </a:lnTo>
                <a:lnTo>
                  <a:pt x="110377" y="28587"/>
                </a:lnTo>
                <a:close/>
              </a:path>
              <a:path w="255904" h="156845">
                <a:moveTo>
                  <a:pt x="253180" y="31186"/>
                </a:moveTo>
                <a:lnTo>
                  <a:pt x="215668" y="31186"/>
                </a:lnTo>
                <a:lnTo>
                  <a:pt x="161308" y="154201"/>
                </a:lnTo>
                <a:lnTo>
                  <a:pt x="199425" y="154201"/>
                </a:lnTo>
                <a:lnTo>
                  <a:pt x="253180" y="31186"/>
                </a:lnTo>
                <a:close/>
              </a:path>
              <a:path w="255904" h="156845">
                <a:moveTo>
                  <a:pt x="255735" y="2598"/>
                </a:moveTo>
                <a:lnTo>
                  <a:pt x="134236" y="2598"/>
                </a:lnTo>
                <a:lnTo>
                  <a:pt x="134236" y="55876"/>
                </a:lnTo>
                <a:lnTo>
                  <a:pt x="165423" y="55876"/>
                </a:lnTo>
                <a:lnTo>
                  <a:pt x="165423" y="31186"/>
                </a:lnTo>
                <a:lnTo>
                  <a:pt x="253180" y="31186"/>
                </a:lnTo>
                <a:lnTo>
                  <a:pt x="255735" y="25339"/>
                </a:lnTo>
                <a:lnTo>
                  <a:pt x="255735" y="2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0" name="object 120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156464" y="7278947"/>
            <a:ext cx="247744" cy="154201"/>
          </a:xfrm>
          <a:prstGeom prst="rect">
            <a:avLst/>
          </a:prstGeom>
        </p:spPr>
      </p:pic>
      <p:pic>
        <p:nvPicPr>
          <p:cNvPr id="121" name="object 121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435510" y="7722231"/>
            <a:ext cx="902412" cy="2357721"/>
          </a:xfrm>
          <a:prstGeom prst="rect">
            <a:avLst/>
          </a:prstGeom>
        </p:spPr>
      </p:pic>
      <p:sp>
        <p:nvSpPr>
          <p:cNvPr id="122" name="object 122" descr=""/>
          <p:cNvSpPr/>
          <p:nvPr/>
        </p:nvSpPr>
        <p:spPr>
          <a:xfrm>
            <a:off x="9348991" y="6751589"/>
            <a:ext cx="9236710" cy="3385820"/>
          </a:xfrm>
          <a:custGeom>
            <a:avLst/>
            <a:gdLst/>
            <a:ahLst/>
            <a:cxnLst/>
            <a:rect l="l" t="t" r="r" b="b"/>
            <a:pathLst>
              <a:path w="9236710" h="3385820">
                <a:moveTo>
                  <a:pt x="9155400" y="3291489"/>
                </a:moveTo>
                <a:lnTo>
                  <a:pt x="9155400" y="3385269"/>
                </a:lnTo>
                <a:lnTo>
                  <a:pt x="9222550" y="3346501"/>
                </a:lnTo>
                <a:lnTo>
                  <a:pt x="9163522" y="3346501"/>
                </a:lnTo>
                <a:lnTo>
                  <a:pt x="9163522" y="3330258"/>
                </a:lnTo>
                <a:lnTo>
                  <a:pt x="9222550" y="3330258"/>
                </a:lnTo>
                <a:lnTo>
                  <a:pt x="9155400" y="3291489"/>
                </a:lnTo>
                <a:close/>
              </a:path>
              <a:path w="9236710" h="3385820">
                <a:moveTo>
                  <a:pt x="55011" y="73094"/>
                </a:moveTo>
                <a:lnTo>
                  <a:pt x="38768" y="73094"/>
                </a:lnTo>
                <a:lnTo>
                  <a:pt x="38768" y="3346501"/>
                </a:lnTo>
                <a:lnTo>
                  <a:pt x="46890" y="3346501"/>
                </a:lnTo>
                <a:lnTo>
                  <a:pt x="46890" y="3330258"/>
                </a:lnTo>
                <a:lnTo>
                  <a:pt x="55011" y="3330258"/>
                </a:lnTo>
                <a:lnTo>
                  <a:pt x="55011" y="73094"/>
                </a:lnTo>
                <a:close/>
              </a:path>
              <a:path w="9236710" h="3385820">
                <a:moveTo>
                  <a:pt x="55011" y="3330258"/>
                </a:moveTo>
                <a:lnTo>
                  <a:pt x="46890" y="3330258"/>
                </a:lnTo>
                <a:lnTo>
                  <a:pt x="46890" y="3346501"/>
                </a:lnTo>
                <a:lnTo>
                  <a:pt x="9155400" y="3346501"/>
                </a:lnTo>
                <a:lnTo>
                  <a:pt x="9155400" y="3338379"/>
                </a:lnTo>
                <a:lnTo>
                  <a:pt x="55011" y="3338379"/>
                </a:lnTo>
                <a:lnTo>
                  <a:pt x="55011" y="3330258"/>
                </a:lnTo>
                <a:close/>
              </a:path>
              <a:path w="9236710" h="3385820">
                <a:moveTo>
                  <a:pt x="9222550" y="3330258"/>
                </a:moveTo>
                <a:lnTo>
                  <a:pt x="9163522" y="3330258"/>
                </a:lnTo>
                <a:lnTo>
                  <a:pt x="9163522" y="3346501"/>
                </a:lnTo>
                <a:lnTo>
                  <a:pt x="9222550" y="3346501"/>
                </a:lnTo>
                <a:lnTo>
                  <a:pt x="9236617" y="3338379"/>
                </a:lnTo>
                <a:lnTo>
                  <a:pt x="9222550" y="3330258"/>
                </a:lnTo>
                <a:close/>
              </a:path>
              <a:path w="9236710" h="3385820">
                <a:moveTo>
                  <a:pt x="9155400" y="3330258"/>
                </a:moveTo>
                <a:lnTo>
                  <a:pt x="55011" y="3330258"/>
                </a:lnTo>
                <a:lnTo>
                  <a:pt x="55011" y="3338379"/>
                </a:lnTo>
                <a:lnTo>
                  <a:pt x="9155400" y="3338379"/>
                </a:lnTo>
                <a:lnTo>
                  <a:pt x="9155400" y="3330258"/>
                </a:lnTo>
                <a:close/>
              </a:path>
              <a:path w="9236710" h="3385820">
                <a:moveTo>
                  <a:pt x="46890" y="0"/>
                </a:moveTo>
                <a:lnTo>
                  <a:pt x="0" y="81215"/>
                </a:lnTo>
                <a:lnTo>
                  <a:pt x="38768" y="81215"/>
                </a:lnTo>
                <a:lnTo>
                  <a:pt x="38768" y="73094"/>
                </a:lnTo>
                <a:lnTo>
                  <a:pt x="89091" y="73094"/>
                </a:lnTo>
                <a:lnTo>
                  <a:pt x="46890" y="0"/>
                </a:lnTo>
                <a:close/>
              </a:path>
              <a:path w="9236710" h="3385820">
                <a:moveTo>
                  <a:pt x="89091" y="73094"/>
                </a:moveTo>
                <a:lnTo>
                  <a:pt x="55011" y="73094"/>
                </a:lnTo>
                <a:lnTo>
                  <a:pt x="55011" y="81215"/>
                </a:lnTo>
                <a:lnTo>
                  <a:pt x="93780" y="81215"/>
                </a:lnTo>
                <a:lnTo>
                  <a:pt x="89091" y="73094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3" name="object 123" descr=""/>
          <p:cNvGrpSpPr/>
          <p:nvPr/>
        </p:nvGrpSpPr>
        <p:grpSpPr>
          <a:xfrm>
            <a:off x="987447" y="6747028"/>
            <a:ext cx="5808345" cy="3385820"/>
            <a:chOff x="987447" y="6747028"/>
            <a:chExt cx="5808345" cy="3385820"/>
          </a:xfrm>
        </p:grpSpPr>
        <p:sp>
          <p:nvSpPr>
            <p:cNvPr id="124" name="object 124" descr=""/>
            <p:cNvSpPr/>
            <p:nvPr/>
          </p:nvSpPr>
          <p:spPr>
            <a:xfrm>
              <a:off x="987437" y="6747033"/>
              <a:ext cx="5808345" cy="3385820"/>
            </a:xfrm>
            <a:custGeom>
              <a:avLst/>
              <a:gdLst/>
              <a:ahLst/>
              <a:cxnLst/>
              <a:rect l="l" t="t" r="r" b="b"/>
              <a:pathLst>
                <a:path w="5808345" h="3385820">
                  <a:moveTo>
                    <a:pt x="3353371" y="176707"/>
                  </a:moveTo>
                  <a:lnTo>
                    <a:pt x="3175495" y="176707"/>
                  </a:lnTo>
                  <a:lnTo>
                    <a:pt x="3175495" y="251574"/>
                  </a:lnTo>
                  <a:lnTo>
                    <a:pt x="3215068" y="251574"/>
                  </a:lnTo>
                  <a:lnTo>
                    <a:pt x="3215068" y="212674"/>
                  </a:lnTo>
                  <a:lnTo>
                    <a:pt x="3304971" y="212674"/>
                  </a:lnTo>
                  <a:lnTo>
                    <a:pt x="3218992" y="405574"/>
                  </a:lnTo>
                  <a:lnTo>
                    <a:pt x="3264433" y="405574"/>
                  </a:lnTo>
                  <a:lnTo>
                    <a:pt x="3350031" y="212674"/>
                  </a:lnTo>
                  <a:lnTo>
                    <a:pt x="3353371" y="205155"/>
                  </a:lnTo>
                  <a:lnTo>
                    <a:pt x="3353371" y="176707"/>
                  </a:lnTo>
                  <a:close/>
                </a:path>
                <a:path w="5808345" h="3385820">
                  <a:moveTo>
                    <a:pt x="3652786" y="334632"/>
                  </a:moveTo>
                  <a:lnTo>
                    <a:pt x="3642652" y="297688"/>
                  </a:lnTo>
                  <a:lnTo>
                    <a:pt x="3611588" y="271945"/>
                  </a:lnTo>
                  <a:lnTo>
                    <a:pt x="3611588" y="336588"/>
                  </a:lnTo>
                  <a:lnTo>
                    <a:pt x="3610940" y="343623"/>
                  </a:lnTo>
                  <a:lnTo>
                    <a:pt x="3584867" y="372884"/>
                  </a:lnTo>
                  <a:lnTo>
                    <a:pt x="3566795" y="375500"/>
                  </a:lnTo>
                  <a:lnTo>
                    <a:pt x="3556597" y="374840"/>
                  </a:lnTo>
                  <a:lnTo>
                    <a:pt x="3556368" y="374840"/>
                  </a:lnTo>
                  <a:lnTo>
                    <a:pt x="3547313" y="372884"/>
                  </a:lnTo>
                  <a:lnTo>
                    <a:pt x="3547135" y="372884"/>
                  </a:lnTo>
                  <a:lnTo>
                    <a:pt x="3538778" y="369430"/>
                  </a:lnTo>
                  <a:lnTo>
                    <a:pt x="3519386" y="336918"/>
                  </a:lnTo>
                  <a:lnTo>
                    <a:pt x="3520186" y="328790"/>
                  </a:lnTo>
                  <a:lnTo>
                    <a:pt x="3522573" y="321386"/>
                  </a:lnTo>
                  <a:lnTo>
                    <a:pt x="3526434" y="314934"/>
                  </a:lnTo>
                  <a:lnTo>
                    <a:pt x="3526561" y="314718"/>
                  </a:lnTo>
                  <a:lnTo>
                    <a:pt x="3565817" y="297688"/>
                  </a:lnTo>
                  <a:lnTo>
                    <a:pt x="3576370" y="298373"/>
                  </a:lnTo>
                  <a:lnTo>
                    <a:pt x="3575926" y="298373"/>
                  </a:lnTo>
                  <a:lnTo>
                    <a:pt x="3584613" y="300291"/>
                  </a:lnTo>
                  <a:lnTo>
                    <a:pt x="3610813" y="328066"/>
                  </a:lnTo>
                  <a:lnTo>
                    <a:pt x="3611588" y="336588"/>
                  </a:lnTo>
                  <a:lnTo>
                    <a:pt x="3611588" y="271945"/>
                  </a:lnTo>
                  <a:lnTo>
                    <a:pt x="3605250" y="269303"/>
                  </a:lnTo>
                  <a:lnTo>
                    <a:pt x="3595408" y="266534"/>
                  </a:lnTo>
                  <a:lnTo>
                    <a:pt x="3584981" y="264883"/>
                  </a:lnTo>
                  <a:lnTo>
                    <a:pt x="3573996" y="264337"/>
                  </a:lnTo>
                  <a:lnTo>
                    <a:pt x="3564420" y="264718"/>
                  </a:lnTo>
                  <a:lnTo>
                    <a:pt x="3524377" y="277901"/>
                  </a:lnTo>
                  <a:lnTo>
                    <a:pt x="3512845" y="288201"/>
                  </a:lnTo>
                  <a:lnTo>
                    <a:pt x="3512845" y="287870"/>
                  </a:lnTo>
                  <a:lnTo>
                    <a:pt x="3523335" y="240601"/>
                  </a:lnTo>
                  <a:lnTo>
                    <a:pt x="3553714" y="214147"/>
                  </a:lnTo>
                  <a:lnTo>
                    <a:pt x="3583140" y="209080"/>
                  </a:lnTo>
                  <a:lnTo>
                    <a:pt x="3595789" y="209765"/>
                  </a:lnTo>
                  <a:lnTo>
                    <a:pt x="3607257" y="211848"/>
                  </a:lnTo>
                  <a:lnTo>
                    <a:pt x="3617531" y="215328"/>
                  </a:lnTo>
                  <a:lnTo>
                    <a:pt x="3626624" y="220192"/>
                  </a:lnTo>
                  <a:lnTo>
                    <a:pt x="3632073" y="209080"/>
                  </a:lnTo>
                  <a:lnTo>
                    <a:pt x="3642322" y="188150"/>
                  </a:lnTo>
                  <a:lnTo>
                    <a:pt x="3636340" y="184772"/>
                  </a:lnTo>
                  <a:lnTo>
                    <a:pt x="3629812" y="181851"/>
                  </a:lnTo>
                  <a:lnTo>
                    <a:pt x="3590848" y="173685"/>
                  </a:lnTo>
                  <a:lnTo>
                    <a:pt x="3582162" y="173431"/>
                  </a:lnTo>
                  <a:lnTo>
                    <a:pt x="3564509" y="174421"/>
                  </a:lnTo>
                  <a:lnTo>
                    <a:pt x="3565512" y="174421"/>
                  </a:lnTo>
                  <a:lnTo>
                    <a:pt x="3550780" y="177038"/>
                  </a:lnTo>
                  <a:lnTo>
                    <a:pt x="3511423" y="195694"/>
                  </a:lnTo>
                  <a:lnTo>
                    <a:pt x="3484080" y="229349"/>
                  </a:lnTo>
                  <a:lnTo>
                    <a:pt x="3470897" y="276491"/>
                  </a:lnTo>
                  <a:lnTo>
                    <a:pt x="3470021" y="295071"/>
                  </a:lnTo>
                  <a:lnTo>
                    <a:pt x="3471608" y="320484"/>
                  </a:lnTo>
                  <a:lnTo>
                    <a:pt x="3484549" y="363118"/>
                  </a:lnTo>
                  <a:lnTo>
                    <a:pt x="3510229" y="392290"/>
                  </a:lnTo>
                  <a:lnTo>
                    <a:pt x="3546856" y="407009"/>
                  </a:lnTo>
                  <a:lnTo>
                    <a:pt x="3569081" y="408851"/>
                  </a:lnTo>
                  <a:lnTo>
                    <a:pt x="3580574" y="408279"/>
                  </a:lnTo>
                  <a:lnTo>
                    <a:pt x="3620579" y="394652"/>
                  </a:lnTo>
                  <a:lnTo>
                    <a:pt x="3646538" y="365036"/>
                  </a:lnTo>
                  <a:lnTo>
                    <a:pt x="3652634" y="336918"/>
                  </a:lnTo>
                  <a:lnTo>
                    <a:pt x="3652659" y="336588"/>
                  </a:lnTo>
                  <a:lnTo>
                    <a:pt x="3652786" y="334632"/>
                  </a:lnTo>
                  <a:close/>
                </a:path>
                <a:path w="5808345" h="3385820">
                  <a:moveTo>
                    <a:pt x="3879024" y="317627"/>
                  </a:moveTo>
                  <a:lnTo>
                    <a:pt x="3838486" y="317627"/>
                  </a:lnTo>
                  <a:lnTo>
                    <a:pt x="3838486" y="271526"/>
                  </a:lnTo>
                  <a:lnTo>
                    <a:pt x="3798595" y="271526"/>
                  </a:lnTo>
                  <a:lnTo>
                    <a:pt x="3798595" y="317627"/>
                  </a:lnTo>
                  <a:lnTo>
                    <a:pt x="3723716" y="317627"/>
                  </a:lnTo>
                  <a:lnTo>
                    <a:pt x="3829989" y="176707"/>
                  </a:lnTo>
                  <a:lnTo>
                    <a:pt x="3784536" y="176707"/>
                  </a:lnTo>
                  <a:lnTo>
                    <a:pt x="3671735" y="324167"/>
                  </a:lnTo>
                  <a:lnTo>
                    <a:pt x="3671735" y="353593"/>
                  </a:lnTo>
                  <a:lnTo>
                    <a:pt x="3797287" y="353593"/>
                  </a:lnTo>
                  <a:lnTo>
                    <a:pt x="3797287" y="405574"/>
                  </a:lnTo>
                  <a:lnTo>
                    <a:pt x="3838486" y="405574"/>
                  </a:lnTo>
                  <a:lnTo>
                    <a:pt x="3838486" y="353593"/>
                  </a:lnTo>
                  <a:lnTo>
                    <a:pt x="3879024" y="353593"/>
                  </a:lnTo>
                  <a:lnTo>
                    <a:pt x="3879024" y="317627"/>
                  </a:lnTo>
                  <a:close/>
                </a:path>
                <a:path w="5808345" h="3385820">
                  <a:moveTo>
                    <a:pt x="3967734" y="176707"/>
                  </a:moveTo>
                  <a:lnTo>
                    <a:pt x="3876840" y="176707"/>
                  </a:lnTo>
                  <a:lnTo>
                    <a:pt x="3876840" y="212344"/>
                  </a:lnTo>
                  <a:lnTo>
                    <a:pt x="3925239" y="212344"/>
                  </a:lnTo>
                  <a:lnTo>
                    <a:pt x="3925239" y="405574"/>
                  </a:lnTo>
                  <a:lnTo>
                    <a:pt x="3967734" y="405574"/>
                  </a:lnTo>
                  <a:lnTo>
                    <a:pt x="3967734" y="176707"/>
                  </a:lnTo>
                  <a:close/>
                </a:path>
                <a:path w="5808345" h="3385820">
                  <a:moveTo>
                    <a:pt x="5807951" y="3338385"/>
                  </a:moveTo>
                  <a:lnTo>
                    <a:pt x="5793879" y="3330257"/>
                  </a:lnTo>
                  <a:lnTo>
                    <a:pt x="5726735" y="3291497"/>
                  </a:lnTo>
                  <a:lnTo>
                    <a:pt x="5726735" y="3330257"/>
                  </a:lnTo>
                  <a:lnTo>
                    <a:pt x="55016" y="3330257"/>
                  </a:lnTo>
                  <a:lnTo>
                    <a:pt x="55016" y="81216"/>
                  </a:lnTo>
                  <a:lnTo>
                    <a:pt x="93789" y="81216"/>
                  </a:lnTo>
                  <a:lnTo>
                    <a:pt x="89090" y="73101"/>
                  </a:lnTo>
                  <a:lnTo>
                    <a:pt x="46888" y="0"/>
                  </a:lnTo>
                  <a:lnTo>
                    <a:pt x="0" y="81216"/>
                  </a:lnTo>
                  <a:lnTo>
                    <a:pt x="38773" y="81216"/>
                  </a:lnTo>
                  <a:lnTo>
                    <a:pt x="38773" y="3346500"/>
                  </a:lnTo>
                  <a:lnTo>
                    <a:pt x="46888" y="3346500"/>
                  </a:lnTo>
                  <a:lnTo>
                    <a:pt x="5726735" y="3346500"/>
                  </a:lnTo>
                  <a:lnTo>
                    <a:pt x="5726735" y="3385274"/>
                  </a:lnTo>
                  <a:lnTo>
                    <a:pt x="5793879" y="3346500"/>
                  </a:lnTo>
                  <a:lnTo>
                    <a:pt x="5807951" y="3338385"/>
                  </a:lnTo>
                  <a:close/>
                </a:path>
              </a:pathLst>
            </a:custGeom>
            <a:solidFill>
              <a:srgbClr val="34343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5" name="object 125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991430" y="6910001"/>
              <a:ext cx="125553" cy="125553"/>
            </a:xfrm>
            <a:prstGeom prst="rect">
              <a:avLst/>
            </a:prstGeom>
          </p:spPr>
        </p:pic>
        <p:sp>
          <p:nvSpPr>
            <p:cNvPr id="126" name="object 126" descr=""/>
            <p:cNvSpPr/>
            <p:nvPr/>
          </p:nvSpPr>
          <p:spPr>
            <a:xfrm>
              <a:off x="2805625" y="7404977"/>
              <a:ext cx="888365" cy="235585"/>
            </a:xfrm>
            <a:custGeom>
              <a:avLst/>
              <a:gdLst/>
              <a:ahLst/>
              <a:cxnLst/>
              <a:rect l="l" t="t" r="r" b="b"/>
              <a:pathLst>
                <a:path w="888364" h="235584">
                  <a:moveTo>
                    <a:pt x="166750" y="180155"/>
                  </a:moveTo>
                  <a:lnTo>
                    <a:pt x="125553" y="180155"/>
                  </a:lnTo>
                  <a:lnTo>
                    <a:pt x="125553" y="232142"/>
                  </a:lnTo>
                  <a:lnTo>
                    <a:pt x="166750" y="232142"/>
                  </a:lnTo>
                  <a:lnTo>
                    <a:pt x="166750" y="180155"/>
                  </a:lnTo>
                  <a:close/>
                </a:path>
                <a:path w="888364" h="235584">
                  <a:moveTo>
                    <a:pt x="158249" y="3269"/>
                  </a:moveTo>
                  <a:lnTo>
                    <a:pt x="112801" y="3269"/>
                  </a:lnTo>
                  <a:lnTo>
                    <a:pt x="0" y="150729"/>
                  </a:lnTo>
                  <a:lnTo>
                    <a:pt x="0" y="180155"/>
                  </a:lnTo>
                  <a:lnTo>
                    <a:pt x="207293" y="180155"/>
                  </a:lnTo>
                  <a:lnTo>
                    <a:pt x="207293" y="144189"/>
                  </a:lnTo>
                  <a:lnTo>
                    <a:pt x="51986" y="144189"/>
                  </a:lnTo>
                  <a:lnTo>
                    <a:pt x="158249" y="3269"/>
                  </a:lnTo>
                  <a:close/>
                </a:path>
                <a:path w="888364" h="235584">
                  <a:moveTo>
                    <a:pt x="166750" y="98088"/>
                  </a:moveTo>
                  <a:lnTo>
                    <a:pt x="126860" y="98088"/>
                  </a:lnTo>
                  <a:lnTo>
                    <a:pt x="126860" y="144189"/>
                  </a:lnTo>
                  <a:lnTo>
                    <a:pt x="166750" y="144189"/>
                  </a:lnTo>
                  <a:lnTo>
                    <a:pt x="166750" y="98088"/>
                  </a:lnTo>
                  <a:close/>
                </a:path>
                <a:path w="888364" h="235584">
                  <a:moveTo>
                    <a:pt x="465964" y="36946"/>
                  </a:moveTo>
                  <a:lnTo>
                    <a:pt x="387147" y="36946"/>
                  </a:lnTo>
                  <a:lnTo>
                    <a:pt x="396976" y="37477"/>
                  </a:lnTo>
                  <a:lnTo>
                    <a:pt x="405538" y="39071"/>
                  </a:lnTo>
                  <a:lnTo>
                    <a:pt x="429652" y="69969"/>
                  </a:lnTo>
                  <a:lnTo>
                    <a:pt x="429652" y="77162"/>
                  </a:lnTo>
                  <a:lnTo>
                    <a:pt x="410545" y="110267"/>
                  </a:lnTo>
                  <a:lnTo>
                    <a:pt x="312600" y="203696"/>
                  </a:lnTo>
                  <a:lnTo>
                    <a:pt x="312600" y="232142"/>
                  </a:lnTo>
                  <a:lnTo>
                    <a:pt x="481312" y="232142"/>
                  </a:lnTo>
                  <a:lnTo>
                    <a:pt x="481312" y="196176"/>
                  </a:lnTo>
                  <a:lnTo>
                    <a:pt x="373415" y="196176"/>
                  </a:lnTo>
                  <a:lnTo>
                    <a:pt x="434556" y="137977"/>
                  </a:lnTo>
                  <a:lnTo>
                    <a:pt x="459814" y="109164"/>
                  </a:lnTo>
                  <a:lnTo>
                    <a:pt x="472484" y="65719"/>
                  </a:lnTo>
                  <a:lnTo>
                    <a:pt x="471094" y="51312"/>
                  </a:lnTo>
                  <a:lnTo>
                    <a:pt x="466925" y="38499"/>
                  </a:lnTo>
                  <a:lnTo>
                    <a:pt x="465964" y="36946"/>
                  </a:lnTo>
                  <a:close/>
                </a:path>
                <a:path w="888364" h="235584">
                  <a:moveTo>
                    <a:pt x="390743" y="0"/>
                  </a:moveTo>
                  <a:lnTo>
                    <a:pt x="351508" y="5701"/>
                  </a:lnTo>
                  <a:lnTo>
                    <a:pt x="311047" y="29446"/>
                  </a:lnTo>
                  <a:lnTo>
                    <a:pt x="303772" y="37927"/>
                  </a:lnTo>
                  <a:lnTo>
                    <a:pt x="333525" y="60814"/>
                  </a:lnTo>
                  <a:lnTo>
                    <a:pt x="343865" y="50372"/>
                  </a:lnTo>
                  <a:lnTo>
                    <a:pt x="356249" y="42913"/>
                  </a:lnTo>
                  <a:lnTo>
                    <a:pt x="370479" y="38499"/>
                  </a:lnTo>
                  <a:lnTo>
                    <a:pt x="370000" y="38499"/>
                  </a:lnTo>
                  <a:lnTo>
                    <a:pt x="387147" y="36946"/>
                  </a:lnTo>
                  <a:lnTo>
                    <a:pt x="465964" y="36946"/>
                  </a:lnTo>
                  <a:lnTo>
                    <a:pt x="459977" y="27280"/>
                  </a:lnTo>
                  <a:lnTo>
                    <a:pt x="450250" y="17655"/>
                  </a:lnTo>
                  <a:lnTo>
                    <a:pt x="438194" y="9931"/>
                  </a:lnTo>
                  <a:lnTo>
                    <a:pt x="424257" y="4413"/>
                  </a:lnTo>
                  <a:lnTo>
                    <a:pt x="408440" y="1103"/>
                  </a:lnTo>
                  <a:lnTo>
                    <a:pt x="390743" y="0"/>
                  </a:lnTo>
                  <a:close/>
                </a:path>
                <a:path w="888364" h="235584">
                  <a:moveTo>
                    <a:pt x="513691" y="175905"/>
                  </a:moveTo>
                  <a:lnTo>
                    <a:pt x="495708" y="208928"/>
                  </a:lnTo>
                  <a:lnTo>
                    <a:pt x="504005" y="214813"/>
                  </a:lnTo>
                  <a:lnTo>
                    <a:pt x="513201" y="220044"/>
                  </a:lnTo>
                  <a:lnTo>
                    <a:pt x="557586" y="233695"/>
                  </a:lnTo>
                  <a:lnTo>
                    <a:pt x="581699" y="235411"/>
                  </a:lnTo>
                  <a:lnTo>
                    <a:pt x="595983" y="234798"/>
                  </a:lnTo>
                  <a:lnTo>
                    <a:pt x="641226" y="220269"/>
                  </a:lnTo>
                  <a:lnTo>
                    <a:pt x="662469" y="198465"/>
                  </a:lnTo>
                  <a:lnTo>
                    <a:pt x="581045" y="198465"/>
                  </a:lnTo>
                  <a:lnTo>
                    <a:pt x="571624" y="198097"/>
                  </a:lnTo>
                  <a:lnTo>
                    <a:pt x="527669" y="185305"/>
                  </a:lnTo>
                  <a:lnTo>
                    <a:pt x="520373" y="180870"/>
                  </a:lnTo>
                  <a:lnTo>
                    <a:pt x="513691" y="175905"/>
                  </a:lnTo>
                  <a:close/>
                </a:path>
                <a:path w="888364" h="235584">
                  <a:moveTo>
                    <a:pt x="658862" y="3269"/>
                  </a:moveTo>
                  <a:lnTo>
                    <a:pt x="524481" y="3269"/>
                  </a:lnTo>
                  <a:lnTo>
                    <a:pt x="512710" y="127841"/>
                  </a:lnTo>
                  <a:lnTo>
                    <a:pt x="567967" y="127841"/>
                  </a:lnTo>
                  <a:lnTo>
                    <a:pt x="583559" y="128413"/>
                  </a:lnTo>
                  <a:lnTo>
                    <a:pt x="621527" y="141962"/>
                  </a:lnTo>
                  <a:lnTo>
                    <a:pt x="629435" y="163480"/>
                  </a:lnTo>
                  <a:lnTo>
                    <a:pt x="628618" y="171225"/>
                  </a:lnTo>
                  <a:lnTo>
                    <a:pt x="591712" y="197893"/>
                  </a:lnTo>
                  <a:lnTo>
                    <a:pt x="581045" y="198465"/>
                  </a:lnTo>
                  <a:lnTo>
                    <a:pt x="662469" y="198465"/>
                  </a:lnTo>
                  <a:lnTo>
                    <a:pt x="666566" y="190536"/>
                  </a:lnTo>
                  <a:lnTo>
                    <a:pt x="669733" y="181463"/>
                  </a:lnTo>
                  <a:lnTo>
                    <a:pt x="671634" y="171899"/>
                  </a:lnTo>
                  <a:lnTo>
                    <a:pt x="672164" y="163480"/>
                  </a:lnTo>
                  <a:lnTo>
                    <a:pt x="672267" y="161845"/>
                  </a:lnTo>
                  <a:lnTo>
                    <a:pt x="659209" y="121016"/>
                  </a:lnTo>
                  <a:lnTo>
                    <a:pt x="619545" y="96616"/>
                  </a:lnTo>
                  <a:lnTo>
                    <a:pt x="577448" y="91876"/>
                  </a:lnTo>
                  <a:lnTo>
                    <a:pt x="555542" y="91876"/>
                  </a:lnTo>
                  <a:lnTo>
                    <a:pt x="560446" y="38908"/>
                  </a:lnTo>
                  <a:lnTo>
                    <a:pt x="658862" y="38908"/>
                  </a:lnTo>
                  <a:lnTo>
                    <a:pt x="658862" y="3269"/>
                  </a:lnTo>
                  <a:close/>
                </a:path>
                <a:path w="888364" h="235584">
                  <a:moveTo>
                    <a:pt x="792257" y="0"/>
                  </a:moveTo>
                  <a:lnTo>
                    <a:pt x="754370" y="7908"/>
                  </a:lnTo>
                  <a:lnTo>
                    <a:pt x="723922" y="31061"/>
                  </a:lnTo>
                  <a:lnTo>
                    <a:pt x="703741" y="68600"/>
                  </a:lnTo>
                  <a:lnTo>
                    <a:pt x="696784" y="117705"/>
                  </a:lnTo>
                  <a:lnTo>
                    <a:pt x="697561" y="135402"/>
                  </a:lnTo>
                  <a:lnTo>
                    <a:pt x="709209" y="181136"/>
                  </a:lnTo>
                  <a:lnTo>
                    <a:pt x="732995" y="213873"/>
                  </a:lnTo>
                  <a:lnTo>
                    <a:pt x="778892" y="234553"/>
                  </a:lnTo>
                  <a:lnTo>
                    <a:pt x="792257" y="235411"/>
                  </a:lnTo>
                  <a:lnTo>
                    <a:pt x="805621" y="234553"/>
                  </a:lnTo>
                  <a:lnTo>
                    <a:pt x="851661" y="213873"/>
                  </a:lnTo>
                  <a:lnTo>
                    <a:pt x="865266" y="198465"/>
                  </a:lnTo>
                  <a:lnTo>
                    <a:pt x="792257" y="198465"/>
                  </a:lnTo>
                  <a:lnTo>
                    <a:pt x="780772" y="197198"/>
                  </a:lnTo>
                  <a:lnTo>
                    <a:pt x="747524" y="166811"/>
                  </a:lnTo>
                  <a:lnTo>
                    <a:pt x="739616" y="117705"/>
                  </a:lnTo>
                  <a:lnTo>
                    <a:pt x="740439" y="100029"/>
                  </a:lnTo>
                  <a:lnTo>
                    <a:pt x="753675" y="57218"/>
                  </a:lnTo>
                  <a:lnTo>
                    <a:pt x="792257" y="36946"/>
                  </a:lnTo>
                  <a:lnTo>
                    <a:pt x="865130" y="36946"/>
                  </a:lnTo>
                  <a:lnTo>
                    <a:pt x="860837" y="31061"/>
                  </a:lnTo>
                  <a:lnTo>
                    <a:pt x="830143" y="7908"/>
                  </a:lnTo>
                  <a:lnTo>
                    <a:pt x="805621" y="878"/>
                  </a:lnTo>
                  <a:lnTo>
                    <a:pt x="792257" y="0"/>
                  </a:lnTo>
                  <a:close/>
                </a:path>
                <a:path w="888364" h="235584">
                  <a:moveTo>
                    <a:pt x="865130" y="36946"/>
                  </a:moveTo>
                  <a:lnTo>
                    <a:pt x="792257" y="36946"/>
                  </a:lnTo>
                  <a:lnTo>
                    <a:pt x="803864" y="38213"/>
                  </a:lnTo>
                  <a:lnTo>
                    <a:pt x="814163" y="42014"/>
                  </a:lnTo>
                  <a:lnTo>
                    <a:pt x="841628" y="82475"/>
                  </a:lnTo>
                  <a:lnTo>
                    <a:pt x="845224" y="117705"/>
                  </a:lnTo>
                  <a:lnTo>
                    <a:pt x="844381" y="135402"/>
                  </a:lnTo>
                  <a:lnTo>
                    <a:pt x="844325" y="136567"/>
                  </a:lnTo>
                  <a:lnTo>
                    <a:pt x="830838" y="178193"/>
                  </a:lnTo>
                  <a:lnTo>
                    <a:pt x="792257" y="198465"/>
                  </a:lnTo>
                  <a:lnTo>
                    <a:pt x="865266" y="198465"/>
                  </a:lnTo>
                  <a:lnTo>
                    <a:pt x="884950" y="151873"/>
                  </a:lnTo>
                  <a:lnTo>
                    <a:pt x="888056" y="117705"/>
                  </a:lnTo>
                  <a:lnTo>
                    <a:pt x="887280" y="100029"/>
                  </a:lnTo>
                  <a:lnTo>
                    <a:pt x="884950" y="83620"/>
                  </a:lnTo>
                  <a:lnTo>
                    <a:pt x="881099" y="68600"/>
                  </a:lnTo>
                  <a:lnTo>
                    <a:pt x="875632" y="54602"/>
                  </a:lnTo>
                  <a:lnTo>
                    <a:pt x="868827" y="42014"/>
                  </a:lnTo>
                  <a:lnTo>
                    <a:pt x="865130" y="36946"/>
                  </a:lnTo>
                  <a:close/>
                </a:path>
              </a:pathLst>
            </a:custGeom>
            <a:solidFill>
              <a:srgbClr val="3434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1879307" y="8815036"/>
              <a:ext cx="595630" cy="180340"/>
            </a:xfrm>
            <a:custGeom>
              <a:avLst/>
              <a:gdLst/>
              <a:ahLst/>
              <a:cxnLst/>
              <a:rect l="l" t="t" r="r" b="b"/>
              <a:pathLst>
                <a:path w="595630" h="180340">
                  <a:moveTo>
                    <a:pt x="88874" y="0"/>
                  </a:moveTo>
                  <a:lnTo>
                    <a:pt x="73740" y="809"/>
                  </a:lnTo>
                  <a:lnTo>
                    <a:pt x="75339" y="809"/>
                  </a:lnTo>
                  <a:lnTo>
                    <a:pt x="64041" y="2738"/>
                  </a:lnTo>
                  <a:lnTo>
                    <a:pt x="24583" y="24459"/>
                  </a:lnTo>
                  <a:lnTo>
                    <a:pt x="2800" y="66344"/>
                  </a:lnTo>
                  <a:lnTo>
                    <a:pt x="0" y="93852"/>
                  </a:lnTo>
                  <a:lnTo>
                    <a:pt x="1291" y="113441"/>
                  </a:lnTo>
                  <a:lnTo>
                    <a:pt x="20662" y="157832"/>
                  </a:lnTo>
                  <a:lnTo>
                    <a:pt x="60618" y="178837"/>
                  </a:lnTo>
                  <a:lnTo>
                    <a:pt x="77920" y="180237"/>
                  </a:lnTo>
                  <a:lnTo>
                    <a:pt x="86913" y="179801"/>
                  </a:lnTo>
                  <a:lnTo>
                    <a:pt x="124846" y="164553"/>
                  </a:lnTo>
                  <a:lnTo>
                    <a:pt x="136699" y="150114"/>
                  </a:lnTo>
                  <a:lnTo>
                    <a:pt x="66219" y="150114"/>
                  </a:lnTo>
                  <a:lnTo>
                    <a:pt x="59008" y="147791"/>
                  </a:lnTo>
                  <a:lnTo>
                    <a:pt x="58845" y="147791"/>
                  </a:lnTo>
                  <a:lnTo>
                    <a:pt x="47797" y="138082"/>
                  </a:lnTo>
                  <a:lnTo>
                    <a:pt x="45059" y="131858"/>
                  </a:lnTo>
                  <a:lnTo>
                    <a:pt x="45059" y="116590"/>
                  </a:lnTo>
                  <a:lnTo>
                    <a:pt x="47880" y="110366"/>
                  </a:lnTo>
                  <a:lnTo>
                    <a:pt x="53523" y="105553"/>
                  </a:lnTo>
                  <a:lnTo>
                    <a:pt x="59166" y="100574"/>
                  </a:lnTo>
                  <a:lnTo>
                    <a:pt x="66385" y="98085"/>
                  </a:lnTo>
                  <a:lnTo>
                    <a:pt x="138248" y="98085"/>
                  </a:lnTo>
                  <a:lnTo>
                    <a:pt x="135924" y="93852"/>
                  </a:lnTo>
                  <a:lnTo>
                    <a:pt x="131583" y="87987"/>
                  </a:lnTo>
                  <a:lnTo>
                    <a:pt x="127077" y="83397"/>
                  </a:lnTo>
                  <a:lnTo>
                    <a:pt x="40827" y="83397"/>
                  </a:lnTo>
                  <a:lnTo>
                    <a:pt x="42070" y="71821"/>
                  </a:lnTo>
                  <a:lnTo>
                    <a:pt x="70016" y="36097"/>
                  </a:lnTo>
                  <a:lnTo>
                    <a:pt x="89869" y="32860"/>
                  </a:lnTo>
                  <a:lnTo>
                    <a:pt x="126875" y="32860"/>
                  </a:lnTo>
                  <a:lnTo>
                    <a:pt x="137418" y="11949"/>
                  </a:lnTo>
                  <a:lnTo>
                    <a:pt x="95766" y="202"/>
                  </a:lnTo>
                  <a:lnTo>
                    <a:pt x="88874" y="0"/>
                  </a:lnTo>
                  <a:close/>
                </a:path>
                <a:path w="595630" h="180340">
                  <a:moveTo>
                    <a:pt x="138248" y="98085"/>
                  </a:moveTo>
                  <a:lnTo>
                    <a:pt x="84144" y="98085"/>
                  </a:lnTo>
                  <a:lnTo>
                    <a:pt x="91526" y="100574"/>
                  </a:lnTo>
                  <a:lnTo>
                    <a:pt x="91372" y="100574"/>
                  </a:lnTo>
                  <a:lnTo>
                    <a:pt x="96591" y="105304"/>
                  </a:lnTo>
                  <a:lnTo>
                    <a:pt x="102068" y="109951"/>
                  </a:lnTo>
                  <a:lnTo>
                    <a:pt x="104806" y="116258"/>
                  </a:lnTo>
                  <a:lnTo>
                    <a:pt x="104806" y="132190"/>
                  </a:lnTo>
                  <a:lnTo>
                    <a:pt x="102248" y="138082"/>
                  </a:lnTo>
                  <a:lnTo>
                    <a:pt x="101945" y="138601"/>
                  </a:lnTo>
                  <a:lnTo>
                    <a:pt x="96591" y="143144"/>
                  </a:lnTo>
                  <a:lnTo>
                    <a:pt x="91280" y="147791"/>
                  </a:lnTo>
                  <a:lnTo>
                    <a:pt x="84310" y="150114"/>
                  </a:lnTo>
                  <a:lnTo>
                    <a:pt x="136699" y="150114"/>
                  </a:lnTo>
                  <a:lnTo>
                    <a:pt x="138990" y="145991"/>
                  </a:lnTo>
                  <a:lnTo>
                    <a:pt x="141712" y="138601"/>
                  </a:lnTo>
                  <a:lnTo>
                    <a:pt x="143346" y="130681"/>
                  </a:lnTo>
                  <a:lnTo>
                    <a:pt x="143891" y="122232"/>
                  </a:lnTo>
                  <a:lnTo>
                    <a:pt x="143533" y="116590"/>
                  </a:lnTo>
                  <a:lnTo>
                    <a:pt x="143511" y="116258"/>
                  </a:lnTo>
                  <a:lnTo>
                    <a:pt x="143393" y="114391"/>
                  </a:lnTo>
                  <a:lnTo>
                    <a:pt x="141899" y="107047"/>
                  </a:lnTo>
                  <a:lnTo>
                    <a:pt x="139410" y="100201"/>
                  </a:lnTo>
                  <a:lnTo>
                    <a:pt x="138248" y="98085"/>
                  </a:lnTo>
                  <a:close/>
                </a:path>
                <a:path w="595630" h="180340">
                  <a:moveTo>
                    <a:pt x="83895" y="67962"/>
                  </a:moveTo>
                  <a:lnTo>
                    <a:pt x="70840" y="68927"/>
                  </a:lnTo>
                  <a:lnTo>
                    <a:pt x="59311" y="71821"/>
                  </a:lnTo>
                  <a:lnTo>
                    <a:pt x="49307" y="76644"/>
                  </a:lnTo>
                  <a:lnTo>
                    <a:pt x="40827" y="83397"/>
                  </a:lnTo>
                  <a:lnTo>
                    <a:pt x="127077" y="83397"/>
                  </a:lnTo>
                  <a:lnTo>
                    <a:pt x="92048" y="68382"/>
                  </a:lnTo>
                  <a:lnTo>
                    <a:pt x="83895" y="67962"/>
                  </a:lnTo>
                  <a:close/>
                </a:path>
                <a:path w="595630" h="180340">
                  <a:moveTo>
                    <a:pt x="126875" y="32860"/>
                  </a:moveTo>
                  <a:lnTo>
                    <a:pt x="89869" y="32860"/>
                  </a:lnTo>
                  <a:lnTo>
                    <a:pt x="99283" y="33405"/>
                  </a:lnTo>
                  <a:lnTo>
                    <a:pt x="107856" y="35039"/>
                  </a:lnTo>
                  <a:lnTo>
                    <a:pt x="115589" y="37762"/>
                  </a:lnTo>
                  <a:lnTo>
                    <a:pt x="122481" y="41574"/>
                  </a:lnTo>
                  <a:lnTo>
                    <a:pt x="126875" y="32860"/>
                  </a:lnTo>
                  <a:close/>
                </a:path>
                <a:path w="595630" h="180340">
                  <a:moveTo>
                    <a:pt x="230703" y="0"/>
                  </a:moveTo>
                  <a:lnTo>
                    <a:pt x="188678" y="9537"/>
                  </a:lnTo>
                  <a:lnTo>
                    <a:pt x="164266" y="42445"/>
                  </a:lnTo>
                  <a:lnTo>
                    <a:pt x="163737" y="49789"/>
                  </a:lnTo>
                  <a:lnTo>
                    <a:pt x="163737" y="57589"/>
                  </a:lnTo>
                  <a:lnTo>
                    <a:pt x="183901" y="85637"/>
                  </a:lnTo>
                  <a:lnTo>
                    <a:pt x="177911" y="89122"/>
                  </a:lnTo>
                  <a:lnTo>
                    <a:pt x="157513" y="117585"/>
                  </a:lnTo>
                  <a:lnTo>
                    <a:pt x="157513" y="126713"/>
                  </a:lnTo>
                  <a:lnTo>
                    <a:pt x="157969" y="133103"/>
                  </a:lnTo>
                  <a:lnTo>
                    <a:pt x="158073" y="134555"/>
                  </a:lnTo>
                  <a:lnTo>
                    <a:pt x="184352" y="170077"/>
                  </a:lnTo>
                  <a:lnTo>
                    <a:pt x="230703" y="180237"/>
                  </a:lnTo>
                  <a:lnTo>
                    <a:pt x="241330" y="179832"/>
                  </a:lnTo>
                  <a:lnTo>
                    <a:pt x="284102" y="165736"/>
                  </a:lnTo>
                  <a:lnTo>
                    <a:pt x="298025" y="150612"/>
                  </a:lnTo>
                  <a:lnTo>
                    <a:pt x="220745" y="150612"/>
                  </a:lnTo>
                  <a:lnTo>
                    <a:pt x="212862" y="148372"/>
                  </a:lnTo>
                  <a:lnTo>
                    <a:pt x="201245" y="139410"/>
                  </a:lnTo>
                  <a:lnTo>
                    <a:pt x="198340" y="133269"/>
                  </a:lnTo>
                  <a:lnTo>
                    <a:pt x="198459" y="117585"/>
                  </a:lnTo>
                  <a:lnTo>
                    <a:pt x="201245" y="111777"/>
                  </a:lnTo>
                  <a:lnTo>
                    <a:pt x="212862" y="102815"/>
                  </a:lnTo>
                  <a:lnTo>
                    <a:pt x="220745" y="100574"/>
                  </a:lnTo>
                  <a:lnTo>
                    <a:pt x="295921" y="100574"/>
                  </a:lnTo>
                  <a:lnTo>
                    <a:pt x="293671" y="97587"/>
                  </a:lnTo>
                  <a:lnTo>
                    <a:pt x="289143" y="93106"/>
                  </a:lnTo>
                  <a:lnTo>
                    <a:pt x="283838" y="89122"/>
                  </a:lnTo>
                  <a:lnTo>
                    <a:pt x="277754" y="85637"/>
                  </a:lnTo>
                  <a:lnTo>
                    <a:pt x="284393" y="81654"/>
                  </a:lnTo>
                  <a:lnTo>
                    <a:pt x="289455" y="76675"/>
                  </a:lnTo>
                  <a:lnTo>
                    <a:pt x="291633" y="72941"/>
                  </a:lnTo>
                  <a:lnTo>
                    <a:pt x="222405" y="72941"/>
                  </a:lnTo>
                  <a:lnTo>
                    <a:pt x="215849" y="71032"/>
                  </a:lnTo>
                  <a:lnTo>
                    <a:pt x="206223" y="63398"/>
                  </a:lnTo>
                  <a:lnTo>
                    <a:pt x="203817" y="58170"/>
                  </a:lnTo>
                  <a:lnTo>
                    <a:pt x="203817" y="44727"/>
                  </a:lnTo>
                  <a:lnTo>
                    <a:pt x="206223" y="39416"/>
                  </a:lnTo>
                  <a:lnTo>
                    <a:pt x="216015" y="31616"/>
                  </a:lnTo>
                  <a:lnTo>
                    <a:pt x="222571" y="29624"/>
                  </a:lnTo>
                  <a:lnTo>
                    <a:pt x="293562" y="29624"/>
                  </a:lnTo>
                  <a:lnTo>
                    <a:pt x="293407" y="29251"/>
                  </a:lnTo>
                  <a:lnTo>
                    <a:pt x="257916" y="3500"/>
                  </a:lnTo>
                  <a:lnTo>
                    <a:pt x="240365" y="388"/>
                  </a:lnTo>
                  <a:lnTo>
                    <a:pt x="230703" y="0"/>
                  </a:lnTo>
                  <a:close/>
                </a:path>
                <a:path w="595630" h="180340">
                  <a:moveTo>
                    <a:pt x="295921" y="100574"/>
                  </a:moveTo>
                  <a:lnTo>
                    <a:pt x="240827" y="100574"/>
                  </a:lnTo>
                  <a:lnTo>
                    <a:pt x="248793" y="102815"/>
                  </a:lnTo>
                  <a:lnTo>
                    <a:pt x="254602" y="107296"/>
                  </a:lnTo>
                  <a:lnTo>
                    <a:pt x="260577" y="111777"/>
                  </a:lnTo>
                  <a:lnTo>
                    <a:pt x="263441" y="117585"/>
                  </a:lnTo>
                  <a:lnTo>
                    <a:pt x="263483" y="133269"/>
                  </a:lnTo>
                  <a:lnTo>
                    <a:pt x="260577" y="139244"/>
                  </a:lnTo>
                  <a:lnTo>
                    <a:pt x="248793" y="148372"/>
                  </a:lnTo>
                  <a:lnTo>
                    <a:pt x="240827" y="150612"/>
                  </a:lnTo>
                  <a:lnTo>
                    <a:pt x="298025" y="150612"/>
                  </a:lnTo>
                  <a:lnTo>
                    <a:pt x="299210" y="148745"/>
                  </a:lnTo>
                  <a:lnTo>
                    <a:pt x="302089" y="141899"/>
                  </a:lnTo>
                  <a:lnTo>
                    <a:pt x="303816" y="134555"/>
                  </a:lnTo>
                  <a:lnTo>
                    <a:pt x="304391" y="126713"/>
                  </a:lnTo>
                  <a:lnTo>
                    <a:pt x="304391" y="117585"/>
                  </a:lnTo>
                  <a:lnTo>
                    <a:pt x="302068" y="109536"/>
                  </a:lnTo>
                  <a:lnTo>
                    <a:pt x="297421" y="102566"/>
                  </a:lnTo>
                  <a:lnTo>
                    <a:pt x="295921" y="100574"/>
                  </a:lnTo>
                  <a:close/>
                </a:path>
                <a:path w="595630" h="180340">
                  <a:moveTo>
                    <a:pt x="293562" y="29624"/>
                  </a:moveTo>
                  <a:lnTo>
                    <a:pt x="239001" y="29624"/>
                  </a:lnTo>
                  <a:lnTo>
                    <a:pt x="245640" y="31616"/>
                  </a:lnTo>
                  <a:lnTo>
                    <a:pt x="250619" y="35599"/>
                  </a:lnTo>
                  <a:lnTo>
                    <a:pt x="255598" y="39416"/>
                  </a:lnTo>
                  <a:lnTo>
                    <a:pt x="258087" y="44727"/>
                  </a:lnTo>
                  <a:lnTo>
                    <a:pt x="258087" y="58170"/>
                  </a:lnTo>
                  <a:lnTo>
                    <a:pt x="255598" y="63398"/>
                  </a:lnTo>
                  <a:lnTo>
                    <a:pt x="245640" y="71032"/>
                  </a:lnTo>
                  <a:lnTo>
                    <a:pt x="239001" y="72941"/>
                  </a:lnTo>
                  <a:lnTo>
                    <a:pt x="291633" y="72941"/>
                  </a:lnTo>
                  <a:lnTo>
                    <a:pt x="292940" y="70700"/>
                  </a:lnTo>
                  <a:lnTo>
                    <a:pt x="296425" y="64560"/>
                  </a:lnTo>
                  <a:lnTo>
                    <a:pt x="298168" y="57589"/>
                  </a:lnTo>
                  <a:lnTo>
                    <a:pt x="298168" y="49789"/>
                  </a:lnTo>
                  <a:lnTo>
                    <a:pt x="297639" y="42445"/>
                  </a:lnTo>
                  <a:lnTo>
                    <a:pt x="296052" y="35599"/>
                  </a:lnTo>
                  <a:lnTo>
                    <a:pt x="293562" y="29624"/>
                  </a:lnTo>
                  <a:close/>
                </a:path>
                <a:path w="595630" h="180340">
                  <a:moveTo>
                    <a:pt x="551934" y="83148"/>
                  </a:moveTo>
                  <a:lnTo>
                    <a:pt x="543636" y="83148"/>
                  </a:lnTo>
                  <a:lnTo>
                    <a:pt x="536167" y="85139"/>
                  </a:lnTo>
                  <a:lnTo>
                    <a:pt x="529529" y="89122"/>
                  </a:lnTo>
                  <a:lnTo>
                    <a:pt x="523056" y="92940"/>
                  </a:lnTo>
                  <a:lnTo>
                    <a:pt x="508866" y="131194"/>
                  </a:lnTo>
                  <a:lnTo>
                    <a:pt x="509209" y="138196"/>
                  </a:lnTo>
                  <a:lnTo>
                    <a:pt x="529529" y="173515"/>
                  </a:lnTo>
                  <a:lnTo>
                    <a:pt x="543636" y="179241"/>
                  </a:lnTo>
                  <a:lnTo>
                    <a:pt x="551934" y="179241"/>
                  </a:lnTo>
                  <a:lnTo>
                    <a:pt x="588389" y="159154"/>
                  </a:lnTo>
                  <a:lnTo>
                    <a:pt x="588541" y="158828"/>
                  </a:lnTo>
                  <a:lnTo>
                    <a:pt x="546457" y="158828"/>
                  </a:lnTo>
                  <a:lnTo>
                    <a:pt x="542216" y="156587"/>
                  </a:lnTo>
                  <a:lnTo>
                    <a:pt x="538740" y="151857"/>
                  </a:lnTo>
                  <a:lnTo>
                    <a:pt x="535421" y="147210"/>
                  </a:lnTo>
                  <a:lnTo>
                    <a:pt x="533761" y="140323"/>
                  </a:lnTo>
                  <a:lnTo>
                    <a:pt x="533761" y="122066"/>
                  </a:lnTo>
                  <a:lnTo>
                    <a:pt x="535361" y="115428"/>
                  </a:lnTo>
                  <a:lnTo>
                    <a:pt x="535421" y="115179"/>
                  </a:lnTo>
                  <a:lnTo>
                    <a:pt x="542000" y="105968"/>
                  </a:lnTo>
                  <a:lnTo>
                    <a:pt x="546457" y="103561"/>
                  </a:lnTo>
                  <a:lnTo>
                    <a:pt x="588477" y="103561"/>
                  </a:lnTo>
                  <a:lnTo>
                    <a:pt x="588389" y="103375"/>
                  </a:lnTo>
                  <a:lnTo>
                    <a:pt x="583052" y="96342"/>
                  </a:lnTo>
                  <a:lnTo>
                    <a:pt x="576627" y="90569"/>
                  </a:lnTo>
                  <a:lnTo>
                    <a:pt x="569298" y="86446"/>
                  </a:lnTo>
                  <a:lnTo>
                    <a:pt x="561067" y="83972"/>
                  </a:lnTo>
                  <a:lnTo>
                    <a:pt x="551934" y="83148"/>
                  </a:lnTo>
                  <a:close/>
                </a:path>
                <a:path w="595630" h="180340">
                  <a:moveTo>
                    <a:pt x="567120" y="2987"/>
                  </a:moveTo>
                  <a:lnTo>
                    <a:pt x="537495" y="2987"/>
                  </a:lnTo>
                  <a:lnTo>
                    <a:pt x="418442" y="177333"/>
                  </a:lnTo>
                  <a:lnTo>
                    <a:pt x="448067" y="177333"/>
                  </a:lnTo>
                  <a:lnTo>
                    <a:pt x="567120" y="2987"/>
                  </a:lnTo>
                  <a:close/>
                </a:path>
                <a:path w="595630" h="180340">
                  <a:moveTo>
                    <a:pt x="588477" y="103561"/>
                  </a:moveTo>
                  <a:lnTo>
                    <a:pt x="557577" y="103561"/>
                  </a:lnTo>
                  <a:lnTo>
                    <a:pt x="561975" y="105968"/>
                  </a:lnTo>
                  <a:lnTo>
                    <a:pt x="565128" y="110781"/>
                  </a:lnTo>
                  <a:lnTo>
                    <a:pt x="568448" y="115428"/>
                  </a:lnTo>
                  <a:lnTo>
                    <a:pt x="570067" y="122066"/>
                  </a:lnTo>
                  <a:lnTo>
                    <a:pt x="570067" y="140323"/>
                  </a:lnTo>
                  <a:lnTo>
                    <a:pt x="568448" y="147044"/>
                  </a:lnTo>
                  <a:lnTo>
                    <a:pt x="565128" y="151857"/>
                  </a:lnTo>
                  <a:lnTo>
                    <a:pt x="561818" y="156587"/>
                  </a:lnTo>
                  <a:lnTo>
                    <a:pt x="557577" y="158828"/>
                  </a:lnTo>
                  <a:lnTo>
                    <a:pt x="588541" y="158828"/>
                  </a:lnTo>
                  <a:lnTo>
                    <a:pt x="592201" y="150924"/>
                  </a:lnTo>
                  <a:lnTo>
                    <a:pt x="594488" y="141604"/>
                  </a:lnTo>
                  <a:lnTo>
                    <a:pt x="595251" y="131194"/>
                  </a:lnTo>
                  <a:lnTo>
                    <a:pt x="594593" y="122232"/>
                  </a:lnTo>
                  <a:lnTo>
                    <a:pt x="594488" y="120801"/>
                  </a:lnTo>
                  <a:lnTo>
                    <a:pt x="592201" y="111528"/>
                  </a:lnTo>
                  <a:lnTo>
                    <a:pt x="588477" y="103561"/>
                  </a:lnTo>
                  <a:close/>
                </a:path>
                <a:path w="595630" h="180340">
                  <a:moveTo>
                    <a:pt x="442115" y="96342"/>
                  </a:moveTo>
                  <a:lnTo>
                    <a:pt x="425239" y="96342"/>
                  </a:lnTo>
                  <a:lnTo>
                    <a:pt x="433684" y="97089"/>
                  </a:lnTo>
                  <a:lnTo>
                    <a:pt x="442115" y="96342"/>
                  </a:lnTo>
                  <a:close/>
                </a:path>
                <a:path w="595630" h="180340">
                  <a:moveTo>
                    <a:pt x="433684" y="995"/>
                  </a:moveTo>
                  <a:lnTo>
                    <a:pt x="397089" y="21222"/>
                  </a:lnTo>
                  <a:lnTo>
                    <a:pt x="390368" y="49042"/>
                  </a:lnTo>
                  <a:lnTo>
                    <a:pt x="391011" y="58004"/>
                  </a:lnTo>
                  <a:lnTo>
                    <a:pt x="416258" y="93852"/>
                  </a:lnTo>
                  <a:lnTo>
                    <a:pt x="424748" y="96342"/>
                  </a:lnTo>
                  <a:lnTo>
                    <a:pt x="442607" y="96342"/>
                  </a:lnTo>
                  <a:lnTo>
                    <a:pt x="470179" y="76675"/>
                  </a:lnTo>
                  <a:lnTo>
                    <a:pt x="428208" y="76675"/>
                  </a:lnTo>
                  <a:lnTo>
                    <a:pt x="423809" y="74352"/>
                  </a:lnTo>
                  <a:lnTo>
                    <a:pt x="420490" y="69705"/>
                  </a:lnTo>
                  <a:lnTo>
                    <a:pt x="417285" y="65058"/>
                  </a:lnTo>
                  <a:lnTo>
                    <a:pt x="417171" y="64892"/>
                  </a:lnTo>
                  <a:lnTo>
                    <a:pt x="415551" y="58170"/>
                  </a:lnTo>
                  <a:lnTo>
                    <a:pt x="415552" y="39914"/>
                  </a:lnTo>
                  <a:lnTo>
                    <a:pt x="417171" y="33275"/>
                  </a:lnTo>
                  <a:lnTo>
                    <a:pt x="420490" y="28628"/>
                  </a:lnTo>
                  <a:lnTo>
                    <a:pt x="423809" y="23815"/>
                  </a:lnTo>
                  <a:lnTo>
                    <a:pt x="428208" y="21409"/>
                  </a:lnTo>
                  <a:lnTo>
                    <a:pt x="470116" y="21409"/>
                  </a:lnTo>
                  <a:lnTo>
                    <a:pt x="470031" y="21222"/>
                  </a:lnTo>
                  <a:lnTo>
                    <a:pt x="464803" y="14189"/>
                  </a:lnTo>
                  <a:lnTo>
                    <a:pt x="458377" y="8417"/>
                  </a:lnTo>
                  <a:lnTo>
                    <a:pt x="451048" y="4294"/>
                  </a:lnTo>
                  <a:lnTo>
                    <a:pt x="442818" y="1820"/>
                  </a:lnTo>
                  <a:lnTo>
                    <a:pt x="433684" y="995"/>
                  </a:lnTo>
                  <a:close/>
                </a:path>
                <a:path w="595630" h="180340">
                  <a:moveTo>
                    <a:pt x="470116" y="21409"/>
                  </a:moveTo>
                  <a:lnTo>
                    <a:pt x="439327" y="21409"/>
                  </a:lnTo>
                  <a:lnTo>
                    <a:pt x="443782" y="23815"/>
                  </a:lnTo>
                  <a:lnTo>
                    <a:pt x="446879" y="28379"/>
                  </a:lnTo>
                  <a:lnTo>
                    <a:pt x="450198" y="33026"/>
                  </a:lnTo>
                  <a:lnTo>
                    <a:pt x="451857" y="39914"/>
                  </a:lnTo>
                  <a:lnTo>
                    <a:pt x="451857" y="58170"/>
                  </a:lnTo>
                  <a:lnTo>
                    <a:pt x="450238" y="64892"/>
                  </a:lnTo>
                  <a:lnTo>
                    <a:pt x="450198" y="65058"/>
                  </a:lnTo>
                  <a:lnTo>
                    <a:pt x="446879" y="69705"/>
                  </a:lnTo>
                  <a:lnTo>
                    <a:pt x="443725" y="74352"/>
                  </a:lnTo>
                  <a:lnTo>
                    <a:pt x="439327" y="76675"/>
                  </a:lnTo>
                  <a:lnTo>
                    <a:pt x="470179" y="76675"/>
                  </a:lnTo>
                  <a:lnTo>
                    <a:pt x="473765" y="68771"/>
                  </a:lnTo>
                  <a:lnTo>
                    <a:pt x="476005" y="59451"/>
                  </a:lnTo>
                  <a:lnTo>
                    <a:pt x="476752" y="49042"/>
                  </a:lnTo>
                  <a:lnTo>
                    <a:pt x="476108" y="40080"/>
                  </a:lnTo>
                  <a:lnTo>
                    <a:pt x="476005" y="38648"/>
                  </a:lnTo>
                  <a:lnTo>
                    <a:pt x="473765" y="29375"/>
                  </a:lnTo>
                  <a:lnTo>
                    <a:pt x="470116" y="214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8" name="object 128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34630" y="7963759"/>
              <a:ext cx="907017" cy="235411"/>
            </a:xfrm>
            <a:prstGeom prst="rect">
              <a:avLst/>
            </a:prstGeom>
          </p:spPr>
        </p:pic>
      </p:grpSp>
      <p:pic>
        <p:nvPicPr>
          <p:cNvPr id="129" name="object 129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63851" y="3904760"/>
            <a:ext cx="7022714" cy="1521923"/>
          </a:xfrm>
          <a:prstGeom prst="rect">
            <a:avLst/>
          </a:prstGeom>
        </p:spPr>
      </p:pic>
      <p:pic>
        <p:nvPicPr>
          <p:cNvPr id="130" name="object 130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312980" y="3904760"/>
            <a:ext cx="10874701" cy="1521923"/>
          </a:xfrm>
          <a:prstGeom prst="rect">
            <a:avLst/>
          </a:prstGeom>
        </p:spPr>
      </p:pic>
      <p:pic>
        <p:nvPicPr>
          <p:cNvPr id="131" name="object 131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069279" y="3391682"/>
            <a:ext cx="3577857" cy="255401"/>
          </a:xfrm>
          <a:prstGeom prst="rect">
            <a:avLst/>
          </a:prstGeom>
        </p:spPr>
      </p:pic>
      <p:pic>
        <p:nvPicPr>
          <p:cNvPr id="132" name="object 132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4689224" y="6693862"/>
            <a:ext cx="1272925" cy="528083"/>
          </a:xfrm>
          <a:prstGeom prst="rect">
            <a:avLst/>
          </a:prstGeom>
        </p:spPr>
      </p:pic>
      <p:sp>
        <p:nvSpPr>
          <p:cNvPr id="133" name="object 133" descr=""/>
          <p:cNvSpPr/>
          <p:nvPr/>
        </p:nvSpPr>
        <p:spPr>
          <a:xfrm>
            <a:off x="13827836" y="6747900"/>
            <a:ext cx="718185" cy="429895"/>
          </a:xfrm>
          <a:custGeom>
            <a:avLst/>
            <a:gdLst/>
            <a:ahLst/>
            <a:cxnLst/>
            <a:rect l="l" t="t" r="r" b="b"/>
            <a:pathLst>
              <a:path w="718184" h="429895">
                <a:moveTo>
                  <a:pt x="37382" y="311521"/>
                </a:moveTo>
                <a:lnTo>
                  <a:pt x="0" y="385100"/>
                </a:lnTo>
                <a:lnTo>
                  <a:pt x="15613" y="395187"/>
                </a:lnTo>
                <a:lnTo>
                  <a:pt x="32783" y="404088"/>
                </a:lnTo>
                <a:lnTo>
                  <a:pt x="71798" y="418329"/>
                </a:lnTo>
                <a:lnTo>
                  <a:pt x="114818" y="426784"/>
                </a:lnTo>
                <a:lnTo>
                  <a:pt x="158431" y="429603"/>
                </a:lnTo>
                <a:lnTo>
                  <a:pt x="185503" y="428453"/>
                </a:lnTo>
                <a:lnTo>
                  <a:pt x="232973" y="419256"/>
                </a:lnTo>
                <a:lnTo>
                  <a:pt x="271691" y="401269"/>
                </a:lnTo>
                <a:lnTo>
                  <a:pt x="311521" y="362552"/>
                </a:lnTo>
                <a:lnTo>
                  <a:pt x="318714" y="348904"/>
                </a:lnTo>
                <a:lnTo>
                  <a:pt x="156057" y="348904"/>
                </a:lnTo>
                <a:lnTo>
                  <a:pt x="139813" y="348311"/>
                </a:lnTo>
                <a:lnTo>
                  <a:pt x="91973" y="339410"/>
                </a:lnTo>
                <a:lnTo>
                  <a:pt x="49695" y="319940"/>
                </a:lnTo>
                <a:lnTo>
                  <a:pt x="37382" y="311521"/>
                </a:lnTo>
                <a:close/>
              </a:path>
              <a:path w="718184" h="429895">
                <a:moveTo>
                  <a:pt x="311521" y="7120"/>
                </a:moveTo>
                <a:lnTo>
                  <a:pt x="20768" y="7120"/>
                </a:lnTo>
                <a:lnTo>
                  <a:pt x="20768" y="84259"/>
                </a:lnTo>
                <a:lnTo>
                  <a:pt x="197593" y="84259"/>
                </a:lnTo>
                <a:lnTo>
                  <a:pt x="112147" y="180979"/>
                </a:lnTo>
                <a:lnTo>
                  <a:pt x="112147" y="244470"/>
                </a:lnTo>
                <a:lnTo>
                  <a:pt x="156057" y="244470"/>
                </a:lnTo>
                <a:lnTo>
                  <a:pt x="190065" y="247659"/>
                </a:lnTo>
                <a:lnTo>
                  <a:pt x="214356" y="257228"/>
                </a:lnTo>
                <a:lnTo>
                  <a:pt x="228931" y="273174"/>
                </a:lnTo>
                <a:lnTo>
                  <a:pt x="233789" y="295500"/>
                </a:lnTo>
                <a:lnTo>
                  <a:pt x="232491" y="307553"/>
                </a:lnTo>
                <a:lnTo>
                  <a:pt x="201673" y="341227"/>
                </a:lnTo>
                <a:lnTo>
                  <a:pt x="156057" y="348904"/>
                </a:lnTo>
                <a:lnTo>
                  <a:pt x="318714" y="348904"/>
                </a:lnTo>
                <a:lnTo>
                  <a:pt x="319829" y="346790"/>
                </a:lnTo>
                <a:lnTo>
                  <a:pt x="325762" y="330361"/>
                </a:lnTo>
                <a:lnTo>
                  <a:pt x="329323" y="313264"/>
                </a:lnTo>
                <a:lnTo>
                  <a:pt x="330509" y="295500"/>
                </a:lnTo>
                <a:lnTo>
                  <a:pt x="328704" y="273174"/>
                </a:lnTo>
                <a:lnTo>
                  <a:pt x="314154" y="233863"/>
                </a:lnTo>
                <a:lnTo>
                  <a:pt x="285302" y="202600"/>
                </a:lnTo>
                <a:lnTo>
                  <a:pt x="243469" y="182129"/>
                </a:lnTo>
                <a:lnTo>
                  <a:pt x="217768" y="176232"/>
                </a:lnTo>
                <a:lnTo>
                  <a:pt x="311521" y="69424"/>
                </a:lnTo>
                <a:lnTo>
                  <a:pt x="311521" y="7120"/>
                </a:lnTo>
                <a:close/>
              </a:path>
              <a:path w="718184" h="429895">
                <a:moveTo>
                  <a:pt x="586727" y="0"/>
                </a:moveTo>
                <a:lnTo>
                  <a:pt x="527538" y="6527"/>
                </a:lnTo>
                <a:lnTo>
                  <a:pt x="475766" y="26108"/>
                </a:lnTo>
                <a:lnTo>
                  <a:pt x="433488" y="58299"/>
                </a:lnTo>
                <a:lnTo>
                  <a:pt x="401594" y="102653"/>
                </a:lnTo>
                <a:lnTo>
                  <a:pt x="381567" y="158134"/>
                </a:lnTo>
                <a:lnTo>
                  <a:pt x="374892" y="223702"/>
                </a:lnTo>
                <a:lnTo>
                  <a:pt x="377970" y="270393"/>
                </a:lnTo>
                <a:lnTo>
                  <a:pt x="386695" y="309111"/>
                </a:lnTo>
                <a:lnTo>
                  <a:pt x="402595" y="346642"/>
                </a:lnTo>
                <a:lnTo>
                  <a:pt x="451141" y="399563"/>
                </a:lnTo>
                <a:lnTo>
                  <a:pt x="519379" y="426265"/>
                </a:lnTo>
                <a:lnTo>
                  <a:pt x="560618" y="429603"/>
                </a:lnTo>
                <a:lnTo>
                  <a:pt x="582054" y="428565"/>
                </a:lnTo>
                <a:lnTo>
                  <a:pt x="621810" y="420257"/>
                </a:lnTo>
                <a:lnTo>
                  <a:pt x="657264" y="403494"/>
                </a:lnTo>
                <a:lnTo>
                  <a:pt x="697094" y="364332"/>
                </a:lnTo>
                <a:lnTo>
                  <a:pt x="700721" y="357805"/>
                </a:lnTo>
                <a:lnTo>
                  <a:pt x="555278" y="357805"/>
                </a:lnTo>
                <a:lnTo>
                  <a:pt x="539809" y="356766"/>
                </a:lnTo>
                <a:lnTo>
                  <a:pt x="539420" y="356766"/>
                </a:lnTo>
                <a:lnTo>
                  <a:pt x="525016" y="353503"/>
                </a:lnTo>
                <a:lnTo>
                  <a:pt x="493307" y="331362"/>
                </a:lnTo>
                <a:lnTo>
                  <a:pt x="482293" y="296094"/>
                </a:lnTo>
                <a:lnTo>
                  <a:pt x="483554" y="283076"/>
                </a:lnTo>
                <a:lnTo>
                  <a:pt x="513259" y="243802"/>
                </a:lnTo>
                <a:lnTo>
                  <a:pt x="554091" y="233789"/>
                </a:lnTo>
                <a:lnTo>
                  <a:pt x="704413" y="233789"/>
                </a:lnTo>
                <a:lnTo>
                  <a:pt x="698875" y="223702"/>
                </a:lnTo>
                <a:lnTo>
                  <a:pt x="688528" y="209720"/>
                </a:lnTo>
                <a:lnTo>
                  <a:pt x="677786" y="198780"/>
                </a:lnTo>
                <a:lnTo>
                  <a:pt x="472205" y="198780"/>
                </a:lnTo>
                <a:lnTo>
                  <a:pt x="475168" y="171188"/>
                </a:lnTo>
                <a:lnTo>
                  <a:pt x="491787" y="126351"/>
                </a:lnTo>
                <a:lnTo>
                  <a:pt x="522234" y="95681"/>
                </a:lnTo>
                <a:lnTo>
                  <a:pt x="564067" y="80253"/>
                </a:lnTo>
                <a:lnTo>
                  <a:pt x="589100" y="78325"/>
                </a:lnTo>
                <a:lnTo>
                  <a:pt x="677304" y="78325"/>
                </a:lnTo>
                <a:lnTo>
                  <a:pt x="702435" y="28481"/>
                </a:lnTo>
                <a:lnTo>
                  <a:pt x="665052" y="11682"/>
                </a:lnTo>
                <a:lnTo>
                  <a:pt x="619214" y="1928"/>
                </a:lnTo>
                <a:lnTo>
                  <a:pt x="603156" y="482"/>
                </a:lnTo>
                <a:lnTo>
                  <a:pt x="586727" y="0"/>
                </a:lnTo>
                <a:close/>
              </a:path>
              <a:path w="718184" h="429895">
                <a:moveTo>
                  <a:pt x="704413" y="233789"/>
                </a:moveTo>
                <a:lnTo>
                  <a:pt x="554091" y="233789"/>
                </a:lnTo>
                <a:lnTo>
                  <a:pt x="569821" y="234902"/>
                </a:lnTo>
                <a:lnTo>
                  <a:pt x="569452" y="234902"/>
                </a:lnTo>
                <a:lnTo>
                  <a:pt x="605121" y="250997"/>
                </a:lnTo>
                <a:lnTo>
                  <a:pt x="619700" y="270393"/>
                </a:lnTo>
                <a:lnTo>
                  <a:pt x="619807" y="270578"/>
                </a:lnTo>
                <a:lnTo>
                  <a:pt x="623479" y="282594"/>
                </a:lnTo>
                <a:lnTo>
                  <a:pt x="624703" y="296094"/>
                </a:lnTo>
                <a:lnTo>
                  <a:pt x="623523" y="309111"/>
                </a:lnTo>
                <a:lnTo>
                  <a:pt x="594886" y="348459"/>
                </a:lnTo>
                <a:lnTo>
                  <a:pt x="555278" y="357805"/>
                </a:lnTo>
                <a:lnTo>
                  <a:pt x="700721" y="357805"/>
                </a:lnTo>
                <a:lnTo>
                  <a:pt x="716565" y="311484"/>
                </a:lnTo>
                <a:lnTo>
                  <a:pt x="717863" y="291347"/>
                </a:lnTo>
                <a:lnTo>
                  <a:pt x="716676" y="272655"/>
                </a:lnTo>
                <a:lnTo>
                  <a:pt x="713116" y="255151"/>
                </a:lnTo>
                <a:lnTo>
                  <a:pt x="707182" y="238833"/>
                </a:lnTo>
                <a:lnTo>
                  <a:pt x="704413" y="233789"/>
                </a:lnTo>
                <a:close/>
              </a:path>
              <a:path w="718184" h="429895">
                <a:moveTo>
                  <a:pt x="574859" y="161991"/>
                </a:moveTo>
                <a:lnTo>
                  <a:pt x="543744" y="164290"/>
                </a:lnTo>
                <a:lnTo>
                  <a:pt x="516263" y="171188"/>
                </a:lnTo>
                <a:lnTo>
                  <a:pt x="492417" y="182685"/>
                </a:lnTo>
                <a:lnTo>
                  <a:pt x="472205" y="198780"/>
                </a:lnTo>
                <a:lnTo>
                  <a:pt x="677786" y="198780"/>
                </a:lnTo>
                <a:lnTo>
                  <a:pt x="630488" y="171003"/>
                </a:lnTo>
                <a:lnTo>
                  <a:pt x="574859" y="161991"/>
                </a:lnTo>
                <a:close/>
              </a:path>
              <a:path w="718184" h="429895">
                <a:moveTo>
                  <a:pt x="677304" y="78325"/>
                </a:moveTo>
                <a:lnTo>
                  <a:pt x="589100" y="78325"/>
                </a:lnTo>
                <a:lnTo>
                  <a:pt x="611537" y="79623"/>
                </a:lnTo>
                <a:lnTo>
                  <a:pt x="631972" y="83517"/>
                </a:lnTo>
                <a:lnTo>
                  <a:pt x="650403" y="90007"/>
                </a:lnTo>
                <a:lnTo>
                  <a:pt x="666832" y="99093"/>
                </a:lnTo>
                <a:lnTo>
                  <a:pt x="677304" y="78325"/>
                </a:lnTo>
                <a:close/>
              </a:path>
            </a:pathLst>
          </a:custGeom>
          <a:solidFill>
            <a:srgbClr val="E151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 descr=""/>
          <p:cNvSpPr/>
          <p:nvPr/>
        </p:nvSpPr>
        <p:spPr>
          <a:xfrm>
            <a:off x="13141045" y="6751123"/>
            <a:ext cx="487680" cy="426720"/>
          </a:xfrm>
          <a:custGeom>
            <a:avLst/>
            <a:gdLst/>
            <a:ahLst/>
            <a:cxnLst/>
            <a:rect l="l" t="t" r="r" b="b"/>
            <a:pathLst>
              <a:path w="487680" h="426720">
                <a:moveTo>
                  <a:pt x="84991" y="0"/>
                </a:moveTo>
                <a:lnTo>
                  <a:pt x="39460" y="0"/>
                </a:lnTo>
                <a:lnTo>
                  <a:pt x="23690" y="3264"/>
                </a:lnTo>
                <a:lnTo>
                  <a:pt x="11193" y="12259"/>
                </a:lnTo>
                <a:lnTo>
                  <a:pt x="2964" y="25785"/>
                </a:lnTo>
                <a:lnTo>
                  <a:pt x="0" y="42642"/>
                </a:lnTo>
                <a:lnTo>
                  <a:pt x="0" y="93813"/>
                </a:lnTo>
                <a:lnTo>
                  <a:pt x="485664" y="93813"/>
                </a:lnTo>
                <a:lnTo>
                  <a:pt x="485664" y="56856"/>
                </a:lnTo>
                <a:lnTo>
                  <a:pt x="92579" y="56856"/>
                </a:lnTo>
                <a:lnTo>
                  <a:pt x="84991" y="51170"/>
                </a:lnTo>
                <a:lnTo>
                  <a:pt x="84991" y="0"/>
                </a:lnTo>
                <a:close/>
              </a:path>
              <a:path w="487680" h="426720">
                <a:moveTo>
                  <a:pt x="358177" y="0"/>
                </a:moveTo>
                <a:lnTo>
                  <a:pt x="115345" y="0"/>
                </a:lnTo>
                <a:lnTo>
                  <a:pt x="115345" y="51170"/>
                </a:lnTo>
                <a:lnTo>
                  <a:pt x="107756" y="56856"/>
                </a:lnTo>
                <a:lnTo>
                  <a:pt x="365765" y="56856"/>
                </a:lnTo>
                <a:lnTo>
                  <a:pt x="358177" y="51170"/>
                </a:lnTo>
                <a:lnTo>
                  <a:pt x="358177" y="0"/>
                </a:lnTo>
                <a:close/>
              </a:path>
              <a:path w="487680" h="426720">
                <a:moveTo>
                  <a:pt x="434062" y="0"/>
                </a:moveTo>
                <a:lnTo>
                  <a:pt x="388531" y="0"/>
                </a:lnTo>
                <a:lnTo>
                  <a:pt x="388531" y="51170"/>
                </a:lnTo>
                <a:lnTo>
                  <a:pt x="380942" y="56856"/>
                </a:lnTo>
                <a:lnTo>
                  <a:pt x="485664" y="56856"/>
                </a:lnTo>
                <a:lnTo>
                  <a:pt x="485664" y="42642"/>
                </a:lnTo>
                <a:lnTo>
                  <a:pt x="481016" y="25785"/>
                </a:lnTo>
                <a:lnTo>
                  <a:pt x="468969" y="12259"/>
                </a:lnTo>
                <a:lnTo>
                  <a:pt x="452369" y="3264"/>
                </a:lnTo>
                <a:lnTo>
                  <a:pt x="434062" y="0"/>
                </a:lnTo>
                <a:close/>
              </a:path>
              <a:path w="487680" h="426720">
                <a:moveTo>
                  <a:pt x="487181" y="123662"/>
                </a:moveTo>
                <a:lnTo>
                  <a:pt x="0" y="123662"/>
                </a:lnTo>
                <a:lnTo>
                  <a:pt x="0" y="383780"/>
                </a:lnTo>
                <a:lnTo>
                  <a:pt x="2885" y="400637"/>
                </a:lnTo>
                <a:lnTo>
                  <a:pt x="2987" y="401237"/>
                </a:lnTo>
                <a:lnTo>
                  <a:pt x="11382" y="414696"/>
                </a:lnTo>
                <a:lnTo>
                  <a:pt x="24330" y="423358"/>
                </a:lnTo>
                <a:lnTo>
                  <a:pt x="40977" y="426423"/>
                </a:lnTo>
                <a:lnTo>
                  <a:pt x="435579" y="426423"/>
                </a:lnTo>
                <a:lnTo>
                  <a:pt x="453887" y="423158"/>
                </a:lnTo>
                <a:lnTo>
                  <a:pt x="470487" y="414163"/>
                </a:lnTo>
                <a:lnTo>
                  <a:pt x="482533" y="400637"/>
                </a:lnTo>
                <a:lnTo>
                  <a:pt x="487181" y="383780"/>
                </a:lnTo>
                <a:lnTo>
                  <a:pt x="487181" y="362459"/>
                </a:lnTo>
                <a:lnTo>
                  <a:pt x="92579" y="362459"/>
                </a:lnTo>
                <a:lnTo>
                  <a:pt x="86508" y="358195"/>
                </a:lnTo>
                <a:lnTo>
                  <a:pt x="86508" y="309867"/>
                </a:lnTo>
                <a:lnTo>
                  <a:pt x="91062" y="304181"/>
                </a:lnTo>
                <a:lnTo>
                  <a:pt x="487181" y="304181"/>
                </a:lnTo>
                <a:lnTo>
                  <a:pt x="487181" y="234532"/>
                </a:lnTo>
                <a:lnTo>
                  <a:pt x="92579" y="234532"/>
                </a:lnTo>
                <a:lnTo>
                  <a:pt x="86508" y="230268"/>
                </a:lnTo>
                <a:lnTo>
                  <a:pt x="86508" y="181940"/>
                </a:lnTo>
                <a:lnTo>
                  <a:pt x="91062" y="176254"/>
                </a:lnTo>
                <a:lnTo>
                  <a:pt x="487181" y="176254"/>
                </a:lnTo>
                <a:lnTo>
                  <a:pt x="487181" y="123662"/>
                </a:lnTo>
                <a:close/>
              </a:path>
              <a:path w="487680" h="426720">
                <a:moveTo>
                  <a:pt x="210960" y="304181"/>
                </a:moveTo>
                <a:lnTo>
                  <a:pt x="142663" y="304181"/>
                </a:lnTo>
                <a:lnTo>
                  <a:pt x="148734" y="308446"/>
                </a:lnTo>
                <a:lnTo>
                  <a:pt x="148734" y="351088"/>
                </a:lnTo>
                <a:lnTo>
                  <a:pt x="147216" y="358195"/>
                </a:lnTo>
                <a:lnTo>
                  <a:pt x="142663" y="362459"/>
                </a:lnTo>
                <a:lnTo>
                  <a:pt x="212478" y="362459"/>
                </a:lnTo>
                <a:lnTo>
                  <a:pt x="206407" y="358195"/>
                </a:lnTo>
                <a:lnTo>
                  <a:pt x="206407" y="309867"/>
                </a:lnTo>
                <a:lnTo>
                  <a:pt x="210960" y="304181"/>
                </a:lnTo>
                <a:close/>
              </a:path>
              <a:path w="487680" h="426720">
                <a:moveTo>
                  <a:pt x="332376" y="304181"/>
                </a:moveTo>
                <a:lnTo>
                  <a:pt x="262562" y="304181"/>
                </a:lnTo>
                <a:lnTo>
                  <a:pt x="268632" y="308446"/>
                </a:lnTo>
                <a:lnTo>
                  <a:pt x="268632" y="358195"/>
                </a:lnTo>
                <a:lnTo>
                  <a:pt x="264079" y="362459"/>
                </a:lnTo>
                <a:lnTo>
                  <a:pt x="333894" y="362459"/>
                </a:lnTo>
                <a:lnTo>
                  <a:pt x="327823" y="358195"/>
                </a:lnTo>
                <a:lnTo>
                  <a:pt x="327823" y="309867"/>
                </a:lnTo>
                <a:lnTo>
                  <a:pt x="332376" y="304181"/>
                </a:lnTo>
                <a:close/>
              </a:path>
              <a:path w="487680" h="426720">
                <a:moveTo>
                  <a:pt x="487181" y="304181"/>
                </a:moveTo>
                <a:lnTo>
                  <a:pt x="383978" y="304181"/>
                </a:lnTo>
                <a:lnTo>
                  <a:pt x="390048" y="308446"/>
                </a:lnTo>
                <a:lnTo>
                  <a:pt x="390048" y="358195"/>
                </a:lnTo>
                <a:lnTo>
                  <a:pt x="385495" y="362459"/>
                </a:lnTo>
                <a:lnTo>
                  <a:pt x="487181" y="362459"/>
                </a:lnTo>
                <a:lnTo>
                  <a:pt x="487181" y="304181"/>
                </a:lnTo>
                <a:close/>
              </a:path>
              <a:path w="487680" h="426720">
                <a:moveTo>
                  <a:pt x="210960" y="176254"/>
                </a:moveTo>
                <a:lnTo>
                  <a:pt x="142663" y="176254"/>
                </a:lnTo>
                <a:lnTo>
                  <a:pt x="148734" y="180519"/>
                </a:lnTo>
                <a:lnTo>
                  <a:pt x="148734" y="223161"/>
                </a:lnTo>
                <a:lnTo>
                  <a:pt x="147216" y="230268"/>
                </a:lnTo>
                <a:lnTo>
                  <a:pt x="142663" y="234532"/>
                </a:lnTo>
                <a:lnTo>
                  <a:pt x="212478" y="234532"/>
                </a:lnTo>
                <a:lnTo>
                  <a:pt x="206407" y="230268"/>
                </a:lnTo>
                <a:lnTo>
                  <a:pt x="206407" y="181940"/>
                </a:lnTo>
                <a:lnTo>
                  <a:pt x="210960" y="176254"/>
                </a:lnTo>
                <a:close/>
              </a:path>
              <a:path w="487680" h="426720">
                <a:moveTo>
                  <a:pt x="332376" y="176254"/>
                </a:moveTo>
                <a:lnTo>
                  <a:pt x="262562" y="176254"/>
                </a:lnTo>
                <a:lnTo>
                  <a:pt x="268632" y="180519"/>
                </a:lnTo>
                <a:lnTo>
                  <a:pt x="268632" y="230268"/>
                </a:lnTo>
                <a:lnTo>
                  <a:pt x="264079" y="234532"/>
                </a:lnTo>
                <a:lnTo>
                  <a:pt x="333894" y="234532"/>
                </a:lnTo>
                <a:lnTo>
                  <a:pt x="327823" y="230268"/>
                </a:lnTo>
                <a:lnTo>
                  <a:pt x="327823" y="181940"/>
                </a:lnTo>
                <a:lnTo>
                  <a:pt x="332376" y="176254"/>
                </a:lnTo>
                <a:close/>
              </a:path>
              <a:path w="487680" h="426720">
                <a:moveTo>
                  <a:pt x="487181" y="176254"/>
                </a:moveTo>
                <a:lnTo>
                  <a:pt x="383978" y="176254"/>
                </a:lnTo>
                <a:lnTo>
                  <a:pt x="390048" y="180519"/>
                </a:lnTo>
                <a:lnTo>
                  <a:pt x="390048" y="230268"/>
                </a:lnTo>
                <a:lnTo>
                  <a:pt x="385495" y="234532"/>
                </a:lnTo>
                <a:lnTo>
                  <a:pt x="487181" y="234532"/>
                </a:lnTo>
                <a:lnTo>
                  <a:pt x="487181" y="176254"/>
                </a:lnTo>
                <a:close/>
              </a:path>
            </a:pathLst>
          </a:custGeom>
          <a:solidFill>
            <a:srgbClr val="C1B7B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5" name="object 135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813966" y="4254052"/>
            <a:ext cx="847674" cy="851789"/>
          </a:xfrm>
          <a:prstGeom prst="rect">
            <a:avLst/>
          </a:prstGeom>
        </p:spPr>
      </p:pic>
      <p:grpSp>
        <p:nvGrpSpPr>
          <p:cNvPr id="136" name="object 136" descr=""/>
          <p:cNvGrpSpPr/>
          <p:nvPr/>
        </p:nvGrpSpPr>
        <p:grpSpPr>
          <a:xfrm>
            <a:off x="3030046" y="9024714"/>
            <a:ext cx="593725" cy="1057275"/>
            <a:chOff x="3030046" y="9024714"/>
            <a:chExt cx="593725" cy="1057275"/>
          </a:xfrm>
        </p:grpSpPr>
        <p:sp>
          <p:nvSpPr>
            <p:cNvPr id="137" name="object 137" descr=""/>
            <p:cNvSpPr/>
            <p:nvPr/>
          </p:nvSpPr>
          <p:spPr>
            <a:xfrm>
              <a:off x="3094190" y="9226153"/>
              <a:ext cx="477520" cy="855980"/>
            </a:xfrm>
            <a:custGeom>
              <a:avLst/>
              <a:gdLst/>
              <a:ahLst/>
              <a:cxnLst/>
              <a:rect l="l" t="t" r="r" b="b"/>
              <a:pathLst>
                <a:path w="477520" h="855979">
                  <a:moveTo>
                    <a:pt x="51816" y="0"/>
                  </a:moveTo>
                  <a:lnTo>
                    <a:pt x="425546" y="0"/>
                  </a:lnTo>
                  <a:lnTo>
                    <a:pt x="445716" y="4071"/>
                  </a:lnTo>
                  <a:lnTo>
                    <a:pt x="462186" y="15176"/>
                  </a:lnTo>
                  <a:lnTo>
                    <a:pt x="473291" y="31646"/>
                  </a:lnTo>
                  <a:lnTo>
                    <a:pt x="477363" y="51816"/>
                  </a:lnTo>
                  <a:lnTo>
                    <a:pt x="477363" y="855555"/>
                  </a:lnTo>
                  <a:lnTo>
                    <a:pt x="0" y="855555"/>
                  </a:lnTo>
                  <a:lnTo>
                    <a:pt x="0" y="51816"/>
                  </a:lnTo>
                  <a:lnTo>
                    <a:pt x="4071" y="31646"/>
                  </a:lnTo>
                  <a:lnTo>
                    <a:pt x="15176" y="15176"/>
                  </a:lnTo>
                  <a:lnTo>
                    <a:pt x="31646" y="4071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FF8B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3030046" y="9024714"/>
              <a:ext cx="593725" cy="179705"/>
            </a:xfrm>
            <a:custGeom>
              <a:avLst/>
              <a:gdLst/>
              <a:ahLst/>
              <a:cxnLst/>
              <a:rect l="l" t="t" r="r" b="b"/>
              <a:pathLst>
                <a:path w="593725" h="179704">
                  <a:moveTo>
                    <a:pt x="133186" y="139659"/>
                  </a:moveTo>
                  <a:lnTo>
                    <a:pt x="93852" y="139659"/>
                  </a:lnTo>
                  <a:lnTo>
                    <a:pt x="93852" y="176254"/>
                  </a:lnTo>
                  <a:lnTo>
                    <a:pt x="133186" y="176254"/>
                  </a:lnTo>
                  <a:lnTo>
                    <a:pt x="133186" y="139659"/>
                  </a:lnTo>
                  <a:close/>
                </a:path>
                <a:path w="593725" h="179704">
                  <a:moveTo>
                    <a:pt x="124473" y="1991"/>
                  </a:moveTo>
                  <a:lnTo>
                    <a:pt x="82152" y="1991"/>
                  </a:lnTo>
                  <a:lnTo>
                    <a:pt x="0" y="112523"/>
                  </a:lnTo>
                  <a:lnTo>
                    <a:pt x="0" y="139659"/>
                  </a:lnTo>
                  <a:lnTo>
                    <a:pt x="161566" y="139659"/>
                  </a:lnTo>
                  <a:lnTo>
                    <a:pt x="161566" y="106798"/>
                  </a:lnTo>
                  <a:lnTo>
                    <a:pt x="48295" y="106798"/>
                  </a:lnTo>
                  <a:lnTo>
                    <a:pt x="124473" y="1991"/>
                  </a:lnTo>
                  <a:close/>
                </a:path>
                <a:path w="593725" h="179704">
                  <a:moveTo>
                    <a:pt x="133186" y="74186"/>
                  </a:moveTo>
                  <a:lnTo>
                    <a:pt x="95097" y="74186"/>
                  </a:lnTo>
                  <a:lnTo>
                    <a:pt x="95097" y="106798"/>
                  </a:lnTo>
                  <a:lnTo>
                    <a:pt x="133186" y="106798"/>
                  </a:lnTo>
                  <a:lnTo>
                    <a:pt x="133186" y="74186"/>
                  </a:lnTo>
                  <a:close/>
                </a:path>
                <a:path w="593725" h="179704">
                  <a:moveTo>
                    <a:pt x="181855" y="129701"/>
                  </a:moveTo>
                  <a:lnTo>
                    <a:pt x="165923" y="160570"/>
                  </a:lnTo>
                  <a:lnTo>
                    <a:pt x="172473" y="164802"/>
                  </a:lnTo>
                  <a:lnTo>
                    <a:pt x="179677" y="168537"/>
                  </a:lnTo>
                  <a:lnTo>
                    <a:pt x="223211" y="178946"/>
                  </a:lnTo>
                  <a:lnTo>
                    <a:pt x="232391" y="179241"/>
                  </a:lnTo>
                  <a:lnTo>
                    <a:pt x="243858" y="178759"/>
                  </a:lnTo>
                  <a:lnTo>
                    <a:pt x="286786" y="162313"/>
                  </a:lnTo>
                  <a:lnTo>
                    <a:pt x="299561" y="145384"/>
                  </a:lnTo>
                  <a:lnTo>
                    <a:pt x="231396" y="145384"/>
                  </a:lnTo>
                  <a:lnTo>
                    <a:pt x="224596" y="145136"/>
                  </a:lnTo>
                  <a:lnTo>
                    <a:pt x="187021" y="133233"/>
                  </a:lnTo>
                  <a:lnTo>
                    <a:pt x="181855" y="129701"/>
                  </a:lnTo>
                  <a:close/>
                </a:path>
                <a:path w="593725" h="179704">
                  <a:moveTo>
                    <a:pt x="294130" y="1991"/>
                  </a:moveTo>
                  <a:lnTo>
                    <a:pt x="187830" y="1991"/>
                  </a:lnTo>
                  <a:lnTo>
                    <a:pt x="178936" y="99329"/>
                  </a:lnTo>
                  <a:lnTo>
                    <a:pt x="178868" y="100076"/>
                  </a:lnTo>
                  <a:lnTo>
                    <a:pt x="223429" y="100076"/>
                  </a:lnTo>
                  <a:lnTo>
                    <a:pt x="233792" y="100434"/>
                  </a:lnTo>
                  <a:lnTo>
                    <a:pt x="264008" y="115262"/>
                  </a:lnTo>
                  <a:lnTo>
                    <a:pt x="264008" y="129867"/>
                  </a:lnTo>
                  <a:lnTo>
                    <a:pt x="261103" y="135427"/>
                  </a:lnTo>
                  <a:lnTo>
                    <a:pt x="249486" y="143393"/>
                  </a:lnTo>
                  <a:lnTo>
                    <a:pt x="241519" y="145384"/>
                  </a:lnTo>
                  <a:lnTo>
                    <a:pt x="299561" y="145384"/>
                  </a:lnTo>
                  <a:lnTo>
                    <a:pt x="304835" y="121486"/>
                  </a:lnTo>
                  <a:lnTo>
                    <a:pt x="303730" y="109785"/>
                  </a:lnTo>
                  <a:lnTo>
                    <a:pt x="277233" y="75726"/>
                  </a:lnTo>
                  <a:lnTo>
                    <a:pt x="232889" y="67464"/>
                  </a:lnTo>
                  <a:lnTo>
                    <a:pt x="218699" y="67464"/>
                  </a:lnTo>
                  <a:lnTo>
                    <a:pt x="221438" y="34354"/>
                  </a:lnTo>
                  <a:lnTo>
                    <a:pt x="294130" y="34354"/>
                  </a:lnTo>
                  <a:lnTo>
                    <a:pt x="294130" y="1991"/>
                  </a:lnTo>
                  <a:close/>
                </a:path>
                <a:path w="593725" h="179704">
                  <a:moveTo>
                    <a:pt x="550279" y="82152"/>
                  </a:moveTo>
                  <a:lnTo>
                    <a:pt x="541981" y="82152"/>
                  </a:lnTo>
                  <a:lnTo>
                    <a:pt x="534512" y="84144"/>
                  </a:lnTo>
                  <a:lnTo>
                    <a:pt x="527874" y="88127"/>
                  </a:lnTo>
                  <a:lnTo>
                    <a:pt x="521401" y="91944"/>
                  </a:lnTo>
                  <a:lnTo>
                    <a:pt x="507211" y="130199"/>
                  </a:lnTo>
                  <a:lnTo>
                    <a:pt x="507553" y="137200"/>
                  </a:lnTo>
                  <a:lnTo>
                    <a:pt x="527874" y="172520"/>
                  </a:lnTo>
                  <a:lnTo>
                    <a:pt x="541981" y="178245"/>
                  </a:lnTo>
                  <a:lnTo>
                    <a:pt x="550279" y="178245"/>
                  </a:lnTo>
                  <a:lnTo>
                    <a:pt x="586734" y="158159"/>
                  </a:lnTo>
                  <a:lnTo>
                    <a:pt x="586885" y="157832"/>
                  </a:lnTo>
                  <a:lnTo>
                    <a:pt x="544802" y="157832"/>
                  </a:lnTo>
                  <a:lnTo>
                    <a:pt x="540561" y="155591"/>
                  </a:lnTo>
                  <a:lnTo>
                    <a:pt x="537085" y="150861"/>
                  </a:lnTo>
                  <a:lnTo>
                    <a:pt x="533765" y="146214"/>
                  </a:lnTo>
                  <a:lnTo>
                    <a:pt x="532106" y="139327"/>
                  </a:lnTo>
                  <a:lnTo>
                    <a:pt x="532106" y="121071"/>
                  </a:lnTo>
                  <a:lnTo>
                    <a:pt x="533706" y="114432"/>
                  </a:lnTo>
                  <a:lnTo>
                    <a:pt x="533765" y="114183"/>
                  </a:lnTo>
                  <a:lnTo>
                    <a:pt x="540345" y="104972"/>
                  </a:lnTo>
                  <a:lnTo>
                    <a:pt x="544802" y="102566"/>
                  </a:lnTo>
                  <a:lnTo>
                    <a:pt x="586821" y="102566"/>
                  </a:lnTo>
                  <a:lnTo>
                    <a:pt x="586734" y="102379"/>
                  </a:lnTo>
                  <a:lnTo>
                    <a:pt x="581397" y="95346"/>
                  </a:lnTo>
                  <a:lnTo>
                    <a:pt x="574971" y="89574"/>
                  </a:lnTo>
                  <a:lnTo>
                    <a:pt x="567643" y="85450"/>
                  </a:lnTo>
                  <a:lnTo>
                    <a:pt x="559412" y="82977"/>
                  </a:lnTo>
                  <a:lnTo>
                    <a:pt x="550279" y="82152"/>
                  </a:lnTo>
                  <a:close/>
                </a:path>
                <a:path w="593725" h="179704">
                  <a:moveTo>
                    <a:pt x="565465" y="1991"/>
                  </a:moveTo>
                  <a:lnTo>
                    <a:pt x="535840" y="1991"/>
                  </a:lnTo>
                  <a:lnTo>
                    <a:pt x="416787" y="176337"/>
                  </a:lnTo>
                  <a:lnTo>
                    <a:pt x="446411" y="176337"/>
                  </a:lnTo>
                  <a:lnTo>
                    <a:pt x="565465" y="1991"/>
                  </a:lnTo>
                  <a:close/>
                </a:path>
                <a:path w="593725" h="179704">
                  <a:moveTo>
                    <a:pt x="586821" y="102566"/>
                  </a:moveTo>
                  <a:lnTo>
                    <a:pt x="555922" y="102566"/>
                  </a:lnTo>
                  <a:lnTo>
                    <a:pt x="560320" y="104972"/>
                  </a:lnTo>
                  <a:lnTo>
                    <a:pt x="563473" y="109785"/>
                  </a:lnTo>
                  <a:lnTo>
                    <a:pt x="566792" y="114432"/>
                  </a:lnTo>
                  <a:lnTo>
                    <a:pt x="568412" y="121071"/>
                  </a:lnTo>
                  <a:lnTo>
                    <a:pt x="568412" y="139327"/>
                  </a:lnTo>
                  <a:lnTo>
                    <a:pt x="566792" y="146048"/>
                  </a:lnTo>
                  <a:lnTo>
                    <a:pt x="563473" y="150861"/>
                  </a:lnTo>
                  <a:lnTo>
                    <a:pt x="560163" y="155591"/>
                  </a:lnTo>
                  <a:lnTo>
                    <a:pt x="555922" y="157832"/>
                  </a:lnTo>
                  <a:lnTo>
                    <a:pt x="586885" y="157832"/>
                  </a:lnTo>
                  <a:lnTo>
                    <a:pt x="590546" y="149928"/>
                  </a:lnTo>
                  <a:lnTo>
                    <a:pt x="592833" y="140608"/>
                  </a:lnTo>
                  <a:lnTo>
                    <a:pt x="593596" y="130199"/>
                  </a:lnTo>
                  <a:lnTo>
                    <a:pt x="592938" y="121237"/>
                  </a:lnTo>
                  <a:lnTo>
                    <a:pt x="592833" y="119805"/>
                  </a:lnTo>
                  <a:lnTo>
                    <a:pt x="590546" y="110532"/>
                  </a:lnTo>
                  <a:lnTo>
                    <a:pt x="586821" y="102566"/>
                  </a:lnTo>
                  <a:close/>
                </a:path>
                <a:path w="593725" h="179704">
                  <a:moveTo>
                    <a:pt x="440460" y="95346"/>
                  </a:moveTo>
                  <a:lnTo>
                    <a:pt x="423584" y="95346"/>
                  </a:lnTo>
                  <a:lnTo>
                    <a:pt x="432029" y="96093"/>
                  </a:lnTo>
                  <a:lnTo>
                    <a:pt x="440460" y="95346"/>
                  </a:lnTo>
                  <a:close/>
                </a:path>
                <a:path w="593725" h="179704">
                  <a:moveTo>
                    <a:pt x="432029" y="0"/>
                  </a:moveTo>
                  <a:lnTo>
                    <a:pt x="395434" y="20226"/>
                  </a:lnTo>
                  <a:lnTo>
                    <a:pt x="388712" y="48046"/>
                  </a:lnTo>
                  <a:lnTo>
                    <a:pt x="389355" y="57008"/>
                  </a:lnTo>
                  <a:lnTo>
                    <a:pt x="389459" y="58455"/>
                  </a:lnTo>
                  <a:lnTo>
                    <a:pt x="391700" y="67775"/>
                  </a:lnTo>
                  <a:lnTo>
                    <a:pt x="395434" y="76006"/>
                  </a:lnTo>
                  <a:lnTo>
                    <a:pt x="400537" y="82977"/>
                  </a:lnTo>
                  <a:lnTo>
                    <a:pt x="400662" y="83148"/>
                  </a:lnTo>
                  <a:lnTo>
                    <a:pt x="407197" y="88811"/>
                  </a:lnTo>
                  <a:lnTo>
                    <a:pt x="414603" y="92857"/>
                  </a:lnTo>
                  <a:lnTo>
                    <a:pt x="423093" y="95346"/>
                  </a:lnTo>
                  <a:lnTo>
                    <a:pt x="440951" y="95346"/>
                  </a:lnTo>
                  <a:lnTo>
                    <a:pt x="468524" y="75679"/>
                  </a:lnTo>
                  <a:lnTo>
                    <a:pt x="426552" y="75679"/>
                  </a:lnTo>
                  <a:lnTo>
                    <a:pt x="422154" y="73356"/>
                  </a:lnTo>
                  <a:lnTo>
                    <a:pt x="418835" y="68709"/>
                  </a:lnTo>
                  <a:lnTo>
                    <a:pt x="415630" y="64062"/>
                  </a:lnTo>
                  <a:lnTo>
                    <a:pt x="415516" y="63896"/>
                  </a:lnTo>
                  <a:lnTo>
                    <a:pt x="413896" y="57174"/>
                  </a:lnTo>
                  <a:lnTo>
                    <a:pt x="413897" y="38918"/>
                  </a:lnTo>
                  <a:lnTo>
                    <a:pt x="415516" y="32280"/>
                  </a:lnTo>
                  <a:lnTo>
                    <a:pt x="418835" y="27633"/>
                  </a:lnTo>
                  <a:lnTo>
                    <a:pt x="422154" y="22820"/>
                  </a:lnTo>
                  <a:lnTo>
                    <a:pt x="426552" y="20413"/>
                  </a:lnTo>
                  <a:lnTo>
                    <a:pt x="468461" y="20413"/>
                  </a:lnTo>
                  <a:lnTo>
                    <a:pt x="468375" y="20226"/>
                  </a:lnTo>
                  <a:lnTo>
                    <a:pt x="463148" y="13194"/>
                  </a:lnTo>
                  <a:lnTo>
                    <a:pt x="456722" y="7421"/>
                  </a:lnTo>
                  <a:lnTo>
                    <a:pt x="449393" y="3298"/>
                  </a:lnTo>
                  <a:lnTo>
                    <a:pt x="441162" y="824"/>
                  </a:lnTo>
                  <a:lnTo>
                    <a:pt x="432029" y="0"/>
                  </a:lnTo>
                  <a:close/>
                </a:path>
                <a:path w="593725" h="179704">
                  <a:moveTo>
                    <a:pt x="468461" y="20413"/>
                  </a:moveTo>
                  <a:lnTo>
                    <a:pt x="437672" y="20413"/>
                  </a:lnTo>
                  <a:lnTo>
                    <a:pt x="442126" y="22820"/>
                  </a:lnTo>
                  <a:lnTo>
                    <a:pt x="445223" y="27384"/>
                  </a:lnTo>
                  <a:lnTo>
                    <a:pt x="448543" y="32031"/>
                  </a:lnTo>
                  <a:lnTo>
                    <a:pt x="450202" y="38918"/>
                  </a:lnTo>
                  <a:lnTo>
                    <a:pt x="450202" y="57174"/>
                  </a:lnTo>
                  <a:lnTo>
                    <a:pt x="448583" y="63896"/>
                  </a:lnTo>
                  <a:lnTo>
                    <a:pt x="448543" y="64062"/>
                  </a:lnTo>
                  <a:lnTo>
                    <a:pt x="445223" y="68709"/>
                  </a:lnTo>
                  <a:lnTo>
                    <a:pt x="442070" y="73356"/>
                  </a:lnTo>
                  <a:lnTo>
                    <a:pt x="437672" y="75679"/>
                  </a:lnTo>
                  <a:lnTo>
                    <a:pt x="468524" y="75679"/>
                  </a:lnTo>
                  <a:lnTo>
                    <a:pt x="472110" y="67775"/>
                  </a:lnTo>
                  <a:lnTo>
                    <a:pt x="474350" y="58455"/>
                  </a:lnTo>
                  <a:lnTo>
                    <a:pt x="475097" y="48046"/>
                  </a:lnTo>
                  <a:lnTo>
                    <a:pt x="474453" y="39084"/>
                  </a:lnTo>
                  <a:lnTo>
                    <a:pt x="474350" y="37653"/>
                  </a:lnTo>
                  <a:lnTo>
                    <a:pt x="472110" y="28379"/>
                  </a:lnTo>
                  <a:lnTo>
                    <a:pt x="468461" y="204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9" name="object 139" descr=""/>
          <p:cNvGrpSpPr/>
          <p:nvPr/>
        </p:nvGrpSpPr>
        <p:grpSpPr>
          <a:xfrm>
            <a:off x="4359843" y="9175004"/>
            <a:ext cx="594360" cy="906780"/>
            <a:chOff x="4359843" y="9175004"/>
            <a:chExt cx="594360" cy="906780"/>
          </a:xfrm>
        </p:grpSpPr>
        <p:sp>
          <p:nvSpPr>
            <p:cNvPr id="140" name="object 140" descr=""/>
            <p:cNvSpPr/>
            <p:nvPr/>
          </p:nvSpPr>
          <p:spPr>
            <a:xfrm>
              <a:off x="4395499" y="9377450"/>
              <a:ext cx="484505" cy="704850"/>
            </a:xfrm>
            <a:custGeom>
              <a:avLst/>
              <a:gdLst/>
              <a:ahLst/>
              <a:cxnLst/>
              <a:rect l="l" t="t" r="r" b="b"/>
              <a:pathLst>
                <a:path w="484504" h="704850">
                  <a:moveTo>
                    <a:pt x="51816" y="0"/>
                  </a:moveTo>
                  <a:lnTo>
                    <a:pt x="432086" y="0"/>
                  </a:lnTo>
                  <a:lnTo>
                    <a:pt x="452255" y="4071"/>
                  </a:lnTo>
                  <a:lnTo>
                    <a:pt x="468725" y="15176"/>
                  </a:lnTo>
                  <a:lnTo>
                    <a:pt x="479830" y="31646"/>
                  </a:lnTo>
                  <a:lnTo>
                    <a:pt x="483902" y="51816"/>
                  </a:lnTo>
                  <a:lnTo>
                    <a:pt x="483902" y="704267"/>
                  </a:lnTo>
                  <a:lnTo>
                    <a:pt x="0" y="704267"/>
                  </a:lnTo>
                  <a:lnTo>
                    <a:pt x="0" y="51816"/>
                  </a:lnTo>
                  <a:lnTo>
                    <a:pt x="4071" y="31646"/>
                  </a:lnTo>
                  <a:lnTo>
                    <a:pt x="15176" y="15176"/>
                  </a:lnTo>
                  <a:lnTo>
                    <a:pt x="31646" y="4071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FF8B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4359843" y="9175004"/>
              <a:ext cx="594360" cy="180340"/>
            </a:xfrm>
            <a:custGeom>
              <a:avLst/>
              <a:gdLst/>
              <a:ahLst/>
              <a:cxnLst/>
              <a:rect l="l" t="t" r="r" b="b"/>
              <a:pathLst>
                <a:path w="594360" h="180340">
                  <a:moveTo>
                    <a:pt x="15683" y="130697"/>
                  </a:moveTo>
                  <a:lnTo>
                    <a:pt x="0" y="161566"/>
                  </a:lnTo>
                  <a:lnTo>
                    <a:pt x="6550" y="165798"/>
                  </a:lnTo>
                  <a:lnTo>
                    <a:pt x="13754" y="169532"/>
                  </a:lnTo>
                  <a:lnTo>
                    <a:pt x="57288" y="179941"/>
                  </a:lnTo>
                  <a:lnTo>
                    <a:pt x="66468" y="180237"/>
                  </a:lnTo>
                  <a:lnTo>
                    <a:pt x="77827" y="179755"/>
                  </a:lnTo>
                  <a:lnTo>
                    <a:pt x="120614" y="163558"/>
                  </a:lnTo>
                  <a:lnTo>
                    <a:pt x="133714" y="146380"/>
                  </a:lnTo>
                  <a:lnTo>
                    <a:pt x="65473" y="146380"/>
                  </a:lnTo>
                  <a:lnTo>
                    <a:pt x="58658" y="146131"/>
                  </a:lnTo>
                  <a:lnTo>
                    <a:pt x="52890" y="145493"/>
                  </a:lnTo>
                  <a:lnTo>
                    <a:pt x="52490" y="145493"/>
                  </a:lnTo>
                  <a:lnTo>
                    <a:pt x="45214" y="144140"/>
                  </a:lnTo>
                  <a:lnTo>
                    <a:pt x="38586" y="142397"/>
                  </a:lnTo>
                  <a:lnTo>
                    <a:pt x="32300" y="140079"/>
                  </a:lnTo>
                  <a:lnTo>
                    <a:pt x="26388" y="137356"/>
                  </a:lnTo>
                  <a:lnTo>
                    <a:pt x="20849" y="134229"/>
                  </a:lnTo>
                  <a:lnTo>
                    <a:pt x="15683" y="130697"/>
                  </a:lnTo>
                  <a:close/>
                </a:path>
                <a:path w="594360" h="180340">
                  <a:moveTo>
                    <a:pt x="130697" y="2987"/>
                  </a:moveTo>
                  <a:lnTo>
                    <a:pt x="8713" y="2987"/>
                  </a:lnTo>
                  <a:lnTo>
                    <a:pt x="8713" y="35350"/>
                  </a:lnTo>
                  <a:lnTo>
                    <a:pt x="82899" y="35350"/>
                  </a:lnTo>
                  <a:lnTo>
                    <a:pt x="47050" y="75928"/>
                  </a:lnTo>
                  <a:lnTo>
                    <a:pt x="47050" y="102566"/>
                  </a:lnTo>
                  <a:lnTo>
                    <a:pt x="65473" y="102566"/>
                  </a:lnTo>
                  <a:lnTo>
                    <a:pt x="79740" y="103904"/>
                  </a:lnTo>
                  <a:lnTo>
                    <a:pt x="89932" y="107918"/>
                  </a:lnTo>
                  <a:lnTo>
                    <a:pt x="96046" y="114608"/>
                  </a:lnTo>
                  <a:lnTo>
                    <a:pt x="98085" y="123975"/>
                  </a:lnTo>
                  <a:lnTo>
                    <a:pt x="98085" y="131112"/>
                  </a:lnTo>
                  <a:lnTo>
                    <a:pt x="95180" y="136671"/>
                  </a:lnTo>
                  <a:lnTo>
                    <a:pt x="89371" y="140654"/>
                  </a:lnTo>
                  <a:lnTo>
                    <a:pt x="83563" y="144472"/>
                  </a:lnTo>
                  <a:lnTo>
                    <a:pt x="75596" y="146380"/>
                  </a:lnTo>
                  <a:lnTo>
                    <a:pt x="133714" y="146380"/>
                  </a:lnTo>
                  <a:lnTo>
                    <a:pt x="134182" y="145493"/>
                  </a:lnTo>
                  <a:lnTo>
                    <a:pt x="136671" y="138601"/>
                  </a:lnTo>
                  <a:lnTo>
                    <a:pt x="138165" y="131428"/>
                  </a:lnTo>
                  <a:lnTo>
                    <a:pt x="138663" y="123975"/>
                  </a:lnTo>
                  <a:lnTo>
                    <a:pt x="137906" y="114608"/>
                  </a:lnTo>
                  <a:lnTo>
                    <a:pt x="111590" y="80098"/>
                  </a:lnTo>
                  <a:lnTo>
                    <a:pt x="91363" y="73937"/>
                  </a:lnTo>
                  <a:lnTo>
                    <a:pt x="130697" y="29126"/>
                  </a:lnTo>
                  <a:lnTo>
                    <a:pt x="130697" y="2987"/>
                  </a:lnTo>
                  <a:close/>
                </a:path>
                <a:path w="594360" h="180340">
                  <a:moveTo>
                    <a:pt x="229478" y="0"/>
                  </a:moveTo>
                  <a:lnTo>
                    <a:pt x="187453" y="9537"/>
                  </a:lnTo>
                  <a:lnTo>
                    <a:pt x="163040" y="42445"/>
                  </a:lnTo>
                  <a:lnTo>
                    <a:pt x="162511" y="49789"/>
                  </a:lnTo>
                  <a:lnTo>
                    <a:pt x="162511" y="57589"/>
                  </a:lnTo>
                  <a:lnTo>
                    <a:pt x="182676" y="85637"/>
                  </a:lnTo>
                  <a:lnTo>
                    <a:pt x="176686" y="89122"/>
                  </a:lnTo>
                  <a:lnTo>
                    <a:pt x="156288" y="117585"/>
                  </a:lnTo>
                  <a:lnTo>
                    <a:pt x="156288" y="126713"/>
                  </a:lnTo>
                  <a:lnTo>
                    <a:pt x="156744" y="133103"/>
                  </a:lnTo>
                  <a:lnTo>
                    <a:pt x="156848" y="134555"/>
                  </a:lnTo>
                  <a:lnTo>
                    <a:pt x="183127" y="170077"/>
                  </a:lnTo>
                  <a:lnTo>
                    <a:pt x="229478" y="180237"/>
                  </a:lnTo>
                  <a:lnTo>
                    <a:pt x="240105" y="179832"/>
                  </a:lnTo>
                  <a:lnTo>
                    <a:pt x="282877" y="165736"/>
                  </a:lnTo>
                  <a:lnTo>
                    <a:pt x="296800" y="150612"/>
                  </a:lnTo>
                  <a:lnTo>
                    <a:pt x="219520" y="150612"/>
                  </a:lnTo>
                  <a:lnTo>
                    <a:pt x="211637" y="148372"/>
                  </a:lnTo>
                  <a:lnTo>
                    <a:pt x="200019" y="139410"/>
                  </a:lnTo>
                  <a:lnTo>
                    <a:pt x="197115" y="133269"/>
                  </a:lnTo>
                  <a:lnTo>
                    <a:pt x="197234" y="117585"/>
                  </a:lnTo>
                  <a:lnTo>
                    <a:pt x="200019" y="111777"/>
                  </a:lnTo>
                  <a:lnTo>
                    <a:pt x="211637" y="102815"/>
                  </a:lnTo>
                  <a:lnTo>
                    <a:pt x="219520" y="100574"/>
                  </a:lnTo>
                  <a:lnTo>
                    <a:pt x="294696" y="100574"/>
                  </a:lnTo>
                  <a:lnTo>
                    <a:pt x="292446" y="97587"/>
                  </a:lnTo>
                  <a:lnTo>
                    <a:pt x="287918" y="93106"/>
                  </a:lnTo>
                  <a:lnTo>
                    <a:pt x="282613" y="89122"/>
                  </a:lnTo>
                  <a:lnTo>
                    <a:pt x="276529" y="85637"/>
                  </a:lnTo>
                  <a:lnTo>
                    <a:pt x="283167" y="81654"/>
                  </a:lnTo>
                  <a:lnTo>
                    <a:pt x="288229" y="76675"/>
                  </a:lnTo>
                  <a:lnTo>
                    <a:pt x="290408" y="72941"/>
                  </a:lnTo>
                  <a:lnTo>
                    <a:pt x="221180" y="72941"/>
                  </a:lnTo>
                  <a:lnTo>
                    <a:pt x="214624" y="71032"/>
                  </a:lnTo>
                  <a:lnTo>
                    <a:pt x="204998" y="63398"/>
                  </a:lnTo>
                  <a:lnTo>
                    <a:pt x="202592" y="58170"/>
                  </a:lnTo>
                  <a:lnTo>
                    <a:pt x="202592" y="44727"/>
                  </a:lnTo>
                  <a:lnTo>
                    <a:pt x="204998" y="39416"/>
                  </a:lnTo>
                  <a:lnTo>
                    <a:pt x="214790" y="31616"/>
                  </a:lnTo>
                  <a:lnTo>
                    <a:pt x="221346" y="29624"/>
                  </a:lnTo>
                  <a:lnTo>
                    <a:pt x="292337" y="29624"/>
                  </a:lnTo>
                  <a:lnTo>
                    <a:pt x="292181" y="29251"/>
                  </a:lnTo>
                  <a:lnTo>
                    <a:pt x="256691" y="3500"/>
                  </a:lnTo>
                  <a:lnTo>
                    <a:pt x="239140" y="388"/>
                  </a:lnTo>
                  <a:lnTo>
                    <a:pt x="229478" y="0"/>
                  </a:lnTo>
                  <a:close/>
                </a:path>
                <a:path w="594360" h="180340">
                  <a:moveTo>
                    <a:pt x="294696" y="100574"/>
                  </a:moveTo>
                  <a:lnTo>
                    <a:pt x="239602" y="100574"/>
                  </a:lnTo>
                  <a:lnTo>
                    <a:pt x="247568" y="102815"/>
                  </a:lnTo>
                  <a:lnTo>
                    <a:pt x="253377" y="107296"/>
                  </a:lnTo>
                  <a:lnTo>
                    <a:pt x="259352" y="111777"/>
                  </a:lnTo>
                  <a:lnTo>
                    <a:pt x="262216" y="117585"/>
                  </a:lnTo>
                  <a:lnTo>
                    <a:pt x="262258" y="133269"/>
                  </a:lnTo>
                  <a:lnTo>
                    <a:pt x="259352" y="139244"/>
                  </a:lnTo>
                  <a:lnTo>
                    <a:pt x="247568" y="148372"/>
                  </a:lnTo>
                  <a:lnTo>
                    <a:pt x="239602" y="150612"/>
                  </a:lnTo>
                  <a:lnTo>
                    <a:pt x="296800" y="150612"/>
                  </a:lnTo>
                  <a:lnTo>
                    <a:pt x="297985" y="148745"/>
                  </a:lnTo>
                  <a:lnTo>
                    <a:pt x="300863" y="141899"/>
                  </a:lnTo>
                  <a:lnTo>
                    <a:pt x="302590" y="134555"/>
                  </a:lnTo>
                  <a:lnTo>
                    <a:pt x="303166" y="126713"/>
                  </a:lnTo>
                  <a:lnTo>
                    <a:pt x="303166" y="117585"/>
                  </a:lnTo>
                  <a:lnTo>
                    <a:pt x="300843" y="109536"/>
                  </a:lnTo>
                  <a:lnTo>
                    <a:pt x="296196" y="102566"/>
                  </a:lnTo>
                  <a:lnTo>
                    <a:pt x="294696" y="100574"/>
                  </a:lnTo>
                  <a:close/>
                </a:path>
                <a:path w="594360" h="180340">
                  <a:moveTo>
                    <a:pt x="292337" y="29624"/>
                  </a:moveTo>
                  <a:lnTo>
                    <a:pt x="237776" y="29624"/>
                  </a:lnTo>
                  <a:lnTo>
                    <a:pt x="244415" y="31616"/>
                  </a:lnTo>
                  <a:lnTo>
                    <a:pt x="249394" y="35599"/>
                  </a:lnTo>
                  <a:lnTo>
                    <a:pt x="254373" y="39416"/>
                  </a:lnTo>
                  <a:lnTo>
                    <a:pt x="256862" y="44727"/>
                  </a:lnTo>
                  <a:lnTo>
                    <a:pt x="256862" y="58170"/>
                  </a:lnTo>
                  <a:lnTo>
                    <a:pt x="254373" y="63398"/>
                  </a:lnTo>
                  <a:lnTo>
                    <a:pt x="244415" y="71032"/>
                  </a:lnTo>
                  <a:lnTo>
                    <a:pt x="237776" y="72941"/>
                  </a:lnTo>
                  <a:lnTo>
                    <a:pt x="290408" y="72941"/>
                  </a:lnTo>
                  <a:lnTo>
                    <a:pt x="291715" y="70700"/>
                  </a:lnTo>
                  <a:lnTo>
                    <a:pt x="295200" y="64560"/>
                  </a:lnTo>
                  <a:lnTo>
                    <a:pt x="296943" y="57589"/>
                  </a:lnTo>
                  <a:lnTo>
                    <a:pt x="296943" y="49789"/>
                  </a:lnTo>
                  <a:lnTo>
                    <a:pt x="296414" y="42445"/>
                  </a:lnTo>
                  <a:lnTo>
                    <a:pt x="294826" y="35599"/>
                  </a:lnTo>
                  <a:lnTo>
                    <a:pt x="292337" y="29624"/>
                  </a:lnTo>
                  <a:close/>
                </a:path>
                <a:path w="594360" h="180340">
                  <a:moveTo>
                    <a:pt x="550709" y="83148"/>
                  </a:moveTo>
                  <a:lnTo>
                    <a:pt x="542411" y="83148"/>
                  </a:lnTo>
                  <a:lnTo>
                    <a:pt x="534942" y="85139"/>
                  </a:lnTo>
                  <a:lnTo>
                    <a:pt x="528304" y="89122"/>
                  </a:lnTo>
                  <a:lnTo>
                    <a:pt x="521831" y="92940"/>
                  </a:lnTo>
                  <a:lnTo>
                    <a:pt x="507641" y="131194"/>
                  </a:lnTo>
                  <a:lnTo>
                    <a:pt x="507983" y="138196"/>
                  </a:lnTo>
                  <a:lnTo>
                    <a:pt x="528304" y="173515"/>
                  </a:lnTo>
                  <a:lnTo>
                    <a:pt x="542411" y="179241"/>
                  </a:lnTo>
                  <a:lnTo>
                    <a:pt x="550709" y="179241"/>
                  </a:lnTo>
                  <a:lnTo>
                    <a:pt x="587164" y="159154"/>
                  </a:lnTo>
                  <a:lnTo>
                    <a:pt x="587315" y="158828"/>
                  </a:lnTo>
                  <a:lnTo>
                    <a:pt x="545232" y="158828"/>
                  </a:lnTo>
                  <a:lnTo>
                    <a:pt x="540991" y="156587"/>
                  </a:lnTo>
                  <a:lnTo>
                    <a:pt x="537515" y="151857"/>
                  </a:lnTo>
                  <a:lnTo>
                    <a:pt x="534195" y="147210"/>
                  </a:lnTo>
                  <a:lnTo>
                    <a:pt x="532536" y="140323"/>
                  </a:lnTo>
                  <a:lnTo>
                    <a:pt x="532536" y="122066"/>
                  </a:lnTo>
                  <a:lnTo>
                    <a:pt x="534135" y="115428"/>
                  </a:lnTo>
                  <a:lnTo>
                    <a:pt x="534195" y="115179"/>
                  </a:lnTo>
                  <a:lnTo>
                    <a:pt x="540775" y="105968"/>
                  </a:lnTo>
                  <a:lnTo>
                    <a:pt x="545232" y="103561"/>
                  </a:lnTo>
                  <a:lnTo>
                    <a:pt x="587251" y="103561"/>
                  </a:lnTo>
                  <a:lnTo>
                    <a:pt x="587164" y="103375"/>
                  </a:lnTo>
                  <a:lnTo>
                    <a:pt x="581827" y="96342"/>
                  </a:lnTo>
                  <a:lnTo>
                    <a:pt x="575401" y="90569"/>
                  </a:lnTo>
                  <a:lnTo>
                    <a:pt x="568073" y="86446"/>
                  </a:lnTo>
                  <a:lnTo>
                    <a:pt x="559842" y="83972"/>
                  </a:lnTo>
                  <a:lnTo>
                    <a:pt x="550709" y="83148"/>
                  </a:lnTo>
                  <a:close/>
                </a:path>
                <a:path w="594360" h="180340">
                  <a:moveTo>
                    <a:pt x="565895" y="2987"/>
                  </a:moveTo>
                  <a:lnTo>
                    <a:pt x="536270" y="2987"/>
                  </a:lnTo>
                  <a:lnTo>
                    <a:pt x="417217" y="177333"/>
                  </a:lnTo>
                  <a:lnTo>
                    <a:pt x="446841" y="177333"/>
                  </a:lnTo>
                  <a:lnTo>
                    <a:pt x="565895" y="2987"/>
                  </a:lnTo>
                  <a:close/>
                </a:path>
                <a:path w="594360" h="180340">
                  <a:moveTo>
                    <a:pt x="587251" y="103561"/>
                  </a:moveTo>
                  <a:lnTo>
                    <a:pt x="556352" y="103561"/>
                  </a:lnTo>
                  <a:lnTo>
                    <a:pt x="560750" y="105968"/>
                  </a:lnTo>
                  <a:lnTo>
                    <a:pt x="563903" y="110781"/>
                  </a:lnTo>
                  <a:lnTo>
                    <a:pt x="567222" y="115428"/>
                  </a:lnTo>
                  <a:lnTo>
                    <a:pt x="568841" y="122066"/>
                  </a:lnTo>
                  <a:lnTo>
                    <a:pt x="568842" y="140323"/>
                  </a:lnTo>
                  <a:lnTo>
                    <a:pt x="567222" y="147044"/>
                  </a:lnTo>
                  <a:lnTo>
                    <a:pt x="563903" y="151857"/>
                  </a:lnTo>
                  <a:lnTo>
                    <a:pt x="560593" y="156587"/>
                  </a:lnTo>
                  <a:lnTo>
                    <a:pt x="556352" y="158828"/>
                  </a:lnTo>
                  <a:lnTo>
                    <a:pt x="587315" y="158828"/>
                  </a:lnTo>
                  <a:lnTo>
                    <a:pt x="590976" y="150924"/>
                  </a:lnTo>
                  <a:lnTo>
                    <a:pt x="593263" y="141604"/>
                  </a:lnTo>
                  <a:lnTo>
                    <a:pt x="594026" y="131194"/>
                  </a:lnTo>
                  <a:lnTo>
                    <a:pt x="593368" y="122232"/>
                  </a:lnTo>
                  <a:lnTo>
                    <a:pt x="593263" y="120801"/>
                  </a:lnTo>
                  <a:lnTo>
                    <a:pt x="590976" y="111528"/>
                  </a:lnTo>
                  <a:lnTo>
                    <a:pt x="587251" y="103561"/>
                  </a:lnTo>
                  <a:close/>
                </a:path>
                <a:path w="594360" h="180340">
                  <a:moveTo>
                    <a:pt x="440890" y="96342"/>
                  </a:moveTo>
                  <a:lnTo>
                    <a:pt x="424014" y="96342"/>
                  </a:lnTo>
                  <a:lnTo>
                    <a:pt x="432459" y="97089"/>
                  </a:lnTo>
                  <a:lnTo>
                    <a:pt x="440890" y="96342"/>
                  </a:lnTo>
                  <a:close/>
                </a:path>
                <a:path w="594360" h="180340">
                  <a:moveTo>
                    <a:pt x="432459" y="995"/>
                  </a:moveTo>
                  <a:lnTo>
                    <a:pt x="395864" y="21222"/>
                  </a:lnTo>
                  <a:lnTo>
                    <a:pt x="389142" y="49042"/>
                  </a:lnTo>
                  <a:lnTo>
                    <a:pt x="389785" y="58004"/>
                  </a:lnTo>
                  <a:lnTo>
                    <a:pt x="389889" y="59451"/>
                  </a:lnTo>
                  <a:lnTo>
                    <a:pt x="392130" y="68771"/>
                  </a:lnTo>
                  <a:lnTo>
                    <a:pt x="395864" y="77002"/>
                  </a:lnTo>
                  <a:lnTo>
                    <a:pt x="400966" y="83972"/>
                  </a:lnTo>
                  <a:lnTo>
                    <a:pt x="401092" y="84144"/>
                  </a:lnTo>
                  <a:lnTo>
                    <a:pt x="407627" y="89807"/>
                  </a:lnTo>
                  <a:lnTo>
                    <a:pt x="415033" y="93852"/>
                  </a:lnTo>
                  <a:lnTo>
                    <a:pt x="423523" y="96342"/>
                  </a:lnTo>
                  <a:lnTo>
                    <a:pt x="441381" y="96342"/>
                  </a:lnTo>
                  <a:lnTo>
                    <a:pt x="468954" y="76675"/>
                  </a:lnTo>
                  <a:lnTo>
                    <a:pt x="426982" y="76675"/>
                  </a:lnTo>
                  <a:lnTo>
                    <a:pt x="422584" y="74352"/>
                  </a:lnTo>
                  <a:lnTo>
                    <a:pt x="419265" y="69705"/>
                  </a:lnTo>
                  <a:lnTo>
                    <a:pt x="416060" y="65058"/>
                  </a:lnTo>
                  <a:lnTo>
                    <a:pt x="415946" y="64892"/>
                  </a:lnTo>
                  <a:lnTo>
                    <a:pt x="414326" y="58170"/>
                  </a:lnTo>
                  <a:lnTo>
                    <a:pt x="414326" y="39914"/>
                  </a:lnTo>
                  <a:lnTo>
                    <a:pt x="415946" y="33275"/>
                  </a:lnTo>
                  <a:lnTo>
                    <a:pt x="419265" y="28628"/>
                  </a:lnTo>
                  <a:lnTo>
                    <a:pt x="422584" y="23815"/>
                  </a:lnTo>
                  <a:lnTo>
                    <a:pt x="426982" y="21409"/>
                  </a:lnTo>
                  <a:lnTo>
                    <a:pt x="468891" y="21409"/>
                  </a:lnTo>
                  <a:lnTo>
                    <a:pt x="468805" y="21222"/>
                  </a:lnTo>
                  <a:lnTo>
                    <a:pt x="463577" y="14189"/>
                  </a:lnTo>
                  <a:lnTo>
                    <a:pt x="457152" y="8417"/>
                  </a:lnTo>
                  <a:lnTo>
                    <a:pt x="449823" y="4294"/>
                  </a:lnTo>
                  <a:lnTo>
                    <a:pt x="441592" y="1820"/>
                  </a:lnTo>
                  <a:lnTo>
                    <a:pt x="432459" y="995"/>
                  </a:lnTo>
                  <a:close/>
                </a:path>
                <a:path w="594360" h="180340">
                  <a:moveTo>
                    <a:pt x="468891" y="21409"/>
                  </a:moveTo>
                  <a:lnTo>
                    <a:pt x="438102" y="21409"/>
                  </a:lnTo>
                  <a:lnTo>
                    <a:pt x="442556" y="23815"/>
                  </a:lnTo>
                  <a:lnTo>
                    <a:pt x="445653" y="28379"/>
                  </a:lnTo>
                  <a:lnTo>
                    <a:pt x="448973" y="33026"/>
                  </a:lnTo>
                  <a:lnTo>
                    <a:pt x="450632" y="39914"/>
                  </a:lnTo>
                  <a:lnTo>
                    <a:pt x="450632" y="58170"/>
                  </a:lnTo>
                  <a:lnTo>
                    <a:pt x="449013" y="64892"/>
                  </a:lnTo>
                  <a:lnTo>
                    <a:pt x="448973" y="65058"/>
                  </a:lnTo>
                  <a:lnTo>
                    <a:pt x="445653" y="69705"/>
                  </a:lnTo>
                  <a:lnTo>
                    <a:pt x="442500" y="74352"/>
                  </a:lnTo>
                  <a:lnTo>
                    <a:pt x="438102" y="76675"/>
                  </a:lnTo>
                  <a:lnTo>
                    <a:pt x="468954" y="76675"/>
                  </a:lnTo>
                  <a:lnTo>
                    <a:pt x="472540" y="68771"/>
                  </a:lnTo>
                  <a:lnTo>
                    <a:pt x="474780" y="59451"/>
                  </a:lnTo>
                  <a:lnTo>
                    <a:pt x="475527" y="49042"/>
                  </a:lnTo>
                  <a:lnTo>
                    <a:pt x="474883" y="40080"/>
                  </a:lnTo>
                  <a:lnTo>
                    <a:pt x="474780" y="38648"/>
                  </a:lnTo>
                  <a:lnTo>
                    <a:pt x="472540" y="29375"/>
                  </a:lnTo>
                  <a:lnTo>
                    <a:pt x="468891" y="214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2" name="object 142" descr=""/>
          <p:cNvSpPr/>
          <p:nvPr/>
        </p:nvSpPr>
        <p:spPr>
          <a:xfrm>
            <a:off x="5637945" y="9460910"/>
            <a:ext cx="484505" cy="621030"/>
          </a:xfrm>
          <a:custGeom>
            <a:avLst/>
            <a:gdLst/>
            <a:ahLst/>
            <a:cxnLst/>
            <a:rect l="l" t="t" r="r" b="b"/>
            <a:pathLst>
              <a:path w="484504" h="621029">
                <a:moveTo>
                  <a:pt x="51816" y="0"/>
                </a:moveTo>
                <a:lnTo>
                  <a:pt x="432086" y="0"/>
                </a:lnTo>
                <a:lnTo>
                  <a:pt x="452255" y="4071"/>
                </a:lnTo>
                <a:lnTo>
                  <a:pt x="468725" y="15176"/>
                </a:lnTo>
                <a:lnTo>
                  <a:pt x="479830" y="31646"/>
                </a:lnTo>
                <a:lnTo>
                  <a:pt x="483902" y="51816"/>
                </a:lnTo>
                <a:lnTo>
                  <a:pt x="483902" y="620799"/>
                </a:lnTo>
                <a:lnTo>
                  <a:pt x="0" y="620799"/>
                </a:lnTo>
                <a:lnTo>
                  <a:pt x="0" y="51816"/>
                </a:lnTo>
                <a:lnTo>
                  <a:pt x="4071" y="31646"/>
                </a:lnTo>
                <a:lnTo>
                  <a:pt x="15176" y="15176"/>
                </a:lnTo>
                <a:lnTo>
                  <a:pt x="31646" y="4071"/>
                </a:lnTo>
                <a:lnTo>
                  <a:pt x="51816" y="0"/>
                </a:lnTo>
                <a:close/>
              </a:path>
            </a:pathLst>
          </a:custGeom>
          <a:solidFill>
            <a:srgbClr val="FF8B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 descr=""/>
          <p:cNvSpPr/>
          <p:nvPr/>
        </p:nvSpPr>
        <p:spPr>
          <a:xfrm>
            <a:off x="1106716" y="10649877"/>
            <a:ext cx="210185" cy="181610"/>
          </a:xfrm>
          <a:custGeom>
            <a:avLst/>
            <a:gdLst/>
            <a:ahLst/>
            <a:cxnLst/>
            <a:rect l="l" t="t" r="r" b="b"/>
            <a:pathLst>
              <a:path w="210184" h="181609">
                <a:moveTo>
                  <a:pt x="0" y="0"/>
                </a:moveTo>
                <a:lnTo>
                  <a:pt x="210028" y="0"/>
                </a:lnTo>
                <a:lnTo>
                  <a:pt x="210028" y="181435"/>
                </a:lnTo>
                <a:lnTo>
                  <a:pt x="0" y="181435"/>
                </a:lnTo>
                <a:lnTo>
                  <a:pt x="0" y="0"/>
                </a:lnTo>
                <a:close/>
              </a:path>
            </a:pathLst>
          </a:custGeom>
          <a:solidFill>
            <a:srgbClr val="FF8B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 descr=""/>
          <p:cNvSpPr/>
          <p:nvPr/>
        </p:nvSpPr>
        <p:spPr>
          <a:xfrm>
            <a:off x="5621456" y="9254245"/>
            <a:ext cx="582295" cy="179705"/>
          </a:xfrm>
          <a:custGeom>
            <a:avLst/>
            <a:gdLst/>
            <a:ahLst/>
            <a:cxnLst/>
            <a:rect l="l" t="t" r="r" b="b"/>
            <a:pathLst>
              <a:path w="582295" h="179704">
                <a:moveTo>
                  <a:pt x="15683" y="129701"/>
                </a:moveTo>
                <a:lnTo>
                  <a:pt x="0" y="160570"/>
                </a:lnTo>
                <a:lnTo>
                  <a:pt x="6550" y="164802"/>
                </a:lnTo>
                <a:lnTo>
                  <a:pt x="13754" y="168537"/>
                </a:lnTo>
                <a:lnTo>
                  <a:pt x="57288" y="178946"/>
                </a:lnTo>
                <a:lnTo>
                  <a:pt x="66468" y="179241"/>
                </a:lnTo>
                <a:lnTo>
                  <a:pt x="77827" y="178759"/>
                </a:lnTo>
                <a:lnTo>
                  <a:pt x="120614" y="162562"/>
                </a:lnTo>
                <a:lnTo>
                  <a:pt x="133714" y="145384"/>
                </a:lnTo>
                <a:lnTo>
                  <a:pt x="65473" y="145384"/>
                </a:lnTo>
                <a:lnTo>
                  <a:pt x="58658" y="145136"/>
                </a:lnTo>
                <a:lnTo>
                  <a:pt x="52890" y="144498"/>
                </a:lnTo>
                <a:lnTo>
                  <a:pt x="52490" y="144498"/>
                </a:lnTo>
                <a:lnTo>
                  <a:pt x="45214" y="143144"/>
                </a:lnTo>
                <a:lnTo>
                  <a:pt x="38586" y="141401"/>
                </a:lnTo>
                <a:lnTo>
                  <a:pt x="32300" y="139083"/>
                </a:lnTo>
                <a:lnTo>
                  <a:pt x="26388" y="136360"/>
                </a:lnTo>
                <a:lnTo>
                  <a:pt x="20849" y="133233"/>
                </a:lnTo>
                <a:lnTo>
                  <a:pt x="15683" y="129701"/>
                </a:lnTo>
                <a:close/>
              </a:path>
              <a:path w="582295" h="179704">
                <a:moveTo>
                  <a:pt x="130697" y="1991"/>
                </a:moveTo>
                <a:lnTo>
                  <a:pt x="8713" y="1991"/>
                </a:lnTo>
                <a:lnTo>
                  <a:pt x="8713" y="34354"/>
                </a:lnTo>
                <a:lnTo>
                  <a:pt x="82899" y="34354"/>
                </a:lnTo>
                <a:lnTo>
                  <a:pt x="47050" y="74932"/>
                </a:lnTo>
                <a:lnTo>
                  <a:pt x="47050" y="101570"/>
                </a:lnTo>
                <a:lnTo>
                  <a:pt x="65473" y="101570"/>
                </a:lnTo>
                <a:lnTo>
                  <a:pt x="79740" y="102908"/>
                </a:lnTo>
                <a:lnTo>
                  <a:pt x="89932" y="106922"/>
                </a:lnTo>
                <a:lnTo>
                  <a:pt x="96046" y="113613"/>
                </a:lnTo>
                <a:lnTo>
                  <a:pt x="98085" y="122979"/>
                </a:lnTo>
                <a:lnTo>
                  <a:pt x="98085" y="130116"/>
                </a:lnTo>
                <a:lnTo>
                  <a:pt x="95180" y="135676"/>
                </a:lnTo>
                <a:lnTo>
                  <a:pt x="89371" y="139659"/>
                </a:lnTo>
                <a:lnTo>
                  <a:pt x="83563" y="143476"/>
                </a:lnTo>
                <a:lnTo>
                  <a:pt x="75596" y="145384"/>
                </a:lnTo>
                <a:lnTo>
                  <a:pt x="133714" y="145384"/>
                </a:lnTo>
                <a:lnTo>
                  <a:pt x="134182" y="144498"/>
                </a:lnTo>
                <a:lnTo>
                  <a:pt x="136671" y="137605"/>
                </a:lnTo>
                <a:lnTo>
                  <a:pt x="138165" y="130432"/>
                </a:lnTo>
                <a:lnTo>
                  <a:pt x="138663" y="122979"/>
                </a:lnTo>
                <a:lnTo>
                  <a:pt x="137906" y="113613"/>
                </a:lnTo>
                <a:lnTo>
                  <a:pt x="111590" y="79102"/>
                </a:lnTo>
                <a:lnTo>
                  <a:pt x="91363" y="72941"/>
                </a:lnTo>
                <a:lnTo>
                  <a:pt x="130697" y="28130"/>
                </a:lnTo>
                <a:lnTo>
                  <a:pt x="130697" y="1991"/>
                </a:lnTo>
                <a:close/>
              </a:path>
              <a:path w="582295" h="179704">
                <a:moveTo>
                  <a:pt x="288581" y="34852"/>
                </a:moveTo>
                <a:lnTo>
                  <a:pt x="245463" y="34852"/>
                </a:lnTo>
                <a:lnTo>
                  <a:pt x="182977" y="176254"/>
                </a:lnTo>
                <a:lnTo>
                  <a:pt x="226792" y="176254"/>
                </a:lnTo>
                <a:lnTo>
                  <a:pt x="288581" y="34852"/>
                </a:lnTo>
                <a:close/>
              </a:path>
              <a:path w="582295" h="179704">
                <a:moveTo>
                  <a:pt x="291518" y="1991"/>
                </a:moveTo>
                <a:lnTo>
                  <a:pt x="151859" y="1991"/>
                </a:lnTo>
                <a:lnTo>
                  <a:pt x="151859" y="63232"/>
                </a:lnTo>
                <a:lnTo>
                  <a:pt x="187707" y="63232"/>
                </a:lnTo>
                <a:lnTo>
                  <a:pt x="187707" y="34852"/>
                </a:lnTo>
                <a:lnTo>
                  <a:pt x="288581" y="34852"/>
                </a:lnTo>
                <a:lnTo>
                  <a:pt x="291518" y="28130"/>
                </a:lnTo>
                <a:lnTo>
                  <a:pt x="291518" y="1991"/>
                </a:lnTo>
                <a:close/>
              </a:path>
              <a:path w="582295" h="179704">
                <a:moveTo>
                  <a:pt x="538553" y="82152"/>
                </a:moveTo>
                <a:lnTo>
                  <a:pt x="530255" y="82152"/>
                </a:lnTo>
                <a:lnTo>
                  <a:pt x="522787" y="84144"/>
                </a:lnTo>
                <a:lnTo>
                  <a:pt x="516148" y="88127"/>
                </a:lnTo>
                <a:lnTo>
                  <a:pt x="509675" y="91944"/>
                </a:lnTo>
                <a:lnTo>
                  <a:pt x="495485" y="130199"/>
                </a:lnTo>
                <a:lnTo>
                  <a:pt x="495828" y="137200"/>
                </a:lnTo>
                <a:lnTo>
                  <a:pt x="516148" y="172520"/>
                </a:lnTo>
                <a:lnTo>
                  <a:pt x="530255" y="178245"/>
                </a:lnTo>
                <a:lnTo>
                  <a:pt x="538553" y="178245"/>
                </a:lnTo>
                <a:lnTo>
                  <a:pt x="575008" y="158159"/>
                </a:lnTo>
                <a:lnTo>
                  <a:pt x="575160" y="157832"/>
                </a:lnTo>
                <a:lnTo>
                  <a:pt x="533076" y="157832"/>
                </a:lnTo>
                <a:lnTo>
                  <a:pt x="528835" y="155591"/>
                </a:lnTo>
                <a:lnTo>
                  <a:pt x="525359" y="150861"/>
                </a:lnTo>
                <a:lnTo>
                  <a:pt x="522040" y="146214"/>
                </a:lnTo>
                <a:lnTo>
                  <a:pt x="520380" y="139327"/>
                </a:lnTo>
                <a:lnTo>
                  <a:pt x="520380" y="121071"/>
                </a:lnTo>
                <a:lnTo>
                  <a:pt x="521980" y="114432"/>
                </a:lnTo>
                <a:lnTo>
                  <a:pt x="522040" y="114183"/>
                </a:lnTo>
                <a:lnTo>
                  <a:pt x="528619" y="104972"/>
                </a:lnTo>
                <a:lnTo>
                  <a:pt x="533076" y="102566"/>
                </a:lnTo>
                <a:lnTo>
                  <a:pt x="575096" y="102566"/>
                </a:lnTo>
                <a:lnTo>
                  <a:pt x="575008" y="102379"/>
                </a:lnTo>
                <a:lnTo>
                  <a:pt x="569672" y="95346"/>
                </a:lnTo>
                <a:lnTo>
                  <a:pt x="563246" y="89574"/>
                </a:lnTo>
                <a:lnTo>
                  <a:pt x="555917" y="85450"/>
                </a:lnTo>
                <a:lnTo>
                  <a:pt x="547686" y="82977"/>
                </a:lnTo>
                <a:lnTo>
                  <a:pt x="538553" y="82152"/>
                </a:lnTo>
                <a:close/>
              </a:path>
              <a:path w="582295" h="179704">
                <a:moveTo>
                  <a:pt x="553739" y="1991"/>
                </a:moveTo>
                <a:lnTo>
                  <a:pt x="524114" y="1991"/>
                </a:lnTo>
                <a:lnTo>
                  <a:pt x="405061" y="176337"/>
                </a:lnTo>
                <a:lnTo>
                  <a:pt x="434686" y="176337"/>
                </a:lnTo>
                <a:lnTo>
                  <a:pt x="553739" y="1991"/>
                </a:lnTo>
                <a:close/>
              </a:path>
              <a:path w="582295" h="179704">
                <a:moveTo>
                  <a:pt x="575096" y="102566"/>
                </a:moveTo>
                <a:lnTo>
                  <a:pt x="544196" y="102566"/>
                </a:lnTo>
                <a:lnTo>
                  <a:pt x="548594" y="104972"/>
                </a:lnTo>
                <a:lnTo>
                  <a:pt x="551747" y="109785"/>
                </a:lnTo>
                <a:lnTo>
                  <a:pt x="555067" y="114432"/>
                </a:lnTo>
                <a:lnTo>
                  <a:pt x="556686" y="121071"/>
                </a:lnTo>
                <a:lnTo>
                  <a:pt x="556686" y="139327"/>
                </a:lnTo>
                <a:lnTo>
                  <a:pt x="555067" y="146048"/>
                </a:lnTo>
                <a:lnTo>
                  <a:pt x="551747" y="150861"/>
                </a:lnTo>
                <a:lnTo>
                  <a:pt x="548437" y="155591"/>
                </a:lnTo>
                <a:lnTo>
                  <a:pt x="544196" y="157832"/>
                </a:lnTo>
                <a:lnTo>
                  <a:pt x="575160" y="157832"/>
                </a:lnTo>
                <a:lnTo>
                  <a:pt x="578820" y="149928"/>
                </a:lnTo>
                <a:lnTo>
                  <a:pt x="581108" y="140608"/>
                </a:lnTo>
                <a:lnTo>
                  <a:pt x="581870" y="130199"/>
                </a:lnTo>
                <a:lnTo>
                  <a:pt x="581213" y="121237"/>
                </a:lnTo>
                <a:lnTo>
                  <a:pt x="581108" y="119805"/>
                </a:lnTo>
                <a:lnTo>
                  <a:pt x="578820" y="110532"/>
                </a:lnTo>
                <a:lnTo>
                  <a:pt x="575096" y="102566"/>
                </a:lnTo>
                <a:close/>
              </a:path>
              <a:path w="582295" h="179704">
                <a:moveTo>
                  <a:pt x="428734" y="95346"/>
                </a:moveTo>
                <a:lnTo>
                  <a:pt x="411858" y="95346"/>
                </a:lnTo>
                <a:lnTo>
                  <a:pt x="420303" y="96093"/>
                </a:lnTo>
                <a:lnTo>
                  <a:pt x="428734" y="95346"/>
                </a:lnTo>
                <a:close/>
              </a:path>
              <a:path w="582295" h="179704">
                <a:moveTo>
                  <a:pt x="420303" y="0"/>
                </a:moveTo>
                <a:lnTo>
                  <a:pt x="383708" y="20226"/>
                </a:lnTo>
                <a:lnTo>
                  <a:pt x="376987" y="48046"/>
                </a:lnTo>
                <a:lnTo>
                  <a:pt x="377630" y="57008"/>
                </a:lnTo>
                <a:lnTo>
                  <a:pt x="377734" y="58455"/>
                </a:lnTo>
                <a:lnTo>
                  <a:pt x="402877" y="92857"/>
                </a:lnTo>
                <a:lnTo>
                  <a:pt x="411367" y="95346"/>
                </a:lnTo>
                <a:lnTo>
                  <a:pt x="429226" y="95346"/>
                </a:lnTo>
                <a:lnTo>
                  <a:pt x="456798" y="75679"/>
                </a:lnTo>
                <a:lnTo>
                  <a:pt x="414827" y="75679"/>
                </a:lnTo>
                <a:lnTo>
                  <a:pt x="410429" y="73356"/>
                </a:lnTo>
                <a:lnTo>
                  <a:pt x="407109" y="68709"/>
                </a:lnTo>
                <a:lnTo>
                  <a:pt x="403904" y="64062"/>
                </a:lnTo>
                <a:lnTo>
                  <a:pt x="403790" y="63896"/>
                </a:lnTo>
                <a:lnTo>
                  <a:pt x="402170" y="57174"/>
                </a:lnTo>
                <a:lnTo>
                  <a:pt x="402171" y="38918"/>
                </a:lnTo>
                <a:lnTo>
                  <a:pt x="403790" y="32280"/>
                </a:lnTo>
                <a:lnTo>
                  <a:pt x="407109" y="27633"/>
                </a:lnTo>
                <a:lnTo>
                  <a:pt x="410429" y="22820"/>
                </a:lnTo>
                <a:lnTo>
                  <a:pt x="414827" y="20413"/>
                </a:lnTo>
                <a:lnTo>
                  <a:pt x="456735" y="20413"/>
                </a:lnTo>
                <a:lnTo>
                  <a:pt x="456650" y="20226"/>
                </a:lnTo>
                <a:lnTo>
                  <a:pt x="451422" y="13194"/>
                </a:lnTo>
                <a:lnTo>
                  <a:pt x="444996" y="7421"/>
                </a:lnTo>
                <a:lnTo>
                  <a:pt x="437667" y="3298"/>
                </a:lnTo>
                <a:lnTo>
                  <a:pt x="429437" y="824"/>
                </a:lnTo>
                <a:lnTo>
                  <a:pt x="420303" y="0"/>
                </a:lnTo>
                <a:close/>
              </a:path>
              <a:path w="582295" h="179704">
                <a:moveTo>
                  <a:pt x="456735" y="20413"/>
                </a:moveTo>
                <a:lnTo>
                  <a:pt x="425946" y="20413"/>
                </a:lnTo>
                <a:lnTo>
                  <a:pt x="430401" y="22820"/>
                </a:lnTo>
                <a:lnTo>
                  <a:pt x="433498" y="27384"/>
                </a:lnTo>
                <a:lnTo>
                  <a:pt x="436817" y="32031"/>
                </a:lnTo>
                <a:lnTo>
                  <a:pt x="438477" y="38918"/>
                </a:lnTo>
                <a:lnTo>
                  <a:pt x="438477" y="57174"/>
                </a:lnTo>
                <a:lnTo>
                  <a:pt x="436857" y="63896"/>
                </a:lnTo>
                <a:lnTo>
                  <a:pt x="436817" y="64062"/>
                </a:lnTo>
                <a:lnTo>
                  <a:pt x="433498" y="68709"/>
                </a:lnTo>
                <a:lnTo>
                  <a:pt x="430344" y="73356"/>
                </a:lnTo>
                <a:lnTo>
                  <a:pt x="425946" y="75679"/>
                </a:lnTo>
                <a:lnTo>
                  <a:pt x="456798" y="75679"/>
                </a:lnTo>
                <a:lnTo>
                  <a:pt x="460384" y="67775"/>
                </a:lnTo>
                <a:lnTo>
                  <a:pt x="462624" y="58455"/>
                </a:lnTo>
                <a:lnTo>
                  <a:pt x="463371" y="48046"/>
                </a:lnTo>
                <a:lnTo>
                  <a:pt x="462727" y="39084"/>
                </a:lnTo>
                <a:lnTo>
                  <a:pt x="462624" y="37653"/>
                </a:lnTo>
                <a:lnTo>
                  <a:pt x="460384" y="28379"/>
                </a:lnTo>
                <a:lnTo>
                  <a:pt x="456735" y="204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5" name="object 145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0564815" y="4107598"/>
            <a:ext cx="300695" cy="165382"/>
          </a:xfrm>
          <a:prstGeom prst="rect">
            <a:avLst/>
          </a:prstGeom>
        </p:spPr>
      </p:pic>
      <p:sp>
        <p:nvSpPr>
          <p:cNvPr id="146" name="object 146" descr=""/>
          <p:cNvSpPr/>
          <p:nvPr/>
        </p:nvSpPr>
        <p:spPr>
          <a:xfrm>
            <a:off x="10219004" y="4137678"/>
            <a:ext cx="647065" cy="616585"/>
          </a:xfrm>
          <a:custGeom>
            <a:avLst/>
            <a:gdLst/>
            <a:ahLst/>
            <a:cxnLst/>
            <a:rect l="l" t="t" r="r" b="b"/>
            <a:pathLst>
              <a:path w="647065" h="616585">
                <a:moveTo>
                  <a:pt x="511187" y="593864"/>
                </a:moveTo>
                <a:lnTo>
                  <a:pt x="509409" y="585089"/>
                </a:lnTo>
                <a:lnTo>
                  <a:pt x="504583" y="577926"/>
                </a:lnTo>
                <a:lnTo>
                  <a:pt x="497408" y="573087"/>
                </a:lnTo>
                <a:lnTo>
                  <a:pt x="488632" y="571322"/>
                </a:lnTo>
                <a:lnTo>
                  <a:pt x="459790" y="571322"/>
                </a:lnTo>
                <a:lnTo>
                  <a:pt x="444766" y="526211"/>
                </a:lnTo>
                <a:lnTo>
                  <a:pt x="201739" y="526211"/>
                </a:lnTo>
                <a:lnTo>
                  <a:pt x="186702" y="571322"/>
                </a:lnTo>
                <a:lnTo>
                  <a:pt x="157873" y="571322"/>
                </a:lnTo>
                <a:lnTo>
                  <a:pt x="149098" y="573087"/>
                </a:lnTo>
                <a:lnTo>
                  <a:pt x="141922" y="577926"/>
                </a:lnTo>
                <a:lnTo>
                  <a:pt x="137096" y="585089"/>
                </a:lnTo>
                <a:lnTo>
                  <a:pt x="135318" y="593864"/>
                </a:lnTo>
                <a:lnTo>
                  <a:pt x="137096" y="602640"/>
                </a:lnTo>
                <a:lnTo>
                  <a:pt x="141922" y="609815"/>
                </a:lnTo>
                <a:lnTo>
                  <a:pt x="149098" y="614641"/>
                </a:lnTo>
                <a:lnTo>
                  <a:pt x="157873" y="616419"/>
                </a:lnTo>
                <a:lnTo>
                  <a:pt x="195732" y="616419"/>
                </a:lnTo>
                <a:lnTo>
                  <a:pt x="450773" y="616419"/>
                </a:lnTo>
                <a:lnTo>
                  <a:pt x="488632" y="616419"/>
                </a:lnTo>
                <a:lnTo>
                  <a:pt x="497408" y="614641"/>
                </a:lnTo>
                <a:lnTo>
                  <a:pt x="504583" y="609815"/>
                </a:lnTo>
                <a:lnTo>
                  <a:pt x="509409" y="602640"/>
                </a:lnTo>
                <a:lnTo>
                  <a:pt x="511187" y="593864"/>
                </a:lnTo>
                <a:close/>
              </a:path>
              <a:path w="647065" h="616585">
                <a:moveTo>
                  <a:pt x="646493" y="146799"/>
                </a:moveTo>
                <a:lnTo>
                  <a:pt x="631799" y="154216"/>
                </a:lnTo>
                <a:lnTo>
                  <a:pt x="615962" y="157835"/>
                </a:lnTo>
                <a:lnTo>
                  <a:pt x="599706" y="157581"/>
                </a:lnTo>
                <a:lnTo>
                  <a:pt x="583780" y="153377"/>
                </a:lnTo>
                <a:lnTo>
                  <a:pt x="569734" y="147751"/>
                </a:lnTo>
                <a:lnTo>
                  <a:pt x="558279" y="155308"/>
                </a:lnTo>
                <a:lnTo>
                  <a:pt x="545769" y="160832"/>
                </a:lnTo>
                <a:lnTo>
                  <a:pt x="532498" y="164223"/>
                </a:lnTo>
                <a:lnTo>
                  <a:pt x="518706" y="165379"/>
                </a:lnTo>
                <a:lnTo>
                  <a:pt x="398424" y="165379"/>
                </a:lnTo>
                <a:lnTo>
                  <a:pt x="382219" y="163766"/>
                </a:lnTo>
                <a:lnTo>
                  <a:pt x="375869" y="161848"/>
                </a:lnTo>
                <a:lnTo>
                  <a:pt x="375869" y="367652"/>
                </a:lnTo>
                <a:lnTo>
                  <a:pt x="375869" y="385991"/>
                </a:lnTo>
                <a:lnTo>
                  <a:pt x="375208" y="392772"/>
                </a:lnTo>
                <a:lnTo>
                  <a:pt x="348068" y="419900"/>
                </a:lnTo>
                <a:lnTo>
                  <a:pt x="341299" y="420573"/>
                </a:lnTo>
                <a:lnTo>
                  <a:pt x="124790" y="420573"/>
                </a:lnTo>
                <a:lnTo>
                  <a:pt x="92849" y="399237"/>
                </a:lnTo>
                <a:lnTo>
                  <a:pt x="90208" y="385991"/>
                </a:lnTo>
                <a:lnTo>
                  <a:pt x="90208" y="367652"/>
                </a:lnTo>
                <a:lnTo>
                  <a:pt x="108915" y="325450"/>
                </a:lnTo>
                <a:lnTo>
                  <a:pt x="149936" y="299669"/>
                </a:lnTo>
                <a:lnTo>
                  <a:pt x="183337" y="289864"/>
                </a:lnTo>
                <a:lnTo>
                  <a:pt x="169735" y="276961"/>
                </a:lnTo>
                <a:lnTo>
                  <a:pt x="159334" y="261277"/>
                </a:lnTo>
                <a:lnTo>
                  <a:pt x="152692" y="243370"/>
                </a:lnTo>
                <a:lnTo>
                  <a:pt x="150355" y="223774"/>
                </a:lnTo>
                <a:lnTo>
                  <a:pt x="156857" y="191604"/>
                </a:lnTo>
                <a:lnTo>
                  <a:pt x="174548" y="165379"/>
                </a:lnTo>
                <a:lnTo>
                  <a:pt x="176212" y="164223"/>
                </a:lnTo>
                <a:lnTo>
                  <a:pt x="200863" y="147586"/>
                </a:lnTo>
                <a:lnTo>
                  <a:pt x="232600" y="141173"/>
                </a:lnTo>
                <a:lnTo>
                  <a:pt x="233489" y="141173"/>
                </a:lnTo>
                <a:lnTo>
                  <a:pt x="289877" y="164223"/>
                </a:lnTo>
                <a:lnTo>
                  <a:pt x="315734" y="223774"/>
                </a:lnTo>
                <a:lnTo>
                  <a:pt x="313397" y="243370"/>
                </a:lnTo>
                <a:lnTo>
                  <a:pt x="306755" y="261277"/>
                </a:lnTo>
                <a:lnTo>
                  <a:pt x="296354" y="276961"/>
                </a:lnTo>
                <a:lnTo>
                  <a:pt x="282752" y="289864"/>
                </a:lnTo>
                <a:lnTo>
                  <a:pt x="300189" y="294182"/>
                </a:lnTo>
                <a:lnTo>
                  <a:pt x="342798" y="313499"/>
                </a:lnTo>
                <a:lnTo>
                  <a:pt x="373773" y="352894"/>
                </a:lnTo>
                <a:lnTo>
                  <a:pt x="375869" y="367652"/>
                </a:lnTo>
                <a:lnTo>
                  <a:pt x="375869" y="161848"/>
                </a:lnTo>
                <a:lnTo>
                  <a:pt x="339940" y="141173"/>
                </a:lnTo>
                <a:lnTo>
                  <a:pt x="317334" y="98894"/>
                </a:lnTo>
                <a:lnTo>
                  <a:pt x="315734" y="82689"/>
                </a:lnTo>
                <a:lnTo>
                  <a:pt x="315734" y="14846"/>
                </a:lnTo>
                <a:lnTo>
                  <a:pt x="316814" y="7264"/>
                </a:lnTo>
                <a:lnTo>
                  <a:pt x="318858" y="0"/>
                </a:lnTo>
                <a:lnTo>
                  <a:pt x="82702" y="0"/>
                </a:lnTo>
                <a:lnTo>
                  <a:pt x="36817" y="13881"/>
                </a:lnTo>
                <a:lnTo>
                  <a:pt x="6299" y="51041"/>
                </a:lnTo>
                <a:lnTo>
                  <a:pt x="0" y="82689"/>
                </a:lnTo>
                <a:lnTo>
                  <a:pt x="0" y="413448"/>
                </a:lnTo>
                <a:lnTo>
                  <a:pt x="13893" y="459333"/>
                </a:lnTo>
                <a:lnTo>
                  <a:pt x="51054" y="489839"/>
                </a:lnTo>
                <a:lnTo>
                  <a:pt x="82702" y="496138"/>
                </a:lnTo>
                <a:lnTo>
                  <a:pt x="563803" y="496138"/>
                </a:lnTo>
                <a:lnTo>
                  <a:pt x="609688" y="482244"/>
                </a:lnTo>
                <a:lnTo>
                  <a:pt x="640207" y="445096"/>
                </a:lnTo>
                <a:lnTo>
                  <a:pt x="646493" y="413448"/>
                </a:lnTo>
                <a:lnTo>
                  <a:pt x="646493" y="165379"/>
                </a:lnTo>
                <a:lnTo>
                  <a:pt x="646493" y="157835"/>
                </a:lnTo>
                <a:lnTo>
                  <a:pt x="646493" y="146799"/>
                </a:lnTo>
                <a:close/>
              </a:path>
            </a:pathLst>
          </a:custGeom>
          <a:solidFill>
            <a:srgbClr val="C1B7B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7" name="object 147" descr=""/>
          <p:cNvGrpSpPr/>
          <p:nvPr/>
        </p:nvGrpSpPr>
        <p:grpSpPr>
          <a:xfrm>
            <a:off x="18831593" y="10502691"/>
            <a:ext cx="313055" cy="313055"/>
            <a:chOff x="18831593" y="10502691"/>
            <a:chExt cx="313055" cy="313055"/>
          </a:xfrm>
        </p:grpSpPr>
        <p:sp>
          <p:nvSpPr>
            <p:cNvPr id="148" name="object 148" descr=""/>
            <p:cNvSpPr/>
            <p:nvPr/>
          </p:nvSpPr>
          <p:spPr>
            <a:xfrm>
              <a:off x="18831593" y="10502691"/>
              <a:ext cx="313055" cy="313055"/>
            </a:xfrm>
            <a:custGeom>
              <a:avLst/>
              <a:gdLst/>
              <a:ahLst/>
              <a:cxnLst/>
              <a:rect l="l" t="t" r="r" b="b"/>
              <a:pathLst>
                <a:path w="313055" h="313054">
                  <a:moveTo>
                    <a:pt x="156391" y="0"/>
                  </a:moveTo>
                  <a:lnTo>
                    <a:pt x="106959" y="7972"/>
                  </a:lnTo>
                  <a:lnTo>
                    <a:pt x="64028" y="30174"/>
                  </a:lnTo>
                  <a:lnTo>
                    <a:pt x="30174" y="64028"/>
                  </a:lnTo>
                  <a:lnTo>
                    <a:pt x="7972" y="106959"/>
                  </a:lnTo>
                  <a:lnTo>
                    <a:pt x="0" y="156391"/>
                  </a:lnTo>
                  <a:lnTo>
                    <a:pt x="7972" y="205823"/>
                  </a:lnTo>
                  <a:lnTo>
                    <a:pt x="30174" y="248754"/>
                  </a:lnTo>
                  <a:lnTo>
                    <a:pt x="64028" y="282608"/>
                  </a:lnTo>
                  <a:lnTo>
                    <a:pt x="106959" y="304810"/>
                  </a:lnTo>
                  <a:lnTo>
                    <a:pt x="156391" y="312783"/>
                  </a:lnTo>
                  <a:lnTo>
                    <a:pt x="205823" y="304810"/>
                  </a:lnTo>
                  <a:lnTo>
                    <a:pt x="248754" y="282608"/>
                  </a:lnTo>
                  <a:lnTo>
                    <a:pt x="282608" y="248754"/>
                  </a:lnTo>
                  <a:lnTo>
                    <a:pt x="304810" y="205823"/>
                  </a:lnTo>
                  <a:lnTo>
                    <a:pt x="312783" y="156391"/>
                  </a:lnTo>
                  <a:lnTo>
                    <a:pt x="304810" y="106959"/>
                  </a:lnTo>
                  <a:lnTo>
                    <a:pt x="282608" y="64028"/>
                  </a:lnTo>
                  <a:lnTo>
                    <a:pt x="248754" y="30174"/>
                  </a:lnTo>
                  <a:lnTo>
                    <a:pt x="205823" y="7972"/>
                  </a:lnTo>
                  <a:lnTo>
                    <a:pt x="156391" y="0"/>
                  </a:lnTo>
                  <a:close/>
                </a:path>
              </a:pathLst>
            </a:custGeom>
            <a:solidFill>
              <a:srgbClr val="E151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9" name="object 149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8945906" y="10580605"/>
              <a:ext cx="84588" cy="128311"/>
            </a:xfrm>
            <a:prstGeom prst="rect">
              <a:avLst/>
            </a:prstGeom>
          </p:spPr>
        </p:pic>
      </p:grpSp>
      <p:pic>
        <p:nvPicPr>
          <p:cNvPr id="150" name="object 150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912014" y="816565"/>
            <a:ext cx="9282210" cy="3824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3568" y="3398257"/>
            <a:ext cx="4305297" cy="183223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71313" y="1940467"/>
            <a:ext cx="3618323" cy="146861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01909" y="2157237"/>
            <a:ext cx="2279679" cy="97504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364060" y="2039879"/>
            <a:ext cx="2741501" cy="97504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9552" y="8260195"/>
            <a:ext cx="6054631" cy="223343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9263" y="7580708"/>
            <a:ext cx="5603122" cy="26558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080558" y="7575722"/>
            <a:ext cx="2929513" cy="276881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288006" y="8230556"/>
            <a:ext cx="3066394" cy="601341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281798" y="9057883"/>
            <a:ext cx="3689060" cy="591029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268998" y="9906354"/>
            <a:ext cx="3293125" cy="588296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798384" y="8138334"/>
            <a:ext cx="2627619" cy="275402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788702" y="9903497"/>
            <a:ext cx="6928522" cy="591153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12014" y="823723"/>
            <a:ext cx="12151274" cy="390773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788702" y="8716411"/>
            <a:ext cx="6549974" cy="936444"/>
          </a:xfrm>
          <a:prstGeom prst="rect">
            <a:avLst/>
          </a:prstGeom>
        </p:spPr>
      </p:pic>
      <p:sp>
        <p:nvSpPr>
          <p:cNvPr id="16" name="object 16" descr=""/>
          <p:cNvSpPr/>
          <p:nvPr/>
        </p:nvSpPr>
        <p:spPr>
          <a:xfrm>
            <a:off x="1236103" y="2396802"/>
            <a:ext cx="1751330" cy="521334"/>
          </a:xfrm>
          <a:custGeom>
            <a:avLst/>
            <a:gdLst/>
            <a:ahLst/>
            <a:cxnLst/>
            <a:rect l="l" t="t" r="r" b="b"/>
            <a:pathLst>
              <a:path w="1751330" h="521335">
                <a:moveTo>
                  <a:pt x="0" y="71002"/>
                </a:moveTo>
                <a:lnTo>
                  <a:pt x="0" y="154128"/>
                </a:lnTo>
                <a:lnTo>
                  <a:pt x="236907" y="263923"/>
                </a:lnTo>
                <a:lnTo>
                  <a:pt x="0" y="361249"/>
                </a:lnTo>
                <a:lnTo>
                  <a:pt x="0" y="444028"/>
                </a:lnTo>
                <a:lnTo>
                  <a:pt x="343931" y="292324"/>
                </a:lnTo>
                <a:lnTo>
                  <a:pt x="343931" y="242795"/>
                </a:lnTo>
                <a:lnTo>
                  <a:pt x="0" y="71002"/>
                </a:lnTo>
                <a:close/>
              </a:path>
              <a:path w="1751330" h="521335">
                <a:moveTo>
                  <a:pt x="852728" y="120531"/>
                </a:moveTo>
                <a:lnTo>
                  <a:pt x="748475" y="120531"/>
                </a:lnTo>
                <a:lnTo>
                  <a:pt x="748129" y="128389"/>
                </a:lnTo>
                <a:lnTo>
                  <a:pt x="746483" y="173351"/>
                </a:lnTo>
                <a:lnTo>
                  <a:pt x="745704" y="514338"/>
                </a:lnTo>
                <a:lnTo>
                  <a:pt x="852728" y="514338"/>
                </a:lnTo>
                <a:lnTo>
                  <a:pt x="852728" y="120531"/>
                </a:lnTo>
                <a:close/>
              </a:path>
              <a:path w="1751330" h="521335">
                <a:moveTo>
                  <a:pt x="852728" y="7966"/>
                </a:moveTo>
                <a:lnTo>
                  <a:pt x="764754" y="7966"/>
                </a:lnTo>
                <a:lnTo>
                  <a:pt x="601620" y="137849"/>
                </a:lnTo>
                <a:lnTo>
                  <a:pt x="653227" y="202271"/>
                </a:lnTo>
                <a:lnTo>
                  <a:pt x="711415" y="155513"/>
                </a:lnTo>
                <a:lnTo>
                  <a:pt x="740740" y="128729"/>
                </a:lnTo>
                <a:lnTo>
                  <a:pt x="748475" y="120531"/>
                </a:lnTo>
                <a:lnTo>
                  <a:pt x="852728" y="120531"/>
                </a:lnTo>
                <a:lnTo>
                  <a:pt x="852728" y="7966"/>
                </a:lnTo>
                <a:close/>
              </a:path>
              <a:path w="1751330" h="521335">
                <a:moveTo>
                  <a:pt x="1167912" y="0"/>
                </a:moveTo>
                <a:lnTo>
                  <a:pt x="1109638" y="7793"/>
                </a:lnTo>
                <a:lnTo>
                  <a:pt x="1064352" y="31172"/>
                </a:lnTo>
                <a:lnTo>
                  <a:pt x="1030928" y="69184"/>
                </a:lnTo>
                <a:lnTo>
                  <a:pt x="1008368" y="120531"/>
                </a:lnTo>
                <a:lnTo>
                  <a:pt x="1008242" y="120878"/>
                </a:lnTo>
                <a:lnTo>
                  <a:pt x="1000896" y="151141"/>
                </a:lnTo>
                <a:lnTo>
                  <a:pt x="1000817" y="151465"/>
                </a:lnTo>
                <a:lnTo>
                  <a:pt x="995555" y="184780"/>
                </a:lnTo>
                <a:lnTo>
                  <a:pt x="995508" y="185105"/>
                </a:lnTo>
                <a:lnTo>
                  <a:pt x="992345" y="221451"/>
                </a:lnTo>
                <a:lnTo>
                  <a:pt x="991271" y="261152"/>
                </a:lnTo>
                <a:lnTo>
                  <a:pt x="992440" y="300420"/>
                </a:lnTo>
                <a:lnTo>
                  <a:pt x="1001791" y="370384"/>
                </a:lnTo>
                <a:lnTo>
                  <a:pt x="1020603" y="428485"/>
                </a:lnTo>
                <a:lnTo>
                  <a:pt x="1049523" y="473165"/>
                </a:lnTo>
                <a:lnTo>
                  <a:pt x="1088748" y="503926"/>
                </a:lnTo>
                <a:lnTo>
                  <a:pt x="1138797" y="519339"/>
                </a:lnTo>
                <a:lnTo>
                  <a:pt x="1167912" y="521265"/>
                </a:lnTo>
                <a:lnTo>
                  <a:pt x="1191248" y="520161"/>
                </a:lnTo>
                <a:lnTo>
                  <a:pt x="1232464" y="511329"/>
                </a:lnTo>
                <a:lnTo>
                  <a:pt x="1266494" y="493773"/>
                </a:lnTo>
                <a:lnTo>
                  <a:pt x="1304946" y="452514"/>
                </a:lnTo>
                <a:lnTo>
                  <a:pt x="1305069" y="452341"/>
                </a:lnTo>
                <a:lnTo>
                  <a:pt x="1314681" y="435023"/>
                </a:lnTo>
                <a:lnTo>
                  <a:pt x="1167912" y="435023"/>
                </a:lnTo>
                <a:lnTo>
                  <a:pt x="1155368" y="433832"/>
                </a:lnTo>
                <a:lnTo>
                  <a:pt x="1155208" y="433832"/>
                </a:lnTo>
                <a:lnTo>
                  <a:pt x="1144110" y="430260"/>
                </a:lnTo>
                <a:lnTo>
                  <a:pt x="1143981" y="430260"/>
                </a:lnTo>
                <a:lnTo>
                  <a:pt x="1112582" y="391468"/>
                </a:lnTo>
                <a:lnTo>
                  <a:pt x="1107777" y="376164"/>
                </a:lnTo>
                <a:lnTo>
                  <a:pt x="1107668" y="375818"/>
                </a:lnTo>
                <a:lnTo>
                  <a:pt x="1101152" y="337524"/>
                </a:lnTo>
                <a:lnTo>
                  <a:pt x="1098088" y="290982"/>
                </a:lnTo>
                <a:lnTo>
                  <a:pt x="1097602" y="261152"/>
                </a:lnTo>
                <a:lnTo>
                  <a:pt x="1097992" y="233422"/>
                </a:lnTo>
                <a:lnTo>
                  <a:pt x="1101109" y="185105"/>
                </a:lnTo>
                <a:lnTo>
                  <a:pt x="1107668" y="146335"/>
                </a:lnTo>
                <a:lnTo>
                  <a:pt x="1125657" y="106331"/>
                </a:lnTo>
                <a:lnTo>
                  <a:pt x="1167912" y="86589"/>
                </a:lnTo>
                <a:lnTo>
                  <a:pt x="1311840" y="86589"/>
                </a:lnTo>
                <a:lnTo>
                  <a:pt x="1302039" y="68924"/>
                </a:lnTo>
                <a:lnTo>
                  <a:pt x="1267663" y="31172"/>
                </a:lnTo>
                <a:lnTo>
                  <a:pt x="1223156" y="7793"/>
                </a:lnTo>
                <a:lnTo>
                  <a:pt x="1196876" y="1948"/>
                </a:lnTo>
                <a:lnTo>
                  <a:pt x="1167912" y="0"/>
                </a:lnTo>
                <a:close/>
              </a:path>
              <a:path w="1751330" h="521335">
                <a:moveTo>
                  <a:pt x="1311840" y="86589"/>
                </a:moveTo>
                <a:lnTo>
                  <a:pt x="1167912" y="86589"/>
                </a:lnTo>
                <a:lnTo>
                  <a:pt x="1180533" y="87822"/>
                </a:lnTo>
                <a:lnTo>
                  <a:pt x="1191724" y="91524"/>
                </a:lnTo>
                <a:lnTo>
                  <a:pt x="1223156" y="130576"/>
                </a:lnTo>
                <a:lnTo>
                  <a:pt x="1234822" y="184780"/>
                </a:lnTo>
                <a:lnTo>
                  <a:pt x="1234867" y="185105"/>
                </a:lnTo>
                <a:lnTo>
                  <a:pt x="1236924" y="208073"/>
                </a:lnTo>
                <a:lnTo>
                  <a:pt x="1238158" y="233422"/>
                </a:lnTo>
                <a:lnTo>
                  <a:pt x="1238569" y="261152"/>
                </a:lnTo>
                <a:lnTo>
                  <a:pt x="1238160" y="288882"/>
                </a:lnTo>
                <a:lnTo>
                  <a:pt x="1236936" y="314231"/>
                </a:lnTo>
                <a:lnTo>
                  <a:pt x="1234929" y="336831"/>
                </a:lnTo>
                <a:lnTo>
                  <a:pt x="1234867" y="337524"/>
                </a:lnTo>
                <a:lnTo>
                  <a:pt x="1232037" y="357785"/>
                </a:lnTo>
                <a:lnTo>
                  <a:pt x="1231988" y="358132"/>
                </a:lnTo>
                <a:lnTo>
                  <a:pt x="1228209" y="375818"/>
                </a:lnTo>
                <a:lnTo>
                  <a:pt x="1228135" y="376164"/>
                </a:lnTo>
                <a:lnTo>
                  <a:pt x="1223266" y="391468"/>
                </a:lnTo>
                <a:lnTo>
                  <a:pt x="1201487" y="424307"/>
                </a:lnTo>
                <a:lnTo>
                  <a:pt x="1167912" y="435023"/>
                </a:lnTo>
                <a:lnTo>
                  <a:pt x="1314681" y="435023"/>
                </a:lnTo>
                <a:lnTo>
                  <a:pt x="1330137" y="393763"/>
                </a:lnTo>
                <a:lnTo>
                  <a:pt x="1339791" y="345706"/>
                </a:lnTo>
                <a:lnTo>
                  <a:pt x="1344641" y="290982"/>
                </a:lnTo>
                <a:lnTo>
                  <a:pt x="1345247" y="261152"/>
                </a:lnTo>
                <a:lnTo>
                  <a:pt x="1344061" y="221602"/>
                </a:lnTo>
                <a:lnTo>
                  <a:pt x="1334589" y="151465"/>
                </a:lnTo>
                <a:lnTo>
                  <a:pt x="1315395" y="92996"/>
                </a:lnTo>
                <a:lnTo>
                  <a:pt x="1311840" y="86589"/>
                </a:lnTo>
                <a:close/>
              </a:path>
              <a:path w="1751330" h="521335">
                <a:moveTo>
                  <a:pt x="1573842" y="0"/>
                </a:moveTo>
                <a:lnTo>
                  <a:pt x="1515567" y="7793"/>
                </a:lnTo>
                <a:lnTo>
                  <a:pt x="1470281" y="31172"/>
                </a:lnTo>
                <a:lnTo>
                  <a:pt x="1436858" y="69184"/>
                </a:lnTo>
                <a:lnTo>
                  <a:pt x="1414297" y="120531"/>
                </a:lnTo>
                <a:lnTo>
                  <a:pt x="1414171" y="120878"/>
                </a:lnTo>
                <a:lnTo>
                  <a:pt x="1401484" y="184780"/>
                </a:lnTo>
                <a:lnTo>
                  <a:pt x="1397200" y="261152"/>
                </a:lnTo>
                <a:lnTo>
                  <a:pt x="1398369" y="300420"/>
                </a:lnTo>
                <a:lnTo>
                  <a:pt x="1407721" y="370384"/>
                </a:lnTo>
                <a:lnTo>
                  <a:pt x="1426532" y="428485"/>
                </a:lnTo>
                <a:lnTo>
                  <a:pt x="1439620" y="452341"/>
                </a:lnTo>
                <a:lnTo>
                  <a:pt x="1439715" y="452514"/>
                </a:lnTo>
                <a:lnTo>
                  <a:pt x="1473745" y="490440"/>
                </a:lnTo>
                <a:lnTo>
                  <a:pt x="1518338" y="513559"/>
                </a:lnTo>
                <a:lnTo>
                  <a:pt x="1573842" y="521265"/>
                </a:lnTo>
                <a:lnTo>
                  <a:pt x="1597177" y="520161"/>
                </a:lnTo>
                <a:lnTo>
                  <a:pt x="1638394" y="511329"/>
                </a:lnTo>
                <a:lnTo>
                  <a:pt x="1672423" y="493773"/>
                </a:lnTo>
                <a:lnTo>
                  <a:pt x="1710876" y="452514"/>
                </a:lnTo>
                <a:lnTo>
                  <a:pt x="1710999" y="452341"/>
                </a:lnTo>
                <a:lnTo>
                  <a:pt x="1720610" y="435023"/>
                </a:lnTo>
                <a:lnTo>
                  <a:pt x="1573842" y="435023"/>
                </a:lnTo>
                <a:lnTo>
                  <a:pt x="1561298" y="433832"/>
                </a:lnTo>
                <a:lnTo>
                  <a:pt x="1561137" y="433832"/>
                </a:lnTo>
                <a:lnTo>
                  <a:pt x="1550039" y="430260"/>
                </a:lnTo>
                <a:lnTo>
                  <a:pt x="1549910" y="430260"/>
                </a:lnTo>
                <a:lnTo>
                  <a:pt x="1518511" y="391468"/>
                </a:lnTo>
                <a:lnTo>
                  <a:pt x="1507081" y="337524"/>
                </a:lnTo>
                <a:lnTo>
                  <a:pt x="1504018" y="290982"/>
                </a:lnTo>
                <a:lnTo>
                  <a:pt x="1503531" y="261152"/>
                </a:lnTo>
                <a:lnTo>
                  <a:pt x="1503921" y="233422"/>
                </a:lnTo>
                <a:lnTo>
                  <a:pt x="1507038" y="185105"/>
                </a:lnTo>
                <a:lnTo>
                  <a:pt x="1513597" y="146335"/>
                </a:lnTo>
                <a:lnTo>
                  <a:pt x="1531586" y="106331"/>
                </a:lnTo>
                <a:lnTo>
                  <a:pt x="1573842" y="86589"/>
                </a:lnTo>
                <a:lnTo>
                  <a:pt x="1717769" y="86589"/>
                </a:lnTo>
                <a:lnTo>
                  <a:pt x="1707968" y="68924"/>
                </a:lnTo>
                <a:lnTo>
                  <a:pt x="1673592" y="31172"/>
                </a:lnTo>
                <a:lnTo>
                  <a:pt x="1629086" y="7793"/>
                </a:lnTo>
                <a:lnTo>
                  <a:pt x="1602806" y="1948"/>
                </a:lnTo>
                <a:lnTo>
                  <a:pt x="1573842" y="0"/>
                </a:lnTo>
                <a:close/>
              </a:path>
              <a:path w="1751330" h="521335">
                <a:moveTo>
                  <a:pt x="1717769" y="86589"/>
                </a:moveTo>
                <a:lnTo>
                  <a:pt x="1573842" y="86589"/>
                </a:lnTo>
                <a:lnTo>
                  <a:pt x="1586462" y="87822"/>
                </a:lnTo>
                <a:lnTo>
                  <a:pt x="1597654" y="91524"/>
                </a:lnTo>
                <a:lnTo>
                  <a:pt x="1629086" y="130576"/>
                </a:lnTo>
                <a:lnTo>
                  <a:pt x="1640751" y="184780"/>
                </a:lnTo>
                <a:lnTo>
                  <a:pt x="1640797" y="185105"/>
                </a:lnTo>
                <a:lnTo>
                  <a:pt x="1642853" y="208073"/>
                </a:lnTo>
                <a:lnTo>
                  <a:pt x="1644087" y="233422"/>
                </a:lnTo>
                <a:lnTo>
                  <a:pt x="1644498" y="261152"/>
                </a:lnTo>
                <a:lnTo>
                  <a:pt x="1644089" y="288882"/>
                </a:lnTo>
                <a:lnTo>
                  <a:pt x="1642866" y="314231"/>
                </a:lnTo>
                <a:lnTo>
                  <a:pt x="1640859" y="336831"/>
                </a:lnTo>
                <a:lnTo>
                  <a:pt x="1640797" y="337524"/>
                </a:lnTo>
                <a:lnTo>
                  <a:pt x="1637966" y="357785"/>
                </a:lnTo>
                <a:lnTo>
                  <a:pt x="1637918" y="358132"/>
                </a:lnTo>
                <a:lnTo>
                  <a:pt x="1634138" y="375818"/>
                </a:lnTo>
                <a:lnTo>
                  <a:pt x="1634064" y="376164"/>
                </a:lnTo>
                <a:lnTo>
                  <a:pt x="1629196" y="391468"/>
                </a:lnTo>
                <a:lnTo>
                  <a:pt x="1607417" y="424307"/>
                </a:lnTo>
                <a:lnTo>
                  <a:pt x="1573842" y="435023"/>
                </a:lnTo>
                <a:lnTo>
                  <a:pt x="1720610" y="435023"/>
                </a:lnTo>
                <a:lnTo>
                  <a:pt x="1736066" y="393763"/>
                </a:lnTo>
                <a:lnTo>
                  <a:pt x="1745721" y="345706"/>
                </a:lnTo>
                <a:lnTo>
                  <a:pt x="1750570" y="290982"/>
                </a:lnTo>
                <a:lnTo>
                  <a:pt x="1751176" y="261152"/>
                </a:lnTo>
                <a:lnTo>
                  <a:pt x="1749990" y="221602"/>
                </a:lnTo>
                <a:lnTo>
                  <a:pt x="1740518" y="151465"/>
                </a:lnTo>
                <a:lnTo>
                  <a:pt x="1732221" y="120878"/>
                </a:lnTo>
                <a:lnTo>
                  <a:pt x="1732126" y="120531"/>
                </a:lnTo>
                <a:lnTo>
                  <a:pt x="1721325" y="92996"/>
                </a:lnTo>
                <a:lnTo>
                  <a:pt x="1717769" y="86589"/>
                </a:lnTo>
                <a:close/>
              </a:path>
            </a:pathLst>
          </a:custGeom>
          <a:solidFill>
            <a:srgbClr val="E1515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object 17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177440" y="2397393"/>
            <a:ext cx="2943183" cy="539118"/>
          </a:xfrm>
          <a:prstGeom prst="rect">
            <a:avLst/>
          </a:prstGeom>
        </p:spPr>
      </p:pic>
      <p:sp>
        <p:nvSpPr>
          <p:cNvPr id="18" name="object 18" descr=""/>
          <p:cNvSpPr/>
          <p:nvPr/>
        </p:nvSpPr>
        <p:spPr>
          <a:xfrm>
            <a:off x="7006461" y="3755440"/>
            <a:ext cx="2983865" cy="521334"/>
          </a:xfrm>
          <a:custGeom>
            <a:avLst/>
            <a:gdLst/>
            <a:ahLst/>
            <a:cxnLst/>
            <a:rect l="l" t="t" r="r" b="b"/>
            <a:pathLst>
              <a:path w="2983865" h="521335">
                <a:moveTo>
                  <a:pt x="0" y="71002"/>
                </a:moveTo>
                <a:lnTo>
                  <a:pt x="0" y="154128"/>
                </a:lnTo>
                <a:lnTo>
                  <a:pt x="236907" y="263923"/>
                </a:lnTo>
                <a:lnTo>
                  <a:pt x="0" y="361249"/>
                </a:lnTo>
                <a:lnTo>
                  <a:pt x="0" y="444028"/>
                </a:lnTo>
                <a:lnTo>
                  <a:pt x="343931" y="292324"/>
                </a:lnTo>
                <a:lnTo>
                  <a:pt x="343931" y="242795"/>
                </a:lnTo>
                <a:lnTo>
                  <a:pt x="0" y="71002"/>
                </a:lnTo>
                <a:close/>
              </a:path>
              <a:path w="2983865" h="521335">
                <a:moveTo>
                  <a:pt x="586727" y="402812"/>
                </a:moveTo>
                <a:lnTo>
                  <a:pt x="586727" y="493903"/>
                </a:lnTo>
                <a:lnTo>
                  <a:pt x="602919" y="500376"/>
                </a:lnTo>
                <a:lnTo>
                  <a:pt x="654613" y="514338"/>
                </a:lnTo>
                <a:lnTo>
                  <a:pt x="692365" y="519534"/>
                </a:lnTo>
                <a:lnTo>
                  <a:pt x="732889" y="521265"/>
                </a:lnTo>
                <a:lnTo>
                  <a:pt x="766767" y="520010"/>
                </a:lnTo>
                <a:lnTo>
                  <a:pt x="824782" y="509966"/>
                </a:lnTo>
                <a:lnTo>
                  <a:pt x="869959" y="490202"/>
                </a:lnTo>
                <a:lnTo>
                  <a:pt x="903210" y="462666"/>
                </a:lnTo>
                <a:lnTo>
                  <a:pt x="920541" y="436408"/>
                </a:lnTo>
                <a:lnTo>
                  <a:pt x="721459" y="436408"/>
                </a:lnTo>
                <a:lnTo>
                  <a:pt x="705743" y="435889"/>
                </a:lnTo>
                <a:lnTo>
                  <a:pt x="654959" y="428096"/>
                </a:lnTo>
                <a:lnTo>
                  <a:pt x="603200" y="410626"/>
                </a:lnTo>
                <a:lnTo>
                  <a:pt x="586727" y="402812"/>
                </a:lnTo>
                <a:close/>
              </a:path>
              <a:path w="2983865" h="521335">
                <a:moveTo>
                  <a:pt x="917040" y="87281"/>
                </a:moveTo>
                <a:lnTo>
                  <a:pt x="745011" y="87281"/>
                </a:lnTo>
                <a:lnTo>
                  <a:pt x="763022" y="88234"/>
                </a:lnTo>
                <a:lnTo>
                  <a:pt x="778262" y="91091"/>
                </a:lnTo>
                <a:lnTo>
                  <a:pt x="812897" y="120705"/>
                </a:lnTo>
                <a:lnTo>
                  <a:pt x="817054" y="144776"/>
                </a:lnTo>
                <a:lnTo>
                  <a:pt x="816521" y="153868"/>
                </a:lnTo>
                <a:lnTo>
                  <a:pt x="795406" y="193786"/>
                </a:lnTo>
                <a:lnTo>
                  <a:pt x="744925" y="210844"/>
                </a:lnTo>
                <a:lnTo>
                  <a:pt x="703795" y="213008"/>
                </a:lnTo>
                <a:lnTo>
                  <a:pt x="664657" y="213008"/>
                </a:lnTo>
                <a:lnTo>
                  <a:pt x="664657" y="295095"/>
                </a:lnTo>
                <a:lnTo>
                  <a:pt x="703102" y="295095"/>
                </a:lnTo>
                <a:lnTo>
                  <a:pt x="725507" y="295571"/>
                </a:lnTo>
                <a:lnTo>
                  <a:pt x="776876" y="302715"/>
                </a:lnTo>
                <a:lnTo>
                  <a:pt x="814283" y="324882"/>
                </a:lnTo>
                <a:lnTo>
                  <a:pt x="825020" y="360556"/>
                </a:lnTo>
                <a:lnTo>
                  <a:pt x="823569" y="377571"/>
                </a:lnTo>
                <a:lnTo>
                  <a:pt x="801814" y="416666"/>
                </a:lnTo>
                <a:lnTo>
                  <a:pt x="748042" y="435174"/>
                </a:lnTo>
                <a:lnTo>
                  <a:pt x="721459" y="436408"/>
                </a:lnTo>
                <a:lnTo>
                  <a:pt x="920541" y="436408"/>
                </a:lnTo>
                <a:lnTo>
                  <a:pt x="924931" y="428096"/>
                </a:lnTo>
                <a:lnTo>
                  <a:pt x="931784" y="408786"/>
                </a:lnTo>
                <a:lnTo>
                  <a:pt x="935875" y="388373"/>
                </a:lnTo>
                <a:lnTo>
                  <a:pt x="937239" y="366791"/>
                </a:lnTo>
                <a:lnTo>
                  <a:pt x="935248" y="343108"/>
                </a:lnTo>
                <a:lnTo>
                  <a:pt x="919315" y="303278"/>
                </a:lnTo>
                <a:lnTo>
                  <a:pt x="887775" y="273621"/>
                </a:lnTo>
                <a:lnTo>
                  <a:pt x="841537" y="254918"/>
                </a:lnTo>
                <a:lnTo>
                  <a:pt x="812897" y="249722"/>
                </a:lnTo>
                <a:lnTo>
                  <a:pt x="812897" y="247644"/>
                </a:lnTo>
                <a:lnTo>
                  <a:pt x="855629" y="231344"/>
                </a:lnTo>
                <a:lnTo>
                  <a:pt x="890654" y="205129"/>
                </a:lnTo>
                <a:lnTo>
                  <a:pt x="914163" y="168437"/>
                </a:lnTo>
                <a:lnTo>
                  <a:pt x="922346" y="121224"/>
                </a:lnTo>
                <a:lnTo>
                  <a:pt x="919488" y="94100"/>
                </a:lnTo>
                <a:lnTo>
                  <a:pt x="917040" y="87281"/>
                </a:lnTo>
                <a:close/>
              </a:path>
              <a:path w="2983865" h="521335">
                <a:moveTo>
                  <a:pt x="752631" y="692"/>
                </a:moveTo>
                <a:lnTo>
                  <a:pt x="701024" y="4242"/>
                </a:lnTo>
                <a:lnTo>
                  <a:pt x="657037" y="14893"/>
                </a:lnTo>
                <a:lnTo>
                  <a:pt x="619717" y="30912"/>
                </a:lnTo>
                <a:lnTo>
                  <a:pt x="587419" y="50567"/>
                </a:lnTo>
                <a:lnTo>
                  <a:pt x="636948" y="124341"/>
                </a:lnTo>
                <a:lnTo>
                  <a:pt x="643248" y="120337"/>
                </a:lnTo>
                <a:lnTo>
                  <a:pt x="650023" y="116289"/>
                </a:lnTo>
                <a:lnTo>
                  <a:pt x="691045" y="96633"/>
                </a:lnTo>
                <a:lnTo>
                  <a:pt x="733149" y="87671"/>
                </a:lnTo>
                <a:lnTo>
                  <a:pt x="745011" y="87281"/>
                </a:lnTo>
                <a:lnTo>
                  <a:pt x="917040" y="87281"/>
                </a:lnTo>
                <a:lnTo>
                  <a:pt x="910916" y="70223"/>
                </a:lnTo>
                <a:lnTo>
                  <a:pt x="896629" y="49593"/>
                </a:lnTo>
                <a:lnTo>
                  <a:pt x="876627" y="32211"/>
                </a:lnTo>
                <a:lnTo>
                  <a:pt x="851732" y="18421"/>
                </a:lnTo>
                <a:lnTo>
                  <a:pt x="823087" y="8680"/>
                </a:lnTo>
                <a:lnTo>
                  <a:pt x="823373" y="8680"/>
                </a:lnTo>
                <a:lnTo>
                  <a:pt x="789735" y="2662"/>
                </a:lnTo>
                <a:lnTo>
                  <a:pt x="752631" y="692"/>
                </a:lnTo>
                <a:close/>
              </a:path>
              <a:path w="2983865" h="521335">
                <a:moveTo>
                  <a:pt x="1167912" y="0"/>
                </a:moveTo>
                <a:lnTo>
                  <a:pt x="1109638" y="7793"/>
                </a:lnTo>
                <a:lnTo>
                  <a:pt x="1064352" y="31172"/>
                </a:lnTo>
                <a:lnTo>
                  <a:pt x="1030928" y="69184"/>
                </a:lnTo>
                <a:lnTo>
                  <a:pt x="1008368" y="120531"/>
                </a:lnTo>
                <a:lnTo>
                  <a:pt x="1008242" y="120878"/>
                </a:lnTo>
                <a:lnTo>
                  <a:pt x="1000896" y="151141"/>
                </a:lnTo>
                <a:lnTo>
                  <a:pt x="1000817" y="151465"/>
                </a:lnTo>
                <a:lnTo>
                  <a:pt x="995555" y="184780"/>
                </a:lnTo>
                <a:lnTo>
                  <a:pt x="995508" y="185105"/>
                </a:lnTo>
                <a:lnTo>
                  <a:pt x="992345" y="221451"/>
                </a:lnTo>
                <a:lnTo>
                  <a:pt x="991271" y="261152"/>
                </a:lnTo>
                <a:lnTo>
                  <a:pt x="992440" y="300420"/>
                </a:lnTo>
                <a:lnTo>
                  <a:pt x="1001791" y="370384"/>
                </a:lnTo>
                <a:lnTo>
                  <a:pt x="1020603" y="428485"/>
                </a:lnTo>
                <a:lnTo>
                  <a:pt x="1049523" y="473165"/>
                </a:lnTo>
                <a:lnTo>
                  <a:pt x="1088748" y="503926"/>
                </a:lnTo>
                <a:lnTo>
                  <a:pt x="1138797" y="519339"/>
                </a:lnTo>
                <a:lnTo>
                  <a:pt x="1167912" y="521265"/>
                </a:lnTo>
                <a:lnTo>
                  <a:pt x="1191248" y="520161"/>
                </a:lnTo>
                <a:lnTo>
                  <a:pt x="1232464" y="511329"/>
                </a:lnTo>
                <a:lnTo>
                  <a:pt x="1266494" y="493773"/>
                </a:lnTo>
                <a:lnTo>
                  <a:pt x="1304946" y="452514"/>
                </a:lnTo>
                <a:lnTo>
                  <a:pt x="1305069" y="452341"/>
                </a:lnTo>
                <a:lnTo>
                  <a:pt x="1314681" y="435023"/>
                </a:lnTo>
                <a:lnTo>
                  <a:pt x="1167912" y="435023"/>
                </a:lnTo>
                <a:lnTo>
                  <a:pt x="1155368" y="433832"/>
                </a:lnTo>
                <a:lnTo>
                  <a:pt x="1155208" y="433832"/>
                </a:lnTo>
                <a:lnTo>
                  <a:pt x="1144110" y="430260"/>
                </a:lnTo>
                <a:lnTo>
                  <a:pt x="1143981" y="430260"/>
                </a:lnTo>
                <a:lnTo>
                  <a:pt x="1112582" y="391468"/>
                </a:lnTo>
                <a:lnTo>
                  <a:pt x="1107777" y="376164"/>
                </a:lnTo>
                <a:lnTo>
                  <a:pt x="1107668" y="375818"/>
                </a:lnTo>
                <a:lnTo>
                  <a:pt x="1101152" y="337524"/>
                </a:lnTo>
                <a:lnTo>
                  <a:pt x="1098088" y="290982"/>
                </a:lnTo>
                <a:lnTo>
                  <a:pt x="1097602" y="261152"/>
                </a:lnTo>
                <a:lnTo>
                  <a:pt x="1097992" y="233422"/>
                </a:lnTo>
                <a:lnTo>
                  <a:pt x="1101109" y="185105"/>
                </a:lnTo>
                <a:lnTo>
                  <a:pt x="1107668" y="146335"/>
                </a:lnTo>
                <a:lnTo>
                  <a:pt x="1125657" y="106331"/>
                </a:lnTo>
                <a:lnTo>
                  <a:pt x="1167912" y="86589"/>
                </a:lnTo>
                <a:lnTo>
                  <a:pt x="1311840" y="86589"/>
                </a:lnTo>
                <a:lnTo>
                  <a:pt x="1302039" y="68924"/>
                </a:lnTo>
                <a:lnTo>
                  <a:pt x="1267663" y="31172"/>
                </a:lnTo>
                <a:lnTo>
                  <a:pt x="1223156" y="7793"/>
                </a:lnTo>
                <a:lnTo>
                  <a:pt x="1196876" y="1948"/>
                </a:lnTo>
                <a:lnTo>
                  <a:pt x="1167912" y="0"/>
                </a:lnTo>
                <a:close/>
              </a:path>
              <a:path w="2983865" h="521335">
                <a:moveTo>
                  <a:pt x="1311840" y="86589"/>
                </a:moveTo>
                <a:lnTo>
                  <a:pt x="1167912" y="86589"/>
                </a:lnTo>
                <a:lnTo>
                  <a:pt x="1180533" y="87822"/>
                </a:lnTo>
                <a:lnTo>
                  <a:pt x="1191724" y="91524"/>
                </a:lnTo>
                <a:lnTo>
                  <a:pt x="1223156" y="130576"/>
                </a:lnTo>
                <a:lnTo>
                  <a:pt x="1234822" y="184780"/>
                </a:lnTo>
                <a:lnTo>
                  <a:pt x="1234867" y="185105"/>
                </a:lnTo>
                <a:lnTo>
                  <a:pt x="1236924" y="208073"/>
                </a:lnTo>
                <a:lnTo>
                  <a:pt x="1238158" y="233422"/>
                </a:lnTo>
                <a:lnTo>
                  <a:pt x="1238569" y="261152"/>
                </a:lnTo>
                <a:lnTo>
                  <a:pt x="1238160" y="288882"/>
                </a:lnTo>
                <a:lnTo>
                  <a:pt x="1236936" y="314231"/>
                </a:lnTo>
                <a:lnTo>
                  <a:pt x="1234929" y="336831"/>
                </a:lnTo>
                <a:lnTo>
                  <a:pt x="1234867" y="337524"/>
                </a:lnTo>
                <a:lnTo>
                  <a:pt x="1232037" y="357785"/>
                </a:lnTo>
                <a:lnTo>
                  <a:pt x="1231988" y="358132"/>
                </a:lnTo>
                <a:lnTo>
                  <a:pt x="1228209" y="375818"/>
                </a:lnTo>
                <a:lnTo>
                  <a:pt x="1228135" y="376164"/>
                </a:lnTo>
                <a:lnTo>
                  <a:pt x="1223266" y="391468"/>
                </a:lnTo>
                <a:lnTo>
                  <a:pt x="1201487" y="424307"/>
                </a:lnTo>
                <a:lnTo>
                  <a:pt x="1167912" y="435023"/>
                </a:lnTo>
                <a:lnTo>
                  <a:pt x="1314681" y="435023"/>
                </a:lnTo>
                <a:lnTo>
                  <a:pt x="1330137" y="393763"/>
                </a:lnTo>
                <a:lnTo>
                  <a:pt x="1339791" y="345706"/>
                </a:lnTo>
                <a:lnTo>
                  <a:pt x="1344641" y="290982"/>
                </a:lnTo>
                <a:lnTo>
                  <a:pt x="1345247" y="261152"/>
                </a:lnTo>
                <a:lnTo>
                  <a:pt x="1344061" y="221602"/>
                </a:lnTo>
                <a:lnTo>
                  <a:pt x="1334589" y="151465"/>
                </a:lnTo>
                <a:lnTo>
                  <a:pt x="1315395" y="92996"/>
                </a:lnTo>
                <a:lnTo>
                  <a:pt x="1311840" y="86589"/>
                </a:lnTo>
                <a:close/>
              </a:path>
              <a:path w="2983865" h="521335">
                <a:moveTo>
                  <a:pt x="1573842" y="0"/>
                </a:moveTo>
                <a:lnTo>
                  <a:pt x="1515567" y="7793"/>
                </a:lnTo>
                <a:lnTo>
                  <a:pt x="1470281" y="31172"/>
                </a:lnTo>
                <a:lnTo>
                  <a:pt x="1436858" y="69184"/>
                </a:lnTo>
                <a:lnTo>
                  <a:pt x="1414297" y="120531"/>
                </a:lnTo>
                <a:lnTo>
                  <a:pt x="1414171" y="120878"/>
                </a:lnTo>
                <a:lnTo>
                  <a:pt x="1401484" y="184780"/>
                </a:lnTo>
                <a:lnTo>
                  <a:pt x="1397200" y="261152"/>
                </a:lnTo>
                <a:lnTo>
                  <a:pt x="1398369" y="300420"/>
                </a:lnTo>
                <a:lnTo>
                  <a:pt x="1407721" y="370384"/>
                </a:lnTo>
                <a:lnTo>
                  <a:pt x="1426532" y="428485"/>
                </a:lnTo>
                <a:lnTo>
                  <a:pt x="1439620" y="452341"/>
                </a:lnTo>
                <a:lnTo>
                  <a:pt x="1439715" y="452514"/>
                </a:lnTo>
                <a:lnTo>
                  <a:pt x="1473745" y="490440"/>
                </a:lnTo>
                <a:lnTo>
                  <a:pt x="1518338" y="513559"/>
                </a:lnTo>
                <a:lnTo>
                  <a:pt x="1573842" y="521265"/>
                </a:lnTo>
                <a:lnTo>
                  <a:pt x="1597177" y="520161"/>
                </a:lnTo>
                <a:lnTo>
                  <a:pt x="1638394" y="511329"/>
                </a:lnTo>
                <a:lnTo>
                  <a:pt x="1672423" y="493773"/>
                </a:lnTo>
                <a:lnTo>
                  <a:pt x="1710876" y="452514"/>
                </a:lnTo>
                <a:lnTo>
                  <a:pt x="1710999" y="452341"/>
                </a:lnTo>
                <a:lnTo>
                  <a:pt x="1720610" y="435023"/>
                </a:lnTo>
                <a:lnTo>
                  <a:pt x="1573842" y="435023"/>
                </a:lnTo>
                <a:lnTo>
                  <a:pt x="1561298" y="433832"/>
                </a:lnTo>
                <a:lnTo>
                  <a:pt x="1561137" y="433832"/>
                </a:lnTo>
                <a:lnTo>
                  <a:pt x="1550039" y="430260"/>
                </a:lnTo>
                <a:lnTo>
                  <a:pt x="1549910" y="430260"/>
                </a:lnTo>
                <a:lnTo>
                  <a:pt x="1518511" y="391468"/>
                </a:lnTo>
                <a:lnTo>
                  <a:pt x="1507081" y="337524"/>
                </a:lnTo>
                <a:lnTo>
                  <a:pt x="1504018" y="290982"/>
                </a:lnTo>
                <a:lnTo>
                  <a:pt x="1503531" y="261152"/>
                </a:lnTo>
                <a:lnTo>
                  <a:pt x="1503921" y="233422"/>
                </a:lnTo>
                <a:lnTo>
                  <a:pt x="1507038" y="185105"/>
                </a:lnTo>
                <a:lnTo>
                  <a:pt x="1513597" y="146335"/>
                </a:lnTo>
                <a:lnTo>
                  <a:pt x="1531586" y="106331"/>
                </a:lnTo>
                <a:lnTo>
                  <a:pt x="1573842" y="86589"/>
                </a:lnTo>
                <a:lnTo>
                  <a:pt x="1717769" y="86589"/>
                </a:lnTo>
                <a:lnTo>
                  <a:pt x="1707968" y="68924"/>
                </a:lnTo>
                <a:lnTo>
                  <a:pt x="1673592" y="31172"/>
                </a:lnTo>
                <a:lnTo>
                  <a:pt x="1629086" y="7793"/>
                </a:lnTo>
                <a:lnTo>
                  <a:pt x="1602806" y="1948"/>
                </a:lnTo>
                <a:lnTo>
                  <a:pt x="1573842" y="0"/>
                </a:lnTo>
                <a:close/>
              </a:path>
              <a:path w="2983865" h="521335">
                <a:moveTo>
                  <a:pt x="1717769" y="86589"/>
                </a:moveTo>
                <a:lnTo>
                  <a:pt x="1573842" y="86589"/>
                </a:lnTo>
                <a:lnTo>
                  <a:pt x="1586462" y="87822"/>
                </a:lnTo>
                <a:lnTo>
                  <a:pt x="1597654" y="91524"/>
                </a:lnTo>
                <a:lnTo>
                  <a:pt x="1629086" y="130576"/>
                </a:lnTo>
                <a:lnTo>
                  <a:pt x="1640751" y="184780"/>
                </a:lnTo>
                <a:lnTo>
                  <a:pt x="1640797" y="185105"/>
                </a:lnTo>
                <a:lnTo>
                  <a:pt x="1642853" y="208073"/>
                </a:lnTo>
                <a:lnTo>
                  <a:pt x="1644087" y="233422"/>
                </a:lnTo>
                <a:lnTo>
                  <a:pt x="1644498" y="261152"/>
                </a:lnTo>
                <a:lnTo>
                  <a:pt x="1644089" y="288882"/>
                </a:lnTo>
                <a:lnTo>
                  <a:pt x="1642866" y="314231"/>
                </a:lnTo>
                <a:lnTo>
                  <a:pt x="1640859" y="336831"/>
                </a:lnTo>
                <a:lnTo>
                  <a:pt x="1640797" y="337524"/>
                </a:lnTo>
                <a:lnTo>
                  <a:pt x="1637966" y="357785"/>
                </a:lnTo>
                <a:lnTo>
                  <a:pt x="1637918" y="358132"/>
                </a:lnTo>
                <a:lnTo>
                  <a:pt x="1634138" y="375818"/>
                </a:lnTo>
                <a:lnTo>
                  <a:pt x="1634064" y="376164"/>
                </a:lnTo>
                <a:lnTo>
                  <a:pt x="1629196" y="391468"/>
                </a:lnTo>
                <a:lnTo>
                  <a:pt x="1607417" y="424307"/>
                </a:lnTo>
                <a:lnTo>
                  <a:pt x="1573842" y="435023"/>
                </a:lnTo>
                <a:lnTo>
                  <a:pt x="1720610" y="435023"/>
                </a:lnTo>
                <a:lnTo>
                  <a:pt x="1736066" y="393763"/>
                </a:lnTo>
                <a:lnTo>
                  <a:pt x="1745721" y="345706"/>
                </a:lnTo>
                <a:lnTo>
                  <a:pt x="1750570" y="290982"/>
                </a:lnTo>
                <a:lnTo>
                  <a:pt x="1751176" y="261152"/>
                </a:lnTo>
                <a:lnTo>
                  <a:pt x="1749990" y="221602"/>
                </a:lnTo>
                <a:lnTo>
                  <a:pt x="1740518" y="151465"/>
                </a:lnTo>
                <a:lnTo>
                  <a:pt x="1732221" y="120878"/>
                </a:lnTo>
                <a:lnTo>
                  <a:pt x="1732126" y="120531"/>
                </a:lnTo>
                <a:lnTo>
                  <a:pt x="1721325" y="92996"/>
                </a:lnTo>
                <a:lnTo>
                  <a:pt x="1717769" y="86589"/>
                </a:lnTo>
                <a:close/>
              </a:path>
              <a:path w="2983865" h="521335">
                <a:moveTo>
                  <a:pt x="2128886" y="307698"/>
                </a:moveTo>
                <a:lnTo>
                  <a:pt x="2057991" y="307698"/>
                </a:lnTo>
                <a:lnTo>
                  <a:pt x="2057991" y="514338"/>
                </a:lnTo>
                <a:lnTo>
                  <a:pt x="2128886" y="514338"/>
                </a:lnTo>
                <a:lnTo>
                  <a:pt x="2128886" y="307698"/>
                </a:lnTo>
                <a:close/>
              </a:path>
              <a:path w="2983865" h="521335">
                <a:moveTo>
                  <a:pt x="2213959" y="254469"/>
                </a:moveTo>
                <a:lnTo>
                  <a:pt x="1972685" y="254469"/>
                </a:lnTo>
                <a:lnTo>
                  <a:pt x="1972685" y="307698"/>
                </a:lnTo>
                <a:lnTo>
                  <a:pt x="2213959" y="307698"/>
                </a:lnTo>
                <a:lnTo>
                  <a:pt x="2213959" y="254469"/>
                </a:lnTo>
                <a:close/>
              </a:path>
              <a:path w="2983865" h="521335">
                <a:moveTo>
                  <a:pt x="2333434" y="254469"/>
                </a:moveTo>
                <a:lnTo>
                  <a:pt x="2262539" y="254469"/>
                </a:lnTo>
                <a:lnTo>
                  <a:pt x="2262539" y="514338"/>
                </a:lnTo>
                <a:lnTo>
                  <a:pt x="2370160" y="514338"/>
                </a:lnTo>
                <a:lnTo>
                  <a:pt x="2389525" y="513699"/>
                </a:lnTo>
                <a:lnTo>
                  <a:pt x="2435940" y="504111"/>
                </a:lnTo>
                <a:lnTo>
                  <a:pt x="2472666" y="475288"/>
                </a:lnTo>
                <a:lnTo>
                  <a:pt x="2477851" y="465293"/>
                </a:lnTo>
                <a:lnTo>
                  <a:pt x="2333434" y="465293"/>
                </a:lnTo>
                <a:lnTo>
                  <a:pt x="2333434" y="403929"/>
                </a:lnTo>
                <a:lnTo>
                  <a:pt x="2479577" y="403929"/>
                </a:lnTo>
                <a:lnTo>
                  <a:pt x="2477228" y="397856"/>
                </a:lnTo>
                <a:lnTo>
                  <a:pt x="2445325" y="367988"/>
                </a:lnTo>
                <a:lnTo>
                  <a:pt x="2403864" y="356976"/>
                </a:lnTo>
                <a:lnTo>
                  <a:pt x="2367603" y="354884"/>
                </a:lnTo>
                <a:lnTo>
                  <a:pt x="2333434" y="354884"/>
                </a:lnTo>
                <a:lnTo>
                  <a:pt x="2333434" y="254469"/>
                </a:lnTo>
                <a:close/>
              </a:path>
              <a:path w="2983865" h="521335">
                <a:moveTo>
                  <a:pt x="2479577" y="403929"/>
                </a:moveTo>
                <a:lnTo>
                  <a:pt x="2365278" y="403929"/>
                </a:lnTo>
                <a:lnTo>
                  <a:pt x="2376508" y="404350"/>
                </a:lnTo>
                <a:lnTo>
                  <a:pt x="2386256" y="405614"/>
                </a:lnTo>
                <a:lnTo>
                  <a:pt x="2394522" y="407720"/>
                </a:lnTo>
                <a:lnTo>
                  <a:pt x="2401307" y="410670"/>
                </a:lnTo>
                <a:lnTo>
                  <a:pt x="2409365" y="415163"/>
                </a:lnTo>
                <a:lnTo>
                  <a:pt x="2413394" y="422447"/>
                </a:lnTo>
                <a:lnTo>
                  <a:pt x="2413394" y="432519"/>
                </a:lnTo>
                <a:lnTo>
                  <a:pt x="2385036" y="463434"/>
                </a:lnTo>
                <a:lnTo>
                  <a:pt x="2366208" y="465293"/>
                </a:lnTo>
                <a:lnTo>
                  <a:pt x="2477851" y="465293"/>
                </a:lnTo>
                <a:lnTo>
                  <a:pt x="2481383" y="455066"/>
                </a:lnTo>
                <a:lnTo>
                  <a:pt x="2483562" y="443734"/>
                </a:lnTo>
                <a:lnTo>
                  <a:pt x="2484233" y="432519"/>
                </a:lnTo>
                <a:lnTo>
                  <a:pt x="2484288" y="431589"/>
                </a:lnTo>
                <a:lnTo>
                  <a:pt x="2483504" y="419241"/>
                </a:lnTo>
                <a:lnTo>
                  <a:pt x="2481150" y="407996"/>
                </a:lnTo>
                <a:lnTo>
                  <a:pt x="2479577" y="403929"/>
                </a:lnTo>
                <a:close/>
              </a:path>
              <a:path w="2983865" h="521335">
                <a:moveTo>
                  <a:pt x="2592838" y="254469"/>
                </a:moveTo>
                <a:lnTo>
                  <a:pt x="2521944" y="254469"/>
                </a:lnTo>
                <a:lnTo>
                  <a:pt x="2521944" y="514338"/>
                </a:lnTo>
                <a:lnTo>
                  <a:pt x="2592838" y="514338"/>
                </a:lnTo>
                <a:lnTo>
                  <a:pt x="2592838" y="254469"/>
                </a:lnTo>
                <a:close/>
              </a:path>
              <a:path w="2983865" h="521335">
                <a:moveTo>
                  <a:pt x="2779256" y="249588"/>
                </a:moveTo>
                <a:lnTo>
                  <a:pt x="2727383" y="257622"/>
                </a:lnTo>
                <a:lnTo>
                  <a:pt x="2687035" y="281955"/>
                </a:lnTo>
                <a:lnTo>
                  <a:pt x="2660668" y="324260"/>
                </a:lnTo>
                <a:lnTo>
                  <a:pt x="2652648" y="363077"/>
                </a:lnTo>
                <a:lnTo>
                  <a:pt x="2651667" y="385333"/>
                </a:lnTo>
                <a:lnTo>
                  <a:pt x="2651646" y="385798"/>
                </a:lnTo>
                <a:lnTo>
                  <a:pt x="2652532" y="407779"/>
                </a:lnTo>
                <a:lnTo>
                  <a:pt x="2655191" y="427696"/>
                </a:lnTo>
                <a:lnTo>
                  <a:pt x="2659622" y="445550"/>
                </a:lnTo>
                <a:lnTo>
                  <a:pt x="2665717" y="461066"/>
                </a:lnTo>
                <a:lnTo>
                  <a:pt x="2665825" y="461342"/>
                </a:lnTo>
                <a:lnTo>
                  <a:pt x="2694415" y="496992"/>
                </a:lnTo>
                <a:lnTo>
                  <a:pt x="2737242" y="515501"/>
                </a:lnTo>
                <a:lnTo>
                  <a:pt x="2772980" y="518987"/>
                </a:lnTo>
                <a:lnTo>
                  <a:pt x="2785982" y="518697"/>
                </a:lnTo>
                <a:lnTo>
                  <a:pt x="2826689" y="511767"/>
                </a:lnTo>
                <a:lnTo>
                  <a:pt x="2852010" y="499695"/>
                </a:lnTo>
                <a:lnTo>
                  <a:pt x="2852010" y="461574"/>
                </a:lnTo>
                <a:lnTo>
                  <a:pt x="2779256" y="461574"/>
                </a:lnTo>
                <a:lnTo>
                  <a:pt x="2770758" y="461066"/>
                </a:lnTo>
                <a:lnTo>
                  <a:pt x="2734061" y="436049"/>
                </a:lnTo>
                <a:lnTo>
                  <a:pt x="2724342" y="397682"/>
                </a:lnTo>
                <a:lnTo>
                  <a:pt x="2723935" y="385333"/>
                </a:lnTo>
                <a:lnTo>
                  <a:pt x="2724313" y="372753"/>
                </a:lnTo>
                <a:lnTo>
                  <a:pt x="2733393" y="333470"/>
                </a:lnTo>
                <a:lnTo>
                  <a:pt x="2770351" y="307320"/>
                </a:lnTo>
                <a:lnTo>
                  <a:pt x="2779256" y="306768"/>
                </a:lnTo>
                <a:lnTo>
                  <a:pt x="2845076" y="306768"/>
                </a:lnTo>
                <a:lnTo>
                  <a:pt x="2860146" y="267253"/>
                </a:lnTo>
                <a:lnTo>
                  <a:pt x="2815517" y="252595"/>
                </a:lnTo>
                <a:lnTo>
                  <a:pt x="2792273" y="249922"/>
                </a:lnTo>
                <a:lnTo>
                  <a:pt x="2779256" y="249588"/>
                </a:lnTo>
                <a:close/>
              </a:path>
              <a:path w="2983865" h="521335">
                <a:moveTo>
                  <a:pt x="2852010" y="439027"/>
                </a:moveTo>
                <a:lnTo>
                  <a:pt x="2809633" y="458305"/>
                </a:lnTo>
                <a:lnTo>
                  <a:pt x="2779256" y="461574"/>
                </a:lnTo>
                <a:lnTo>
                  <a:pt x="2852010" y="461574"/>
                </a:lnTo>
                <a:lnTo>
                  <a:pt x="2852010" y="439027"/>
                </a:lnTo>
                <a:close/>
              </a:path>
              <a:path w="2983865" h="521335">
                <a:moveTo>
                  <a:pt x="2845076" y="306768"/>
                </a:moveTo>
                <a:lnTo>
                  <a:pt x="2779256" y="306768"/>
                </a:lnTo>
                <a:lnTo>
                  <a:pt x="2786462" y="307044"/>
                </a:lnTo>
                <a:lnTo>
                  <a:pt x="2793668" y="307872"/>
                </a:lnTo>
                <a:lnTo>
                  <a:pt x="2831003" y="318899"/>
                </a:lnTo>
                <a:lnTo>
                  <a:pt x="2839226" y="322109"/>
                </a:lnTo>
                <a:lnTo>
                  <a:pt x="2844866" y="307320"/>
                </a:lnTo>
                <a:lnTo>
                  <a:pt x="2844971" y="307044"/>
                </a:lnTo>
                <a:lnTo>
                  <a:pt x="2845076" y="306768"/>
                </a:lnTo>
                <a:close/>
              </a:path>
              <a:path w="2983865" h="521335">
                <a:moveTo>
                  <a:pt x="2943360" y="441584"/>
                </a:moveTo>
                <a:lnTo>
                  <a:pt x="2905414" y="462504"/>
                </a:lnTo>
                <a:lnTo>
                  <a:pt x="2902450" y="481099"/>
                </a:lnTo>
                <a:lnTo>
                  <a:pt x="2903191" y="490833"/>
                </a:lnTo>
                <a:lnTo>
                  <a:pt x="2935181" y="520033"/>
                </a:lnTo>
                <a:lnTo>
                  <a:pt x="2943360" y="520614"/>
                </a:lnTo>
                <a:lnTo>
                  <a:pt x="2951321" y="520033"/>
                </a:lnTo>
                <a:lnTo>
                  <a:pt x="2983049" y="490833"/>
                </a:lnTo>
                <a:lnTo>
                  <a:pt x="2983805" y="481099"/>
                </a:lnTo>
                <a:lnTo>
                  <a:pt x="2983049" y="470988"/>
                </a:lnTo>
                <a:lnTo>
                  <a:pt x="2951321" y="442136"/>
                </a:lnTo>
                <a:lnTo>
                  <a:pt x="2943360" y="441584"/>
                </a:lnTo>
                <a:close/>
              </a:path>
            </a:pathLst>
          </a:custGeom>
          <a:solidFill>
            <a:srgbClr val="E151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2445186" y="3773455"/>
            <a:ext cx="2172335" cy="520700"/>
          </a:xfrm>
          <a:custGeom>
            <a:avLst/>
            <a:gdLst/>
            <a:ahLst/>
            <a:cxnLst/>
            <a:rect l="l" t="t" r="r" b="b"/>
            <a:pathLst>
              <a:path w="2172334" h="520700">
                <a:moveTo>
                  <a:pt x="0" y="70310"/>
                </a:moveTo>
                <a:lnTo>
                  <a:pt x="0" y="153435"/>
                </a:lnTo>
                <a:lnTo>
                  <a:pt x="236907" y="263230"/>
                </a:lnTo>
                <a:lnTo>
                  <a:pt x="0" y="360556"/>
                </a:lnTo>
                <a:lnTo>
                  <a:pt x="0" y="443335"/>
                </a:lnTo>
                <a:lnTo>
                  <a:pt x="343931" y="291631"/>
                </a:lnTo>
                <a:lnTo>
                  <a:pt x="343931" y="242102"/>
                </a:lnTo>
                <a:lnTo>
                  <a:pt x="0" y="70310"/>
                </a:lnTo>
                <a:close/>
              </a:path>
              <a:path w="2172334" h="520700">
                <a:moveTo>
                  <a:pt x="586727" y="402119"/>
                </a:moveTo>
                <a:lnTo>
                  <a:pt x="586727" y="493211"/>
                </a:lnTo>
                <a:lnTo>
                  <a:pt x="602919" y="499683"/>
                </a:lnTo>
                <a:lnTo>
                  <a:pt x="654613" y="513646"/>
                </a:lnTo>
                <a:lnTo>
                  <a:pt x="692365" y="518841"/>
                </a:lnTo>
                <a:lnTo>
                  <a:pt x="732889" y="520573"/>
                </a:lnTo>
                <a:lnTo>
                  <a:pt x="766767" y="519317"/>
                </a:lnTo>
                <a:lnTo>
                  <a:pt x="824782" y="509273"/>
                </a:lnTo>
                <a:lnTo>
                  <a:pt x="869959" y="489509"/>
                </a:lnTo>
                <a:lnTo>
                  <a:pt x="903210" y="461974"/>
                </a:lnTo>
                <a:lnTo>
                  <a:pt x="920541" y="435716"/>
                </a:lnTo>
                <a:lnTo>
                  <a:pt x="721459" y="435716"/>
                </a:lnTo>
                <a:lnTo>
                  <a:pt x="705743" y="435196"/>
                </a:lnTo>
                <a:lnTo>
                  <a:pt x="654959" y="427403"/>
                </a:lnTo>
                <a:lnTo>
                  <a:pt x="603200" y="409934"/>
                </a:lnTo>
                <a:lnTo>
                  <a:pt x="586727" y="402119"/>
                </a:lnTo>
                <a:close/>
              </a:path>
              <a:path w="2172334" h="520700">
                <a:moveTo>
                  <a:pt x="917040" y="86589"/>
                </a:moveTo>
                <a:lnTo>
                  <a:pt x="745011" y="86589"/>
                </a:lnTo>
                <a:lnTo>
                  <a:pt x="763022" y="87541"/>
                </a:lnTo>
                <a:lnTo>
                  <a:pt x="778262" y="90398"/>
                </a:lnTo>
                <a:lnTo>
                  <a:pt x="812897" y="120012"/>
                </a:lnTo>
                <a:lnTo>
                  <a:pt x="817054" y="144084"/>
                </a:lnTo>
                <a:lnTo>
                  <a:pt x="816521" y="153175"/>
                </a:lnTo>
                <a:lnTo>
                  <a:pt x="795406" y="193093"/>
                </a:lnTo>
                <a:lnTo>
                  <a:pt x="744925" y="210151"/>
                </a:lnTo>
                <a:lnTo>
                  <a:pt x="703795" y="212316"/>
                </a:lnTo>
                <a:lnTo>
                  <a:pt x="664657" y="212316"/>
                </a:lnTo>
                <a:lnTo>
                  <a:pt x="664657" y="294402"/>
                </a:lnTo>
                <a:lnTo>
                  <a:pt x="703102" y="294402"/>
                </a:lnTo>
                <a:lnTo>
                  <a:pt x="725507" y="294878"/>
                </a:lnTo>
                <a:lnTo>
                  <a:pt x="776876" y="302022"/>
                </a:lnTo>
                <a:lnTo>
                  <a:pt x="814283" y="324189"/>
                </a:lnTo>
                <a:lnTo>
                  <a:pt x="825020" y="359863"/>
                </a:lnTo>
                <a:lnTo>
                  <a:pt x="823569" y="376878"/>
                </a:lnTo>
                <a:lnTo>
                  <a:pt x="801814" y="415973"/>
                </a:lnTo>
                <a:lnTo>
                  <a:pt x="748042" y="434482"/>
                </a:lnTo>
                <a:lnTo>
                  <a:pt x="721459" y="435716"/>
                </a:lnTo>
                <a:lnTo>
                  <a:pt x="920541" y="435716"/>
                </a:lnTo>
                <a:lnTo>
                  <a:pt x="924931" y="427403"/>
                </a:lnTo>
                <a:lnTo>
                  <a:pt x="931784" y="408094"/>
                </a:lnTo>
                <a:lnTo>
                  <a:pt x="935875" y="387680"/>
                </a:lnTo>
                <a:lnTo>
                  <a:pt x="937239" y="366098"/>
                </a:lnTo>
                <a:lnTo>
                  <a:pt x="935248" y="342416"/>
                </a:lnTo>
                <a:lnTo>
                  <a:pt x="919315" y="302585"/>
                </a:lnTo>
                <a:lnTo>
                  <a:pt x="887775" y="272928"/>
                </a:lnTo>
                <a:lnTo>
                  <a:pt x="841537" y="254225"/>
                </a:lnTo>
                <a:lnTo>
                  <a:pt x="812897" y="249030"/>
                </a:lnTo>
                <a:lnTo>
                  <a:pt x="812897" y="246951"/>
                </a:lnTo>
                <a:lnTo>
                  <a:pt x="855629" y="230651"/>
                </a:lnTo>
                <a:lnTo>
                  <a:pt x="890654" y="204436"/>
                </a:lnTo>
                <a:lnTo>
                  <a:pt x="914163" y="167744"/>
                </a:lnTo>
                <a:lnTo>
                  <a:pt x="922346" y="120531"/>
                </a:lnTo>
                <a:lnTo>
                  <a:pt x="919488" y="93407"/>
                </a:lnTo>
                <a:lnTo>
                  <a:pt x="917040" y="86589"/>
                </a:lnTo>
                <a:close/>
              </a:path>
              <a:path w="2172334" h="520700">
                <a:moveTo>
                  <a:pt x="752631" y="0"/>
                </a:moveTo>
                <a:lnTo>
                  <a:pt x="701024" y="3550"/>
                </a:lnTo>
                <a:lnTo>
                  <a:pt x="657037" y="14200"/>
                </a:lnTo>
                <a:lnTo>
                  <a:pt x="619717" y="30219"/>
                </a:lnTo>
                <a:lnTo>
                  <a:pt x="587419" y="49875"/>
                </a:lnTo>
                <a:lnTo>
                  <a:pt x="636948" y="123649"/>
                </a:lnTo>
                <a:lnTo>
                  <a:pt x="643248" y="119644"/>
                </a:lnTo>
                <a:lnTo>
                  <a:pt x="650023" y="115596"/>
                </a:lnTo>
                <a:lnTo>
                  <a:pt x="691045" y="95940"/>
                </a:lnTo>
                <a:lnTo>
                  <a:pt x="733149" y="86978"/>
                </a:lnTo>
                <a:lnTo>
                  <a:pt x="745011" y="86589"/>
                </a:lnTo>
                <a:lnTo>
                  <a:pt x="917040" y="86589"/>
                </a:lnTo>
                <a:lnTo>
                  <a:pt x="910916" y="69530"/>
                </a:lnTo>
                <a:lnTo>
                  <a:pt x="896629" y="48901"/>
                </a:lnTo>
                <a:lnTo>
                  <a:pt x="876627" y="31518"/>
                </a:lnTo>
                <a:lnTo>
                  <a:pt x="851732" y="17729"/>
                </a:lnTo>
                <a:lnTo>
                  <a:pt x="823087" y="7987"/>
                </a:lnTo>
                <a:lnTo>
                  <a:pt x="823373" y="7987"/>
                </a:lnTo>
                <a:lnTo>
                  <a:pt x="789735" y="1969"/>
                </a:lnTo>
                <a:lnTo>
                  <a:pt x="752631" y="0"/>
                </a:lnTo>
                <a:close/>
              </a:path>
              <a:path w="2172334" h="520700">
                <a:moveTo>
                  <a:pt x="1317027" y="307005"/>
                </a:moveTo>
                <a:lnTo>
                  <a:pt x="1246132" y="307005"/>
                </a:lnTo>
                <a:lnTo>
                  <a:pt x="1246132" y="513646"/>
                </a:lnTo>
                <a:lnTo>
                  <a:pt x="1317027" y="513646"/>
                </a:lnTo>
                <a:lnTo>
                  <a:pt x="1317027" y="307005"/>
                </a:lnTo>
                <a:close/>
              </a:path>
              <a:path w="2172334" h="520700">
                <a:moveTo>
                  <a:pt x="1402100" y="253776"/>
                </a:moveTo>
                <a:lnTo>
                  <a:pt x="1160826" y="253776"/>
                </a:lnTo>
                <a:lnTo>
                  <a:pt x="1160826" y="307005"/>
                </a:lnTo>
                <a:lnTo>
                  <a:pt x="1402100" y="307005"/>
                </a:lnTo>
                <a:lnTo>
                  <a:pt x="1402100" y="253776"/>
                </a:lnTo>
                <a:close/>
              </a:path>
              <a:path w="2172334" h="520700">
                <a:moveTo>
                  <a:pt x="1521575" y="253776"/>
                </a:moveTo>
                <a:lnTo>
                  <a:pt x="1450681" y="253776"/>
                </a:lnTo>
                <a:lnTo>
                  <a:pt x="1450681" y="513646"/>
                </a:lnTo>
                <a:lnTo>
                  <a:pt x="1558301" y="513646"/>
                </a:lnTo>
                <a:lnTo>
                  <a:pt x="1577666" y="513006"/>
                </a:lnTo>
                <a:lnTo>
                  <a:pt x="1624082" y="503418"/>
                </a:lnTo>
                <a:lnTo>
                  <a:pt x="1660807" y="474595"/>
                </a:lnTo>
                <a:lnTo>
                  <a:pt x="1665992" y="464600"/>
                </a:lnTo>
                <a:lnTo>
                  <a:pt x="1521575" y="464600"/>
                </a:lnTo>
                <a:lnTo>
                  <a:pt x="1521575" y="403236"/>
                </a:lnTo>
                <a:lnTo>
                  <a:pt x="1667718" y="403236"/>
                </a:lnTo>
                <a:lnTo>
                  <a:pt x="1665369" y="397163"/>
                </a:lnTo>
                <a:lnTo>
                  <a:pt x="1633467" y="367295"/>
                </a:lnTo>
                <a:lnTo>
                  <a:pt x="1592005" y="356283"/>
                </a:lnTo>
                <a:lnTo>
                  <a:pt x="1555744" y="354191"/>
                </a:lnTo>
                <a:lnTo>
                  <a:pt x="1521575" y="354191"/>
                </a:lnTo>
                <a:lnTo>
                  <a:pt x="1521575" y="253776"/>
                </a:lnTo>
                <a:close/>
              </a:path>
              <a:path w="2172334" h="520700">
                <a:moveTo>
                  <a:pt x="1667718" y="403236"/>
                </a:moveTo>
                <a:lnTo>
                  <a:pt x="1553420" y="403236"/>
                </a:lnTo>
                <a:lnTo>
                  <a:pt x="1564649" y="403657"/>
                </a:lnTo>
                <a:lnTo>
                  <a:pt x="1574397" y="404921"/>
                </a:lnTo>
                <a:lnTo>
                  <a:pt x="1582664" y="407028"/>
                </a:lnTo>
                <a:lnTo>
                  <a:pt x="1589448" y="409977"/>
                </a:lnTo>
                <a:lnTo>
                  <a:pt x="1597506" y="414471"/>
                </a:lnTo>
                <a:lnTo>
                  <a:pt x="1601535" y="421754"/>
                </a:lnTo>
                <a:lnTo>
                  <a:pt x="1601535" y="431826"/>
                </a:lnTo>
                <a:lnTo>
                  <a:pt x="1573177" y="462741"/>
                </a:lnTo>
                <a:lnTo>
                  <a:pt x="1554349" y="464600"/>
                </a:lnTo>
                <a:lnTo>
                  <a:pt x="1665992" y="464600"/>
                </a:lnTo>
                <a:lnTo>
                  <a:pt x="1669524" y="454373"/>
                </a:lnTo>
                <a:lnTo>
                  <a:pt x="1671703" y="443042"/>
                </a:lnTo>
                <a:lnTo>
                  <a:pt x="1672374" y="431826"/>
                </a:lnTo>
                <a:lnTo>
                  <a:pt x="1672430" y="430897"/>
                </a:lnTo>
                <a:lnTo>
                  <a:pt x="1671645" y="418548"/>
                </a:lnTo>
                <a:lnTo>
                  <a:pt x="1669292" y="407304"/>
                </a:lnTo>
                <a:lnTo>
                  <a:pt x="1667718" y="403236"/>
                </a:lnTo>
                <a:close/>
              </a:path>
              <a:path w="2172334" h="520700">
                <a:moveTo>
                  <a:pt x="1780980" y="253776"/>
                </a:moveTo>
                <a:lnTo>
                  <a:pt x="1710085" y="253776"/>
                </a:lnTo>
                <a:lnTo>
                  <a:pt x="1710085" y="513646"/>
                </a:lnTo>
                <a:lnTo>
                  <a:pt x="1780980" y="513646"/>
                </a:lnTo>
                <a:lnTo>
                  <a:pt x="1780980" y="253776"/>
                </a:lnTo>
                <a:close/>
              </a:path>
              <a:path w="2172334" h="520700">
                <a:moveTo>
                  <a:pt x="1967397" y="248895"/>
                </a:moveTo>
                <a:lnTo>
                  <a:pt x="1915525" y="256929"/>
                </a:lnTo>
                <a:lnTo>
                  <a:pt x="1875176" y="281263"/>
                </a:lnTo>
                <a:lnTo>
                  <a:pt x="1848809" y="323567"/>
                </a:lnTo>
                <a:lnTo>
                  <a:pt x="1840790" y="362384"/>
                </a:lnTo>
                <a:lnTo>
                  <a:pt x="1839787" y="385106"/>
                </a:lnTo>
                <a:lnTo>
                  <a:pt x="1840673" y="407086"/>
                </a:lnTo>
                <a:lnTo>
                  <a:pt x="1847763" y="444858"/>
                </a:lnTo>
                <a:lnTo>
                  <a:pt x="1871399" y="486334"/>
                </a:lnTo>
                <a:lnTo>
                  <a:pt x="1909650" y="510450"/>
                </a:lnTo>
                <a:lnTo>
                  <a:pt x="1961122" y="518294"/>
                </a:lnTo>
                <a:lnTo>
                  <a:pt x="1974124" y="518004"/>
                </a:lnTo>
                <a:lnTo>
                  <a:pt x="2014830" y="511074"/>
                </a:lnTo>
                <a:lnTo>
                  <a:pt x="2040152" y="499002"/>
                </a:lnTo>
                <a:lnTo>
                  <a:pt x="2040152" y="460881"/>
                </a:lnTo>
                <a:lnTo>
                  <a:pt x="1967397" y="460881"/>
                </a:lnTo>
                <a:lnTo>
                  <a:pt x="1958899" y="460373"/>
                </a:lnTo>
                <a:lnTo>
                  <a:pt x="1922202" y="435357"/>
                </a:lnTo>
                <a:lnTo>
                  <a:pt x="1912483" y="396989"/>
                </a:lnTo>
                <a:lnTo>
                  <a:pt x="1912092" y="385106"/>
                </a:lnTo>
                <a:lnTo>
                  <a:pt x="1912076" y="384641"/>
                </a:lnTo>
                <a:lnTo>
                  <a:pt x="1918120" y="340942"/>
                </a:lnTo>
                <a:lnTo>
                  <a:pt x="1943035" y="311044"/>
                </a:lnTo>
                <a:lnTo>
                  <a:pt x="2033218" y="306076"/>
                </a:lnTo>
                <a:lnTo>
                  <a:pt x="2048287" y="266561"/>
                </a:lnTo>
                <a:lnTo>
                  <a:pt x="2003658" y="251902"/>
                </a:lnTo>
                <a:lnTo>
                  <a:pt x="1980414" y="249229"/>
                </a:lnTo>
                <a:lnTo>
                  <a:pt x="1967397" y="248895"/>
                </a:lnTo>
                <a:close/>
              </a:path>
              <a:path w="2172334" h="520700">
                <a:moveTo>
                  <a:pt x="2040152" y="438335"/>
                </a:moveTo>
                <a:lnTo>
                  <a:pt x="1997775" y="457613"/>
                </a:lnTo>
                <a:lnTo>
                  <a:pt x="1967397" y="460881"/>
                </a:lnTo>
                <a:lnTo>
                  <a:pt x="2040152" y="460881"/>
                </a:lnTo>
                <a:lnTo>
                  <a:pt x="2040152" y="438335"/>
                </a:lnTo>
                <a:close/>
              </a:path>
              <a:path w="2172334" h="520700">
                <a:moveTo>
                  <a:pt x="2033218" y="306076"/>
                </a:moveTo>
                <a:lnTo>
                  <a:pt x="1967397" y="306076"/>
                </a:lnTo>
                <a:lnTo>
                  <a:pt x="1974603" y="306352"/>
                </a:lnTo>
                <a:lnTo>
                  <a:pt x="1981809" y="307180"/>
                </a:lnTo>
                <a:lnTo>
                  <a:pt x="2019145" y="318206"/>
                </a:lnTo>
                <a:lnTo>
                  <a:pt x="2027367" y="321417"/>
                </a:lnTo>
                <a:lnTo>
                  <a:pt x="2033007" y="306628"/>
                </a:lnTo>
                <a:lnTo>
                  <a:pt x="2033112" y="306352"/>
                </a:lnTo>
                <a:lnTo>
                  <a:pt x="2033218" y="306076"/>
                </a:lnTo>
                <a:close/>
              </a:path>
              <a:path w="2172334" h="520700">
                <a:moveTo>
                  <a:pt x="2131501" y="440891"/>
                </a:moveTo>
                <a:lnTo>
                  <a:pt x="2093555" y="461811"/>
                </a:lnTo>
                <a:lnTo>
                  <a:pt x="2090591" y="480406"/>
                </a:lnTo>
                <a:lnTo>
                  <a:pt x="2091332" y="490140"/>
                </a:lnTo>
                <a:lnTo>
                  <a:pt x="2123322" y="519340"/>
                </a:lnTo>
                <a:lnTo>
                  <a:pt x="2131501" y="519921"/>
                </a:lnTo>
                <a:lnTo>
                  <a:pt x="2139462" y="519340"/>
                </a:lnTo>
                <a:lnTo>
                  <a:pt x="2171190" y="490140"/>
                </a:lnTo>
                <a:lnTo>
                  <a:pt x="2171946" y="480406"/>
                </a:lnTo>
                <a:lnTo>
                  <a:pt x="2171190" y="470295"/>
                </a:lnTo>
                <a:lnTo>
                  <a:pt x="2139462" y="441444"/>
                </a:lnTo>
                <a:lnTo>
                  <a:pt x="2131501" y="440891"/>
                </a:lnTo>
                <a:close/>
              </a:path>
            </a:pathLst>
          </a:custGeom>
          <a:solidFill>
            <a:srgbClr val="E1515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object 20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170195" y="3805093"/>
            <a:ext cx="1569421" cy="514724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3028814" y="4546920"/>
            <a:ext cx="1702081" cy="513068"/>
          </a:xfrm>
          <a:prstGeom prst="rect">
            <a:avLst/>
          </a:prstGeom>
        </p:spPr>
      </p:pic>
      <p:sp>
        <p:nvSpPr>
          <p:cNvPr id="22" name="object 22" descr=""/>
          <p:cNvSpPr/>
          <p:nvPr/>
        </p:nvSpPr>
        <p:spPr>
          <a:xfrm>
            <a:off x="7006461" y="4696102"/>
            <a:ext cx="2983865" cy="521334"/>
          </a:xfrm>
          <a:custGeom>
            <a:avLst/>
            <a:gdLst/>
            <a:ahLst/>
            <a:cxnLst/>
            <a:rect l="l" t="t" r="r" b="b"/>
            <a:pathLst>
              <a:path w="2983865" h="521335">
                <a:moveTo>
                  <a:pt x="0" y="71002"/>
                </a:moveTo>
                <a:lnTo>
                  <a:pt x="0" y="154128"/>
                </a:lnTo>
                <a:lnTo>
                  <a:pt x="236907" y="263923"/>
                </a:lnTo>
                <a:lnTo>
                  <a:pt x="0" y="361249"/>
                </a:lnTo>
                <a:lnTo>
                  <a:pt x="0" y="444028"/>
                </a:lnTo>
                <a:lnTo>
                  <a:pt x="343931" y="292324"/>
                </a:lnTo>
                <a:lnTo>
                  <a:pt x="343931" y="242795"/>
                </a:lnTo>
                <a:lnTo>
                  <a:pt x="0" y="71002"/>
                </a:lnTo>
                <a:close/>
              </a:path>
              <a:path w="2983865" h="521335">
                <a:moveTo>
                  <a:pt x="852728" y="120531"/>
                </a:moveTo>
                <a:lnTo>
                  <a:pt x="748475" y="120531"/>
                </a:lnTo>
                <a:lnTo>
                  <a:pt x="748129" y="128389"/>
                </a:lnTo>
                <a:lnTo>
                  <a:pt x="746483" y="173351"/>
                </a:lnTo>
                <a:lnTo>
                  <a:pt x="745704" y="514338"/>
                </a:lnTo>
                <a:lnTo>
                  <a:pt x="852728" y="514338"/>
                </a:lnTo>
                <a:lnTo>
                  <a:pt x="852728" y="120531"/>
                </a:lnTo>
                <a:close/>
              </a:path>
              <a:path w="2983865" h="521335">
                <a:moveTo>
                  <a:pt x="852728" y="7966"/>
                </a:moveTo>
                <a:lnTo>
                  <a:pt x="764754" y="7966"/>
                </a:lnTo>
                <a:lnTo>
                  <a:pt x="601620" y="137849"/>
                </a:lnTo>
                <a:lnTo>
                  <a:pt x="653227" y="202271"/>
                </a:lnTo>
                <a:lnTo>
                  <a:pt x="711415" y="155513"/>
                </a:lnTo>
                <a:lnTo>
                  <a:pt x="740740" y="128729"/>
                </a:lnTo>
                <a:lnTo>
                  <a:pt x="748475" y="120531"/>
                </a:lnTo>
                <a:lnTo>
                  <a:pt x="852728" y="120531"/>
                </a:lnTo>
                <a:lnTo>
                  <a:pt x="852728" y="7966"/>
                </a:lnTo>
                <a:close/>
              </a:path>
              <a:path w="2983865" h="521335">
                <a:moveTo>
                  <a:pt x="1167912" y="0"/>
                </a:moveTo>
                <a:lnTo>
                  <a:pt x="1109638" y="7793"/>
                </a:lnTo>
                <a:lnTo>
                  <a:pt x="1064352" y="31172"/>
                </a:lnTo>
                <a:lnTo>
                  <a:pt x="1030928" y="69184"/>
                </a:lnTo>
                <a:lnTo>
                  <a:pt x="1008368" y="120531"/>
                </a:lnTo>
                <a:lnTo>
                  <a:pt x="1008242" y="120878"/>
                </a:lnTo>
                <a:lnTo>
                  <a:pt x="1000896" y="151141"/>
                </a:lnTo>
                <a:lnTo>
                  <a:pt x="1000817" y="151465"/>
                </a:lnTo>
                <a:lnTo>
                  <a:pt x="995555" y="184780"/>
                </a:lnTo>
                <a:lnTo>
                  <a:pt x="995508" y="185105"/>
                </a:lnTo>
                <a:lnTo>
                  <a:pt x="992345" y="221451"/>
                </a:lnTo>
                <a:lnTo>
                  <a:pt x="991271" y="261152"/>
                </a:lnTo>
                <a:lnTo>
                  <a:pt x="992440" y="300420"/>
                </a:lnTo>
                <a:lnTo>
                  <a:pt x="1001791" y="370384"/>
                </a:lnTo>
                <a:lnTo>
                  <a:pt x="1020603" y="428485"/>
                </a:lnTo>
                <a:lnTo>
                  <a:pt x="1049523" y="473165"/>
                </a:lnTo>
                <a:lnTo>
                  <a:pt x="1088748" y="503926"/>
                </a:lnTo>
                <a:lnTo>
                  <a:pt x="1138797" y="519339"/>
                </a:lnTo>
                <a:lnTo>
                  <a:pt x="1167912" y="521265"/>
                </a:lnTo>
                <a:lnTo>
                  <a:pt x="1191248" y="520161"/>
                </a:lnTo>
                <a:lnTo>
                  <a:pt x="1232464" y="511329"/>
                </a:lnTo>
                <a:lnTo>
                  <a:pt x="1266494" y="493773"/>
                </a:lnTo>
                <a:lnTo>
                  <a:pt x="1304946" y="452514"/>
                </a:lnTo>
                <a:lnTo>
                  <a:pt x="1305069" y="452341"/>
                </a:lnTo>
                <a:lnTo>
                  <a:pt x="1314681" y="435023"/>
                </a:lnTo>
                <a:lnTo>
                  <a:pt x="1167912" y="435023"/>
                </a:lnTo>
                <a:lnTo>
                  <a:pt x="1155368" y="433832"/>
                </a:lnTo>
                <a:lnTo>
                  <a:pt x="1155208" y="433832"/>
                </a:lnTo>
                <a:lnTo>
                  <a:pt x="1144110" y="430260"/>
                </a:lnTo>
                <a:lnTo>
                  <a:pt x="1143981" y="430260"/>
                </a:lnTo>
                <a:lnTo>
                  <a:pt x="1112582" y="391468"/>
                </a:lnTo>
                <a:lnTo>
                  <a:pt x="1107777" y="376164"/>
                </a:lnTo>
                <a:lnTo>
                  <a:pt x="1107668" y="375818"/>
                </a:lnTo>
                <a:lnTo>
                  <a:pt x="1101152" y="337524"/>
                </a:lnTo>
                <a:lnTo>
                  <a:pt x="1098088" y="290982"/>
                </a:lnTo>
                <a:lnTo>
                  <a:pt x="1097602" y="261152"/>
                </a:lnTo>
                <a:lnTo>
                  <a:pt x="1097992" y="233422"/>
                </a:lnTo>
                <a:lnTo>
                  <a:pt x="1101109" y="185105"/>
                </a:lnTo>
                <a:lnTo>
                  <a:pt x="1107668" y="146335"/>
                </a:lnTo>
                <a:lnTo>
                  <a:pt x="1125657" y="106331"/>
                </a:lnTo>
                <a:lnTo>
                  <a:pt x="1167912" y="86589"/>
                </a:lnTo>
                <a:lnTo>
                  <a:pt x="1311840" y="86589"/>
                </a:lnTo>
                <a:lnTo>
                  <a:pt x="1302039" y="68924"/>
                </a:lnTo>
                <a:lnTo>
                  <a:pt x="1267663" y="31172"/>
                </a:lnTo>
                <a:lnTo>
                  <a:pt x="1223156" y="7793"/>
                </a:lnTo>
                <a:lnTo>
                  <a:pt x="1196876" y="1948"/>
                </a:lnTo>
                <a:lnTo>
                  <a:pt x="1167912" y="0"/>
                </a:lnTo>
                <a:close/>
              </a:path>
              <a:path w="2983865" h="521335">
                <a:moveTo>
                  <a:pt x="1311840" y="86589"/>
                </a:moveTo>
                <a:lnTo>
                  <a:pt x="1167912" y="86589"/>
                </a:lnTo>
                <a:lnTo>
                  <a:pt x="1180533" y="87822"/>
                </a:lnTo>
                <a:lnTo>
                  <a:pt x="1191724" y="91524"/>
                </a:lnTo>
                <a:lnTo>
                  <a:pt x="1223156" y="130576"/>
                </a:lnTo>
                <a:lnTo>
                  <a:pt x="1234822" y="184780"/>
                </a:lnTo>
                <a:lnTo>
                  <a:pt x="1234867" y="185105"/>
                </a:lnTo>
                <a:lnTo>
                  <a:pt x="1236924" y="208073"/>
                </a:lnTo>
                <a:lnTo>
                  <a:pt x="1238158" y="233422"/>
                </a:lnTo>
                <a:lnTo>
                  <a:pt x="1238569" y="261152"/>
                </a:lnTo>
                <a:lnTo>
                  <a:pt x="1238160" y="288882"/>
                </a:lnTo>
                <a:lnTo>
                  <a:pt x="1236936" y="314231"/>
                </a:lnTo>
                <a:lnTo>
                  <a:pt x="1234929" y="336831"/>
                </a:lnTo>
                <a:lnTo>
                  <a:pt x="1234867" y="337524"/>
                </a:lnTo>
                <a:lnTo>
                  <a:pt x="1232037" y="357785"/>
                </a:lnTo>
                <a:lnTo>
                  <a:pt x="1231988" y="358132"/>
                </a:lnTo>
                <a:lnTo>
                  <a:pt x="1228209" y="375818"/>
                </a:lnTo>
                <a:lnTo>
                  <a:pt x="1228135" y="376164"/>
                </a:lnTo>
                <a:lnTo>
                  <a:pt x="1223266" y="391468"/>
                </a:lnTo>
                <a:lnTo>
                  <a:pt x="1201487" y="424307"/>
                </a:lnTo>
                <a:lnTo>
                  <a:pt x="1167912" y="435023"/>
                </a:lnTo>
                <a:lnTo>
                  <a:pt x="1314681" y="435023"/>
                </a:lnTo>
                <a:lnTo>
                  <a:pt x="1330137" y="393763"/>
                </a:lnTo>
                <a:lnTo>
                  <a:pt x="1339791" y="345706"/>
                </a:lnTo>
                <a:lnTo>
                  <a:pt x="1344641" y="290982"/>
                </a:lnTo>
                <a:lnTo>
                  <a:pt x="1345247" y="261152"/>
                </a:lnTo>
                <a:lnTo>
                  <a:pt x="1344061" y="221602"/>
                </a:lnTo>
                <a:lnTo>
                  <a:pt x="1334589" y="151465"/>
                </a:lnTo>
                <a:lnTo>
                  <a:pt x="1315395" y="92996"/>
                </a:lnTo>
                <a:lnTo>
                  <a:pt x="1311840" y="86589"/>
                </a:lnTo>
                <a:close/>
              </a:path>
              <a:path w="2983865" h="521335">
                <a:moveTo>
                  <a:pt x="1573842" y="0"/>
                </a:moveTo>
                <a:lnTo>
                  <a:pt x="1515567" y="7793"/>
                </a:lnTo>
                <a:lnTo>
                  <a:pt x="1470281" y="31172"/>
                </a:lnTo>
                <a:lnTo>
                  <a:pt x="1436858" y="69184"/>
                </a:lnTo>
                <a:lnTo>
                  <a:pt x="1414297" y="120531"/>
                </a:lnTo>
                <a:lnTo>
                  <a:pt x="1414171" y="120878"/>
                </a:lnTo>
                <a:lnTo>
                  <a:pt x="1401484" y="184780"/>
                </a:lnTo>
                <a:lnTo>
                  <a:pt x="1397200" y="261152"/>
                </a:lnTo>
                <a:lnTo>
                  <a:pt x="1398369" y="300420"/>
                </a:lnTo>
                <a:lnTo>
                  <a:pt x="1407721" y="370384"/>
                </a:lnTo>
                <a:lnTo>
                  <a:pt x="1426532" y="428485"/>
                </a:lnTo>
                <a:lnTo>
                  <a:pt x="1439620" y="452341"/>
                </a:lnTo>
                <a:lnTo>
                  <a:pt x="1439715" y="452514"/>
                </a:lnTo>
                <a:lnTo>
                  <a:pt x="1473745" y="490440"/>
                </a:lnTo>
                <a:lnTo>
                  <a:pt x="1518338" y="513559"/>
                </a:lnTo>
                <a:lnTo>
                  <a:pt x="1573842" y="521265"/>
                </a:lnTo>
                <a:lnTo>
                  <a:pt x="1597177" y="520161"/>
                </a:lnTo>
                <a:lnTo>
                  <a:pt x="1638394" y="511329"/>
                </a:lnTo>
                <a:lnTo>
                  <a:pt x="1672423" y="493773"/>
                </a:lnTo>
                <a:lnTo>
                  <a:pt x="1710876" y="452514"/>
                </a:lnTo>
                <a:lnTo>
                  <a:pt x="1710999" y="452341"/>
                </a:lnTo>
                <a:lnTo>
                  <a:pt x="1720610" y="435023"/>
                </a:lnTo>
                <a:lnTo>
                  <a:pt x="1573842" y="435023"/>
                </a:lnTo>
                <a:lnTo>
                  <a:pt x="1561298" y="433832"/>
                </a:lnTo>
                <a:lnTo>
                  <a:pt x="1561137" y="433832"/>
                </a:lnTo>
                <a:lnTo>
                  <a:pt x="1550039" y="430260"/>
                </a:lnTo>
                <a:lnTo>
                  <a:pt x="1549910" y="430260"/>
                </a:lnTo>
                <a:lnTo>
                  <a:pt x="1518511" y="391468"/>
                </a:lnTo>
                <a:lnTo>
                  <a:pt x="1507081" y="337524"/>
                </a:lnTo>
                <a:lnTo>
                  <a:pt x="1504018" y="290982"/>
                </a:lnTo>
                <a:lnTo>
                  <a:pt x="1503531" y="261152"/>
                </a:lnTo>
                <a:lnTo>
                  <a:pt x="1503921" y="233422"/>
                </a:lnTo>
                <a:lnTo>
                  <a:pt x="1507038" y="185105"/>
                </a:lnTo>
                <a:lnTo>
                  <a:pt x="1513597" y="146335"/>
                </a:lnTo>
                <a:lnTo>
                  <a:pt x="1531586" y="106331"/>
                </a:lnTo>
                <a:lnTo>
                  <a:pt x="1573842" y="86589"/>
                </a:lnTo>
                <a:lnTo>
                  <a:pt x="1717769" y="86589"/>
                </a:lnTo>
                <a:lnTo>
                  <a:pt x="1707968" y="68924"/>
                </a:lnTo>
                <a:lnTo>
                  <a:pt x="1673592" y="31172"/>
                </a:lnTo>
                <a:lnTo>
                  <a:pt x="1629086" y="7793"/>
                </a:lnTo>
                <a:lnTo>
                  <a:pt x="1602806" y="1948"/>
                </a:lnTo>
                <a:lnTo>
                  <a:pt x="1573842" y="0"/>
                </a:lnTo>
                <a:close/>
              </a:path>
              <a:path w="2983865" h="521335">
                <a:moveTo>
                  <a:pt x="1717769" y="86589"/>
                </a:moveTo>
                <a:lnTo>
                  <a:pt x="1573842" y="86589"/>
                </a:lnTo>
                <a:lnTo>
                  <a:pt x="1586462" y="87822"/>
                </a:lnTo>
                <a:lnTo>
                  <a:pt x="1597654" y="91524"/>
                </a:lnTo>
                <a:lnTo>
                  <a:pt x="1629086" y="130576"/>
                </a:lnTo>
                <a:lnTo>
                  <a:pt x="1640751" y="184780"/>
                </a:lnTo>
                <a:lnTo>
                  <a:pt x="1640797" y="185105"/>
                </a:lnTo>
                <a:lnTo>
                  <a:pt x="1642853" y="208073"/>
                </a:lnTo>
                <a:lnTo>
                  <a:pt x="1644087" y="233422"/>
                </a:lnTo>
                <a:lnTo>
                  <a:pt x="1644498" y="261152"/>
                </a:lnTo>
                <a:lnTo>
                  <a:pt x="1644089" y="288882"/>
                </a:lnTo>
                <a:lnTo>
                  <a:pt x="1642866" y="314231"/>
                </a:lnTo>
                <a:lnTo>
                  <a:pt x="1640859" y="336831"/>
                </a:lnTo>
                <a:lnTo>
                  <a:pt x="1640797" y="337524"/>
                </a:lnTo>
                <a:lnTo>
                  <a:pt x="1637966" y="357785"/>
                </a:lnTo>
                <a:lnTo>
                  <a:pt x="1637918" y="358132"/>
                </a:lnTo>
                <a:lnTo>
                  <a:pt x="1634138" y="375818"/>
                </a:lnTo>
                <a:lnTo>
                  <a:pt x="1634064" y="376164"/>
                </a:lnTo>
                <a:lnTo>
                  <a:pt x="1629196" y="391468"/>
                </a:lnTo>
                <a:lnTo>
                  <a:pt x="1607417" y="424307"/>
                </a:lnTo>
                <a:lnTo>
                  <a:pt x="1573842" y="435023"/>
                </a:lnTo>
                <a:lnTo>
                  <a:pt x="1720610" y="435023"/>
                </a:lnTo>
                <a:lnTo>
                  <a:pt x="1736066" y="393763"/>
                </a:lnTo>
                <a:lnTo>
                  <a:pt x="1745721" y="345706"/>
                </a:lnTo>
                <a:lnTo>
                  <a:pt x="1750570" y="290982"/>
                </a:lnTo>
                <a:lnTo>
                  <a:pt x="1751176" y="261152"/>
                </a:lnTo>
                <a:lnTo>
                  <a:pt x="1749990" y="221602"/>
                </a:lnTo>
                <a:lnTo>
                  <a:pt x="1740518" y="151465"/>
                </a:lnTo>
                <a:lnTo>
                  <a:pt x="1732221" y="120878"/>
                </a:lnTo>
                <a:lnTo>
                  <a:pt x="1732126" y="120531"/>
                </a:lnTo>
                <a:lnTo>
                  <a:pt x="1721325" y="92996"/>
                </a:lnTo>
                <a:lnTo>
                  <a:pt x="1717769" y="86589"/>
                </a:lnTo>
                <a:close/>
              </a:path>
              <a:path w="2983865" h="521335">
                <a:moveTo>
                  <a:pt x="2128886" y="307698"/>
                </a:moveTo>
                <a:lnTo>
                  <a:pt x="2057991" y="307698"/>
                </a:lnTo>
                <a:lnTo>
                  <a:pt x="2057991" y="514338"/>
                </a:lnTo>
                <a:lnTo>
                  <a:pt x="2128886" y="514338"/>
                </a:lnTo>
                <a:lnTo>
                  <a:pt x="2128886" y="307698"/>
                </a:lnTo>
                <a:close/>
              </a:path>
              <a:path w="2983865" h="521335">
                <a:moveTo>
                  <a:pt x="2213959" y="254469"/>
                </a:moveTo>
                <a:lnTo>
                  <a:pt x="1972685" y="254469"/>
                </a:lnTo>
                <a:lnTo>
                  <a:pt x="1972685" y="307698"/>
                </a:lnTo>
                <a:lnTo>
                  <a:pt x="2213959" y="307698"/>
                </a:lnTo>
                <a:lnTo>
                  <a:pt x="2213959" y="254469"/>
                </a:lnTo>
                <a:close/>
              </a:path>
              <a:path w="2983865" h="521335">
                <a:moveTo>
                  <a:pt x="2333434" y="254469"/>
                </a:moveTo>
                <a:lnTo>
                  <a:pt x="2262539" y="254469"/>
                </a:lnTo>
                <a:lnTo>
                  <a:pt x="2262539" y="514338"/>
                </a:lnTo>
                <a:lnTo>
                  <a:pt x="2370160" y="514338"/>
                </a:lnTo>
                <a:lnTo>
                  <a:pt x="2389525" y="513699"/>
                </a:lnTo>
                <a:lnTo>
                  <a:pt x="2435940" y="504111"/>
                </a:lnTo>
                <a:lnTo>
                  <a:pt x="2472666" y="475288"/>
                </a:lnTo>
                <a:lnTo>
                  <a:pt x="2477851" y="465293"/>
                </a:lnTo>
                <a:lnTo>
                  <a:pt x="2333434" y="465293"/>
                </a:lnTo>
                <a:lnTo>
                  <a:pt x="2333434" y="403929"/>
                </a:lnTo>
                <a:lnTo>
                  <a:pt x="2479577" y="403929"/>
                </a:lnTo>
                <a:lnTo>
                  <a:pt x="2477228" y="397856"/>
                </a:lnTo>
                <a:lnTo>
                  <a:pt x="2445325" y="367988"/>
                </a:lnTo>
                <a:lnTo>
                  <a:pt x="2403864" y="356976"/>
                </a:lnTo>
                <a:lnTo>
                  <a:pt x="2367603" y="354884"/>
                </a:lnTo>
                <a:lnTo>
                  <a:pt x="2333434" y="354884"/>
                </a:lnTo>
                <a:lnTo>
                  <a:pt x="2333434" y="254469"/>
                </a:lnTo>
                <a:close/>
              </a:path>
              <a:path w="2983865" h="521335">
                <a:moveTo>
                  <a:pt x="2479577" y="403929"/>
                </a:moveTo>
                <a:lnTo>
                  <a:pt x="2365278" y="403929"/>
                </a:lnTo>
                <a:lnTo>
                  <a:pt x="2376508" y="404350"/>
                </a:lnTo>
                <a:lnTo>
                  <a:pt x="2386256" y="405614"/>
                </a:lnTo>
                <a:lnTo>
                  <a:pt x="2394522" y="407720"/>
                </a:lnTo>
                <a:lnTo>
                  <a:pt x="2401307" y="410670"/>
                </a:lnTo>
                <a:lnTo>
                  <a:pt x="2409365" y="415163"/>
                </a:lnTo>
                <a:lnTo>
                  <a:pt x="2413394" y="422447"/>
                </a:lnTo>
                <a:lnTo>
                  <a:pt x="2413394" y="432519"/>
                </a:lnTo>
                <a:lnTo>
                  <a:pt x="2385036" y="463434"/>
                </a:lnTo>
                <a:lnTo>
                  <a:pt x="2366208" y="465293"/>
                </a:lnTo>
                <a:lnTo>
                  <a:pt x="2477851" y="465293"/>
                </a:lnTo>
                <a:lnTo>
                  <a:pt x="2481383" y="455066"/>
                </a:lnTo>
                <a:lnTo>
                  <a:pt x="2483562" y="443734"/>
                </a:lnTo>
                <a:lnTo>
                  <a:pt x="2484233" y="432519"/>
                </a:lnTo>
                <a:lnTo>
                  <a:pt x="2484288" y="431589"/>
                </a:lnTo>
                <a:lnTo>
                  <a:pt x="2483504" y="419241"/>
                </a:lnTo>
                <a:lnTo>
                  <a:pt x="2481150" y="407996"/>
                </a:lnTo>
                <a:lnTo>
                  <a:pt x="2479577" y="403929"/>
                </a:lnTo>
                <a:close/>
              </a:path>
              <a:path w="2983865" h="521335">
                <a:moveTo>
                  <a:pt x="2592838" y="254469"/>
                </a:moveTo>
                <a:lnTo>
                  <a:pt x="2521944" y="254469"/>
                </a:lnTo>
                <a:lnTo>
                  <a:pt x="2521944" y="514338"/>
                </a:lnTo>
                <a:lnTo>
                  <a:pt x="2592838" y="514338"/>
                </a:lnTo>
                <a:lnTo>
                  <a:pt x="2592838" y="254469"/>
                </a:lnTo>
                <a:close/>
              </a:path>
              <a:path w="2983865" h="521335">
                <a:moveTo>
                  <a:pt x="2779256" y="249588"/>
                </a:moveTo>
                <a:lnTo>
                  <a:pt x="2727383" y="257622"/>
                </a:lnTo>
                <a:lnTo>
                  <a:pt x="2687035" y="281955"/>
                </a:lnTo>
                <a:lnTo>
                  <a:pt x="2660668" y="324260"/>
                </a:lnTo>
                <a:lnTo>
                  <a:pt x="2652648" y="363077"/>
                </a:lnTo>
                <a:lnTo>
                  <a:pt x="2651667" y="385333"/>
                </a:lnTo>
                <a:lnTo>
                  <a:pt x="2651646" y="385798"/>
                </a:lnTo>
                <a:lnTo>
                  <a:pt x="2652532" y="407779"/>
                </a:lnTo>
                <a:lnTo>
                  <a:pt x="2655191" y="427696"/>
                </a:lnTo>
                <a:lnTo>
                  <a:pt x="2659622" y="445550"/>
                </a:lnTo>
                <a:lnTo>
                  <a:pt x="2665717" y="461066"/>
                </a:lnTo>
                <a:lnTo>
                  <a:pt x="2665825" y="461342"/>
                </a:lnTo>
                <a:lnTo>
                  <a:pt x="2694415" y="496992"/>
                </a:lnTo>
                <a:lnTo>
                  <a:pt x="2737242" y="515501"/>
                </a:lnTo>
                <a:lnTo>
                  <a:pt x="2772980" y="518987"/>
                </a:lnTo>
                <a:lnTo>
                  <a:pt x="2785982" y="518697"/>
                </a:lnTo>
                <a:lnTo>
                  <a:pt x="2826689" y="511767"/>
                </a:lnTo>
                <a:lnTo>
                  <a:pt x="2852010" y="499695"/>
                </a:lnTo>
                <a:lnTo>
                  <a:pt x="2852010" y="461574"/>
                </a:lnTo>
                <a:lnTo>
                  <a:pt x="2779256" y="461574"/>
                </a:lnTo>
                <a:lnTo>
                  <a:pt x="2770758" y="461066"/>
                </a:lnTo>
                <a:lnTo>
                  <a:pt x="2734061" y="436049"/>
                </a:lnTo>
                <a:lnTo>
                  <a:pt x="2724342" y="397682"/>
                </a:lnTo>
                <a:lnTo>
                  <a:pt x="2723935" y="385333"/>
                </a:lnTo>
                <a:lnTo>
                  <a:pt x="2724313" y="372753"/>
                </a:lnTo>
                <a:lnTo>
                  <a:pt x="2733393" y="333470"/>
                </a:lnTo>
                <a:lnTo>
                  <a:pt x="2770351" y="307320"/>
                </a:lnTo>
                <a:lnTo>
                  <a:pt x="2779256" y="306768"/>
                </a:lnTo>
                <a:lnTo>
                  <a:pt x="2845076" y="306768"/>
                </a:lnTo>
                <a:lnTo>
                  <a:pt x="2860146" y="267253"/>
                </a:lnTo>
                <a:lnTo>
                  <a:pt x="2815517" y="252595"/>
                </a:lnTo>
                <a:lnTo>
                  <a:pt x="2792273" y="249922"/>
                </a:lnTo>
                <a:lnTo>
                  <a:pt x="2779256" y="249588"/>
                </a:lnTo>
                <a:close/>
              </a:path>
              <a:path w="2983865" h="521335">
                <a:moveTo>
                  <a:pt x="2852010" y="439027"/>
                </a:moveTo>
                <a:lnTo>
                  <a:pt x="2809633" y="458305"/>
                </a:lnTo>
                <a:lnTo>
                  <a:pt x="2779256" y="461574"/>
                </a:lnTo>
                <a:lnTo>
                  <a:pt x="2852010" y="461574"/>
                </a:lnTo>
                <a:lnTo>
                  <a:pt x="2852010" y="439027"/>
                </a:lnTo>
                <a:close/>
              </a:path>
              <a:path w="2983865" h="521335">
                <a:moveTo>
                  <a:pt x="2845076" y="306768"/>
                </a:moveTo>
                <a:lnTo>
                  <a:pt x="2779256" y="306768"/>
                </a:lnTo>
                <a:lnTo>
                  <a:pt x="2786462" y="307044"/>
                </a:lnTo>
                <a:lnTo>
                  <a:pt x="2793668" y="307872"/>
                </a:lnTo>
                <a:lnTo>
                  <a:pt x="2831003" y="318899"/>
                </a:lnTo>
                <a:lnTo>
                  <a:pt x="2839226" y="322109"/>
                </a:lnTo>
                <a:lnTo>
                  <a:pt x="2844866" y="307320"/>
                </a:lnTo>
                <a:lnTo>
                  <a:pt x="2844971" y="307044"/>
                </a:lnTo>
                <a:lnTo>
                  <a:pt x="2845076" y="306768"/>
                </a:lnTo>
                <a:close/>
              </a:path>
              <a:path w="2983865" h="521335">
                <a:moveTo>
                  <a:pt x="2943360" y="441584"/>
                </a:moveTo>
                <a:lnTo>
                  <a:pt x="2905414" y="462504"/>
                </a:lnTo>
                <a:lnTo>
                  <a:pt x="2902450" y="481099"/>
                </a:lnTo>
                <a:lnTo>
                  <a:pt x="2903191" y="490833"/>
                </a:lnTo>
                <a:lnTo>
                  <a:pt x="2935181" y="520033"/>
                </a:lnTo>
                <a:lnTo>
                  <a:pt x="2943360" y="520614"/>
                </a:lnTo>
                <a:lnTo>
                  <a:pt x="2951321" y="520033"/>
                </a:lnTo>
                <a:lnTo>
                  <a:pt x="2983049" y="490833"/>
                </a:lnTo>
                <a:lnTo>
                  <a:pt x="2983805" y="481099"/>
                </a:lnTo>
                <a:lnTo>
                  <a:pt x="2983049" y="470988"/>
                </a:lnTo>
                <a:lnTo>
                  <a:pt x="2951321" y="442136"/>
                </a:lnTo>
                <a:lnTo>
                  <a:pt x="2943360" y="441584"/>
                </a:lnTo>
                <a:close/>
              </a:path>
            </a:pathLst>
          </a:custGeom>
          <a:solidFill>
            <a:srgbClr val="E1515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178477" y="4751348"/>
            <a:ext cx="1535738" cy="512792"/>
          </a:xfrm>
          <a:prstGeom prst="rect">
            <a:avLst/>
          </a:prstGeom>
        </p:spPr>
      </p:pic>
      <p:sp>
        <p:nvSpPr>
          <p:cNvPr id="24" name="object 24" descr=""/>
          <p:cNvSpPr/>
          <p:nvPr/>
        </p:nvSpPr>
        <p:spPr>
          <a:xfrm>
            <a:off x="15527635" y="3765737"/>
            <a:ext cx="2983865" cy="521334"/>
          </a:xfrm>
          <a:custGeom>
            <a:avLst/>
            <a:gdLst/>
            <a:ahLst/>
            <a:cxnLst/>
            <a:rect l="l" t="t" r="r" b="b"/>
            <a:pathLst>
              <a:path w="2983865" h="521335">
                <a:moveTo>
                  <a:pt x="0" y="71002"/>
                </a:moveTo>
                <a:lnTo>
                  <a:pt x="0" y="154128"/>
                </a:lnTo>
                <a:lnTo>
                  <a:pt x="236907" y="263923"/>
                </a:lnTo>
                <a:lnTo>
                  <a:pt x="0" y="361249"/>
                </a:lnTo>
                <a:lnTo>
                  <a:pt x="0" y="444028"/>
                </a:lnTo>
                <a:lnTo>
                  <a:pt x="343931" y="292324"/>
                </a:lnTo>
                <a:lnTo>
                  <a:pt x="343931" y="242795"/>
                </a:lnTo>
                <a:lnTo>
                  <a:pt x="0" y="71002"/>
                </a:lnTo>
                <a:close/>
              </a:path>
              <a:path w="2983865" h="521335">
                <a:moveTo>
                  <a:pt x="852728" y="120531"/>
                </a:moveTo>
                <a:lnTo>
                  <a:pt x="748475" y="120531"/>
                </a:lnTo>
                <a:lnTo>
                  <a:pt x="748129" y="128389"/>
                </a:lnTo>
                <a:lnTo>
                  <a:pt x="746483" y="173351"/>
                </a:lnTo>
                <a:lnTo>
                  <a:pt x="745704" y="514338"/>
                </a:lnTo>
                <a:lnTo>
                  <a:pt x="852728" y="514338"/>
                </a:lnTo>
                <a:lnTo>
                  <a:pt x="852728" y="120531"/>
                </a:lnTo>
                <a:close/>
              </a:path>
              <a:path w="2983865" h="521335">
                <a:moveTo>
                  <a:pt x="852728" y="7966"/>
                </a:moveTo>
                <a:lnTo>
                  <a:pt x="764754" y="7966"/>
                </a:lnTo>
                <a:lnTo>
                  <a:pt x="601620" y="137849"/>
                </a:lnTo>
                <a:lnTo>
                  <a:pt x="653227" y="202271"/>
                </a:lnTo>
                <a:lnTo>
                  <a:pt x="711415" y="155513"/>
                </a:lnTo>
                <a:lnTo>
                  <a:pt x="740740" y="128729"/>
                </a:lnTo>
                <a:lnTo>
                  <a:pt x="748475" y="120531"/>
                </a:lnTo>
                <a:lnTo>
                  <a:pt x="852728" y="120531"/>
                </a:lnTo>
                <a:lnTo>
                  <a:pt x="852728" y="7966"/>
                </a:lnTo>
                <a:close/>
              </a:path>
              <a:path w="2983865" h="521335">
                <a:moveTo>
                  <a:pt x="1167912" y="0"/>
                </a:moveTo>
                <a:lnTo>
                  <a:pt x="1109638" y="7793"/>
                </a:lnTo>
                <a:lnTo>
                  <a:pt x="1064352" y="31172"/>
                </a:lnTo>
                <a:lnTo>
                  <a:pt x="1030928" y="69184"/>
                </a:lnTo>
                <a:lnTo>
                  <a:pt x="1008368" y="120531"/>
                </a:lnTo>
                <a:lnTo>
                  <a:pt x="1008242" y="120878"/>
                </a:lnTo>
                <a:lnTo>
                  <a:pt x="1000896" y="151141"/>
                </a:lnTo>
                <a:lnTo>
                  <a:pt x="1000817" y="151465"/>
                </a:lnTo>
                <a:lnTo>
                  <a:pt x="995555" y="184780"/>
                </a:lnTo>
                <a:lnTo>
                  <a:pt x="995508" y="185105"/>
                </a:lnTo>
                <a:lnTo>
                  <a:pt x="992345" y="221451"/>
                </a:lnTo>
                <a:lnTo>
                  <a:pt x="991271" y="261152"/>
                </a:lnTo>
                <a:lnTo>
                  <a:pt x="992440" y="300420"/>
                </a:lnTo>
                <a:lnTo>
                  <a:pt x="1001791" y="370384"/>
                </a:lnTo>
                <a:lnTo>
                  <a:pt x="1020603" y="428485"/>
                </a:lnTo>
                <a:lnTo>
                  <a:pt x="1049523" y="473165"/>
                </a:lnTo>
                <a:lnTo>
                  <a:pt x="1088748" y="503926"/>
                </a:lnTo>
                <a:lnTo>
                  <a:pt x="1138797" y="519339"/>
                </a:lnTo>
                <a:lnTo>
                  <a:pt x="1167912" y="521265"/>
                </a:lnTo>
                <a:lnTo>
                  <a:pt x="1191248" y="520161"/>
                </a:lnTo>
                <a:lnTo>
                  <a:pt x="1232464" y="511329"/>
                </a:lnTo>
                <a:lnTo>
                  <a:pt x="1266494" y="493773"/>
                </a:lnTo>
                <a:lnTo>
                  <a:pt x="1304946" y="452514"/>
                </a:lnTo>
                <a:lnTo>
                  <a:pt x="1305069" y="452341"/>
                </a:lnTo>
                <a:lnTo>
                  <a:pt x="1314681" y="435023"/>
                </a:lnTo>
                <a:lnTo>
                  <a:pt x="1167912" y="435023"/>
                </a:lnTo>
                <a:lnTo>
                  <a:pt x="1155368" y="433832"/>
                </a:lnTo>
                <a:lnTo>
                  <a:pt x="1155208" y="433832"/>
                </a:lnTo>
                <a:lnTo>
                  <a:pt x="1144110" y="430260"/>
                </a:lnTo>
                <a:lnTo>
                  <a:pt x="1143981" y="430260"/>
                </a:lnTo>
                <a:lnTo>
                  <a:pt x="1112582" y="391468"/>
                </a:lnTo>
                <a:lnTo>
                  <a:pt x="1107777" y="376164"/>
                </a:lnTo>
                <a:lnTo>
                  <a:pt x="1107668" y="375818"/>
                </a:lnTo>
                <a:lnTo>
                  <a:pt x="1101152" y="337524"/>
                </a:lnTo>
                <a:lnTo>
                  <a:pt x="1098088" y="290982"/>
                </a:lnTo>
                <a:lnTo>
                  <a:pt x="1097602" y="261152"/>
                </a:lnTo>
                <a:lnTo>
                  <a:pt x="1097992" y="233422"/>
                </a:lnTo>
                <a:lnTo>
                  <a:pt x="1101109" y="185105"/>
                </a:lnTo>
                <a:lnTo>
                  <a:pt x="1107668" y="146335"/>
                </a:lnTo>
                <a:lnTo>
                  <a:pt x="1125657" y="106331"/>
                </a:lnTo>
                <a:lnTo>
                  <a:pt x="1167912" y="86589"/>
                </a:lnTo>
                <a:lnTo>
                  <a:pt x="1311840" y="86589"/>
                </a:lnTo>
                <a:lnTo>
                  <a:pt x="1302039" y="68924"/>
                </a:lnTo>
                <a:lnTo>
                  <a:pt x="1267663" y="31172"/>
                </a:lnTo>
                <a:lnTo>
                  <a:pt x="1223156" y="7793"/>
                </a:lnTo>
                <a:lnTo>
                  <a:pt x="1196876" y="1948"/>
                </a:lnTo>
                <a:lnTo>
                  <a:pt x="1167912" y="0"/>
                </a:lnTo>
                <a:close/>
              </a:path>
              <a:path w="2983865" h="521335">
                <a:moveTo>
                  <a:pt x="1311840" y="86589"/>
                </a:moveTo>
                <a:lnTo>
                  <a:pt x="1167912" y="86589"/>
                </a:lnTo>
                <a:lnTo>
                  <a:pt x="1180533" y="87822"/>
                </a:lnTo>
                <a:lnTo>
                  <a:pt x="1191724" y="91524"/>
                </a:lnTo>
                <a:lnTo>
                  <a:pt x="1223156" y="130576"/>
                </a:lnTo>
                <a:lnTo>
                  <a:pt x="1234822" y="184780"/>
                </a:lnTo>
                <a:lnTo>
                  <a:pt x="1234867" y="185105"/>
                </a:lnTo>
                <a:lnTo>
                  <a:pt x="1236924" y="208073"/>
                </a:lnTo>
                <a:lnTo>
                  <a:pt x="1238158" y="233422"/>
                </a:lnTo>
                <a:lnTo>
                  <a:pt x="1238569" y="261152"/>
                </a:lnTo>
                <a:lnTo>
                  <a:pt x="1238160" y="288882"/>
                </a:lnTo>
                <a:lnTo>
                  <a:pt x="1236936" y="314231"/>
                </a:lnTo>
                <a:lnTo>
                  <a:pt x="1234929" y="336831"/>
                </a:lnTo>
                <a:lnTo>
                  <a:pt x="1234867" y="337524"/>
                </a:lnTo>
                <a:lnTo>
                  <a:pt x="1232037" y="357785"/>
                </a:lnTo>
                <a:lnTo>
                  <a:pt x="1231988" y="358132"/>
                </a:lnTo>
                <a:lnTo>
                  <a:pt x="1228209" y="375818"/>
                </a:lnTo>
                <a:lnTo>
                  <a:pt x="1228135" y="376164"/>
                </a:lnTo>
                <a:lnTo>
                  <a:pt x="1223266" y="391468"/>
                </a:lnTo>
                <a:lnTo>
                  <a:pt x="1201487" y="424307"/>
                </a:lnTo>
                <a:lnTo>
                  <a:pt x="1167912" y="435023"/>
                </a:lnTo>
                <a:lnTo>
                  <a:pt x="1314681" y="435023"/>
                </a:lnTo>
                <a:lnTo>
                  <a:pt x="1330137" y="393763"/>
                </a:lnTo>
                <a:lnTo>
                  <a:pt x="1339791" y="345706"/>
                </a:lnTo>
                <a:lnTo>
                  <a:pt x="1344641" y="290982"/>
                </a:lnTo>
                <a:lnTo>
                  <a:pt x="1345247" y="261152"/>
                </a:lnTo>
                <a:lnTo>
                  <a:pt x="1344061" y="221602"/>
                </a:lnTo>
                <a:lnTo>
                  <a:pt x="1334589" y="151465"/>
                </a:lnTo>
                <a:lnTo>
                  <a:pt x="1315395" y="92996"/>
                </a:lnTo>
                <a:lnTo>
                  <a:pt x="1311840" y="86589"/>
                </a:lnTo>
                <a:close/>
              </a:path>
              <a:path w="2983865" h="521335">
                <a:moveTo>
                  <a:pt x="1573842" y="0"/>
                </a:moveTo>
                <a:lnTo>
                  <a:pt x="1515567" y="7793"/>
                </a:lnTo>
                <a:lnTo>
                  <a:pt x="1470281" y="31172"/>
                </a:lnTo>
                <a:lnTo>
                  <a:pt x="1436858" y="69184"/>
                </a:lnTo>
                <a:lnTo>
                  <a:pt x="1414297" y="120531"/>
                </a:lnTo>
                <a:lnTo>
                  <a:pt x="1414171" y="120878"/>
                </a:lnTo>
                <a:lnTo>
                  <a:pt x="1401484" y="184780"/>
                </a:lnTo>
                <a:lnTo>
                  <a:pt x="1397200" y="261152"/>
                </a:lnTo>
                <a:lnTo>
                  <a:pt x="1398369" y="300420"/>
                </a:lnTo>
                <a:lnTo>
                  <a:pt x="1407721" y="370384"/>
                </a:lnTo>
                <a:lnTo>
                  <a:pt x="1426532" y="428485"/>
                </a:lnTo>
                <a:lnTo>
                  <a:pt x="1439620" y="452341"/>
                </a:lnTo>
                <a:lnTo>
                  <a:pt x="1439715" y="452514"/>
                </a:lnTo>
                <a:lnTo>
                  <a:pt x="1473745" y="490440"/>
                </a:lnTo>
                <a:lnTo>
                  <a:pt x="1518338" y="513559"/>
                </a:lnTo>
                <a:lnTo>
                  <a:pt x="1573842" y="521265"/>
                </a:lnTo>
                <a:lnTo>
                  <a:pt x="1597177" y="520161"/>
                </a:lnTo>
                <a:lnTo>
                  <a:pt x="1638394" y="511329"/>
                </a:lnTo>
                <a:lnTo>
                  <a:pt x="1672423" y="493773"/>
                </a:lnTo>
                <a:lnTo>
                  <a:pt x="1710876" y="452514"/>
                </a:lnTo>
                <a:lnTo>
                  <a:pt x="1710999" y="452341"/>
                </a:lnTo>
                <a:lnTo>
                  <a:pt x="1720610" y="435023"/>
                </a:lnTo>
                <a:lnTo>
                  <a:pt x="1573842" y="435023"/>
                </a:lnTo>
                <a:lnTo>
                  <a:pt x="1561298" y="433832"/>
                </a:lnTo>
                <a:lnTo>
                  <a:pt x="1561137" y="433832"/>
                </a:lnTo>
                <a:lnTo>
                  <a:pt x="1550039" y="430260"/>
                </a:lnTo>
                <a:lnTo>
                  <a:pt x="1549910" y="430260"/>
                </a:lnTo>
                <a:lnTo>
                  <a:pt x="1518511" y="391468"/>
                </a:lnTo>
                <a:lnTo>
                  <a:pt x="1507081" y="337524"/>
                </a:lnTo>
                <a:lnTo>
                  <a:pt x="1504018" y="290982"/>
                </a:lnTo>
                <a:lnTo>
                  <a:pt x="1503531" y="261152"/>
                </a:lnTo>
                <a:lnTo>
                  <a:pt x="1503921" y="233422"/>
                </a:lnTo>
                <a:lnTo>
                  <a:pt x="1507038" y="185105"/>
                </a:lnTo>
                <a:lnTo>
                  <a:pt x="1513597" y="146335"/>
                </a:lnTo>
                <a:lnTo>
                  <a:pt x="1531586" y="106331"/>
                </a:lnTo>
                <a:lnTo>
                  <a:pt x="1573842" y="86589"/>
                </a:lnTo>
                <a:lnTo>
                  <a:pt x="1717769" y="86589"/>
                </a:lnTo>
                <a:lnTo>
                  <a:pt x="1707968" y="68924"/>
                </a:lnTo>
                <a:lnTo>
                  <a:pt x="1673592" y="31172"/>
                </a:lnTo>
                <a:lnTo>
                  <a:pt x="1629086" y="7793"/>
                </a:lnTo>
                <a:lnTo>
                  <a:pt x="1602806" y="1948"/>
                </a:lnTo>
                <a:lnTo>
                  <a:pt x="1573842" y="0"/>
                </a:lnTo>
                <a:close/>
              </a:path>
              <a:path w="2983865" h="521335">
                <a:moveTo>
                  <a:pt x="1717769" y="86589"/>
                </a:moveTo>
                <a:lnTo>
                  <a:pt x="1573842" y="86589"/>
                </a:lnTo>
                <a:lnTo>
                  <a:pt x="1586462" y="87822"/>
                </a:lnTo>
                <a:lnTo>
                  <a:pt x="1597654" y="91524"/>
                </a:lnTo>
                <a:lnTo>
                  <a:pt x="1629086" y="130576"/>
                </a:lnTo>
                <a:lnTo>
                  <a:pt x="1640751" y="184780"/>
                </a:lnTo>
                <a:lnTo>
                  <a:pt x="1640797" y="185105"/>
                </a:lnTo>
                <a:lnTo>
                  <a:pt x="1642853" y="208073"/>
                </a:lnTo>
                <a:lnTo>
                  <a:pt x="1644087" y="233422"/>
                </a:lnTo>
                <a:lnTo>
                  <a:pt x="1644498" y="261152"/>
                </a:lnTo>
                <a:lnTo>
                  <a:pt x="1644089" y="288882"/>
                </a:lnTo>
                <a:lnTo>
                  <a:pt x="1642866" y="314231"/>
                </a:lnTo>
                <a:lnTo>
                  <a:pt x="1640859" y="336831"/>
                </a:lnTo>
                <a:lnTo>
                  <a:pt x="1640797" y="337524"/>
                </a:lnTo>
                <a:lnTo>
                  <a:pt x="1637966" y="357785"/>
                </a:lnTo>
                <a:lnTo>
                  <a:pt x="1637918" y="358132"/>
                </a:lnTo>
                <a:lnTo>
                  <a:pt x="1634138" y="375818"/>
                </a:lnTo>
                <a:lnTo>
                  <a:pt x="1634064" y="376164"/>
                </a:lnTo>
                <a:lnTo>
                  <a:pt x="1629196" y="391468"/>
                </a:lnTo>
                <a:lnTo>
                  <a:pt x="1607417" y="424307"/>
                </a:lnTo>
                <a:lnTo>
                  <a:pt x="1573842" y="435023"/>
                </a:lnTo>
                <a:lnTo>
                  <a:pt x="1720610" y="435023"/>
                </a:lnTo>
                <a:lnTo>
                  <a:pt x="1736066" y="393763"/>
                </a:lnTo>
                <a:lnTo>
                  <a:pt x="1745721" y="345706"/>
                </a:lnTo>
                <a:lnTo>
                  <a:pt x="1750570" y="290982"/>
                </a:lnTo>
                <a:lnTo>
                  <a:pt x="1751176" y="261152"/>
                </a:lnTo>
                <a:lnTo>
                  <a:pt x="1749990" y="221602"/>
                </a:lnTo>
                <a:lnTo>
                  <a:pt x="1740518" y="151465"/>
                </a:lnTo>
                <a:lnTo>
                  <a:pt x="1732221" y="120878"/>
                </a:lnTo>
                <a:lnTo>
                  <a:pt x="1732126" y="120531"/>
                </a:lnTo>
                <a:lnTo>
                  <a:pt x="1721325" y="92996"/>
                </a:lnTo>
                <a:lnTo>
                  <a:pt x="1717769" y="86589"/>
                </a:lnTo>
                <a:close/>
              </a:path>
              <a:path w="2983865" h="521335">
                <a:moveTo>
                  <a:pt x="2128886" y="307698"/>
                </a:moveTo>
                <a:lnTo>
                  <a:pt x="2057991" y="307698"/>
                </a:lnTo>
                <a:lnTo>
                  <a:pt x="2057991" y="514338"/>
                </a:lnTo>
                <a:lnTo>
                  <a:pt x="2128886" y="514338"/>
                </a:lnTo>
                <a:lnTo>
                  <a:pt x="2128886" y="307698"/>
                </a:lnTo>
                <a:close/>
              </a:path>
              <a:path w="2983865" h="521335">
                <a:moveTo>
                  <a:pt x="2213959" y="254469"/>
                </a:moveTo>
                <a:lnTo>
                  <a:pt x="1972685" y="254469"/>
                </a:lnTo>
                <a:lnTo>
                  <a:pt x="1972685" y="307698"/>
                </a:lnTo>
                <a:lnTo>
                  <a:pt x="2213959" y="307698"/>
                </a:lnTo>
                <a:lnTo>
                  <a:pt x="2213959" y="254469"/>
                </a:lnTo>
                <a:close/>
              </a:path>
              <a:path w="2983865" h="521335">
                <a:moveTo>
                  <a:pt x="2333434" y="254469"/>
                </a:moveTo>
                <a:lnTo>
                  <a:pt x="2262539" y="254469"/>
                </a:lnTo>
                <a:lnTo>
                  <a:pt x="2262539" y="514338"/>
                </a:lnTo>
                <a:lnTo>
                  <a:pt x="2370160" y="514338"/>
                </a:lnTo>
                <a:lnTo>
                  <a:pt x="2389525" y="513699"/>
                </a:lnTo>
                <a:lnTo>
                  <a:pt x="2435940" y="504111"/>
                </a:lnTo>
                <a:lnTo>
                  <a:pt x="2472666" y="475288"/>
                </a:lnTo>
                <a:lnTo>
                  <a:pt x="2477851" y="465293"/>
                </a:lnTo>
                <a:lnTo>
                  <a:pt x="2333434" y="465293"/>
                </a:lnTo>
                <a:lnTo>
                  <a:pt x="2333434" y="403929"/>
                </a:lnTo>
                <a:lnTo>
                  <a:pt x="2479577" y="403929"/>
                </a:lnTo>
                <a:lnTo>
                  <a:pt x="2477228" y="397856"/>
                </a:lnTo>
                <a:lnTo>
                  <a:pt x="2445325" y="367988"/>
                </a:lnTo>
                <a:lnTo>
                  <a:pt x="2403864" y="356976"/>
                </a:lnTo>
                <a:lnTo>
                  <a:pt x="2367603" y="354884"/>
                </a:lnTo>
                <a:lnTo>
                  <a:pt x="2333434" y="354884"/>
                </a:lnTo>
                <a:lnTo>
                  <a:pt x="2333434" y="254469"/>
                </a:lnTo>
                <a:close/>
              </a:path>
              <a:path w="2983865" h="521335">
                <a:moveTo>
                  <a:pt x="2479577" y="403929"/>
                </a:moveTo>
                <a:lnTo>
                  <a:pt x="2365278" y="403929"/>
                </a:lnTo>
                <a:lnTo>
                  <a:pt x="2376508" y="404350"/>
                </a:lnTo>
                <a:lnTo>
                  <a:pt x="2386256" y="405614"/>
                </a:lnTo>
                <a:lnTo>
                  <a:pt x="2394522" y="407720"/>
                </a:lnTo>
                <a:lnTo>
                  <a:pt x="2401307" y="410670"/>
                </a:lnTo>
                <a:lnTo>
                  <a:pt x="2409365" y="415163"/>
                </a:lnTo>
                <a:lnTo>
                  <a:pt x="2413394" y="422447"/>
                </a:lnTo>
                <a:lnTo>
                  <a:pt x="2413394" y="432519"/>
                </a:lnTo>
                <a:lnTo>
                  <a:pt x="2385036" y="463434"/>
                </a:lnTo>
                <a:lnTo>
                  <a:pt x="2366208" y="465293"/>
                </a:lnTo>
                <a:lnTo>
                  <a:pt x="2477851" y="465293"/>
                </a:lnTo>
                <a:lnTo>
                  <a:pt x="2481383" y="455066"/>
                </a:lnTo>
                <a:lnTo>
                  <a:pt x="2483562" y="443734"/>
                </a:lnTo>
                <a:lnTo>
                  <a:pt x="2484233" y="432519"/>
                </a:lnTo>
                <a:lnTo>
                  <a:pt x="2484288" y="431589"/>
                </a:lnTo>
                <a:lnTo>
                  <a:pt x="2483504" y="419241"/>
                </a:lnTo>
                <a:lnTo>
                  <a:pt x="2481150" y="407996"/>
                </a:lnTo>
                <a:lnTo>
                  <a:pt x="2479577" y="403929"/>
                </a:lnTo>
                <a:close/>
              </a:path>
              <a:path w="2983865" h="521335">
                <a:moveTo>
                  <a:pt x="2592838" y="254469"/>
                </a:moveTo>
                <a:lnTo>
                  <a:pt x="2521944" y="254469"/>
                </a:lnTo>
                <a:lnTo>
                  <a:pt x="2521944" y="514338"/>
                </a:lnTo>
                <a:lnTo>
                  <a:pt x="2592838" y="514338"/>
                </a:lnTo>
                <a:lnTo>
                  <a:pt x="2592838" y="254469"/>
                </a:lnTo>
                <a:close/>
              </a:path>
              <a:path w="2983865" h="521335">
                <a:moveTo>
                  <a:pt x="2779256" y="249588"/>
                </a:moveTo>
                <a:lnTo>
                  <a:pt x="2727383" y="257622"/>
                </a:lnTo>
                <a:lnTo>
                  <a:pt x="2687035" y="281955"/>
                </a:lnTo>
                <a:lnTo>
                  <a:pt x="2660668" y="324260"/>
                </a:lnTo>
                <a:lnTo>
                  <a:pt x="2652648" y="363077"/>
                </a:lnTo>
                <a:lnTo>
                  <a:pt x="2651667" y="385333"/>
                </a:lnTo>
                <a:lnTo>
                  <a:pt x="2651646" y="385798"/>
                </a:lnTo>
                <a:lnTo>
                  <a:pt x="2652532" y="407779"/>
                </a:lnTo>
                <a:lnTo>
                  <a:pt x="2655191" y="427696"/>
                </a:lnTo>
                <a:lnTo>
                  <a:pt x="2659622" y="445550"/>
                </a:lnTo>
                <a:lnTo>
                  <a:pt x="2665717" y="461066"/>
                </a:lnTo>
                <a:lnTo>
                  <a:pt x="2665825" y="461342"/>
                </a:lnTo>
                <a:lnTo>
                  <a:pt x="2694415" y="496992"/>
                </a:lnTo>
                <a:lnTo>
                  <a:pt x="2737242" y="515501"/>
                </a:lnTo>
                <a:lnTo>
                  <a:pt x="2772980" y="518987"/>
                </a:lnTo>
                <a:lnTo>
                  <a:pt x="2785982" y="518697"/>
                </a:lnTo>
                <a:lnTo>
                  <a:pt x="2826689" y="511767"/>
                </a:lnTo>
                <a:lnTo>
                  <a:pt x="2852010" y="499695"/>
                </a:lnTo>
                <a:lnTo>
                  <a:pt x="2852010" y="461574"/>
                </a:lnTo>
                <a:lnTo>
                  <a:pt x="2779256" y="461574"/>
                </a:lnTo>
                <a:lnTo>
                  <a:pt x="2770758" y="461066"/>
                </a:lnTo>
                <a:lnTo>
                  <a:pt x="2734061" y="436049"/>
                </a:lnTo>
                <a:lnTo>
                  <a:pt x="2724342" y="397682"/>
                </a:lnTo>
                <a:lnTo>
                  <a:pt x="2723935" y="385333"/>
                </a:lnTo>
                <a:lnTo>
                  <a:pt x="2724313" y="372753"/>
                </a:lnTo>
                <a:lnTo>
                  <a:pt x="2733393" y="333470"/>
                </a:lnTo>
                <a:lnTo>
                  <a:pt x="2770351" y="307320"/>
                </a:lnTo>
                <a:lnTo>
                  <a:pt x="2779256" y="306768"/>
                </a:lnTo>
                <a:lnTo>
                  <a:pt x="2845076" y="306768"/>
                </a:lnTo>
                <a:lnTo>
                  <a:pt x="2860146" y="267253"/>
                </a:lnTo>
                <a:lnTo>
                  <a:pt x="2815517" y="252595"/>
                </a:lnTo>
                <a:lnTo>
                  <a:pt x="2792273" y="249922"/>
                </a:lnTo>
                <a:lnTo>
                  <a:pt x="2779256" y="249588"/>
                </a:lnTo>
                <a:close/>
              </a:path>
              <a:path w="2983865" h="521335">
                <a:moveTo>
                  <a:pt x="2852010" y="439027"/>
                </a:moveTo>
                <a:lnTo>
                  <a:pt x="2809633" y="458305"/>
                </a:lnTo>
                <a:lnTo>
                  <a:pt x="2779256" y="461574"/>
                </a:lnTo>
                <a:lnTo>
                  <a:pt x="2852010" y="461574"/>
                </a:lnTo>
                <a:lnTo>
                  <a:pt x="2852010" y="439027"/>
                </a:lnTo>
                <a:close/>
              </a:path>
              <a:path w="2983865" h="521335">
                <a:moveTo>
                  <a:pt x="2845076" y="306768"/>
                </a:moveTo>
                <a:lnTo>
                  <a:pt x="2779256" y="306768"/>
                </a:lnTo>
                <a:lnTo>
                  <a:pt x="2786462" y="307044"/>
                </a:lnTo>
                <a:lnTo>
                  <a:pt x="2793668" y="307872"/>
                </a:lnTo>
                <a:lnTo>
                  <a:pt x="2831003" y="318899"/>
                </a:lnTo>
                <a:lnTo>
                  <a:pt x="2839226" y="322109"/>
                </a:lnTo>
                <a:lnTo>
                  <a:pt x="2844866" y="307320"/>
                </a:lnTo>
                <a:lnTo>
                  <a:pt x="2844971" y="307044"/>
                </a:lnTo>
                <a:lnTo>
                  <a:pt x="2845076" y="306768"/>
                </a:lnTo>
                <a:close/>
              </a:path>
              <a:path w="2983865" h="521335">
                <a:moveTo>
                  <a:pt x="2943360" y="441584"/>
                </a:moveTo>
                <a:lnTo>
                  <a:pt x="2905414" y="462504"/>
                </a:lnTo>
                <a:lnTo>
                  <a:pt x="2902450" y="481099"/>
                </a:lnTo>
                <a:lnTo>
                  <a:pt x="2903191" y="490833"/>
                </a:lnTo>
                <a:lnTo>
                  <a:pt x="2935181" y="520033"/>
                </a:lnTo>
                <a:lnTo>
                  <a:pt x="2943360" y="520614"/>
                </a:lnTo>
                <a:lnTo>
                  <a:pt x="2951321" y="520033"/>
                </a:lnTo>
                <a:lnTo>
                  <a:pt x="2983049" y="490833"/>
                </a:lnTo>
                <a:lnTo>
                  <a:pt x="2983805" y="481099"/>
                </a:lnTo>
                <a:lnTo>
                  <a:pt x="2983049" y="470988"/>
                </a:lnTo>
                <a:lnTo>
                  <a:pt x="2951321" y="442136"/>
                </a:lnTo>
                <a:lnTo>
                  <a:pt x="2943360" y="441584"/>
                </a:lnTo>
                <a:close/>
              </a:path>
            </a:pathLst>
          </a:custGeom>
          <a:solidFill>
            <a:srgbClr val="E1515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object 25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91219" y="4512409"/>
            <a:ext cx="2019582" cy="816447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5070876" y="8263808"/>
            <a:ext cx="83767" cy="83767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95843" y="3431904"/>
            <a:ext cx="122845" cy="122845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5070835" y="9105084"/>
            <a:ext cx="83767" cy="83767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5070835" y="9946359"/>
            <a:ext cx="83767" cy="83767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95843" y="3958454"/>
            <a:ext cx="122845" cy="122845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95843" y="4457590"/>
            <a:ext cx="122845" cy="122845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95843" y="4970930"/>
            <a:ext cx="122845" cy="122845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479686" y="1004250"/>
            <a:ext cx="1808790" cy="320320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484245" y="801909"/>
            <a:ext cx="1737625" cy="136484"/>
          </a:xfrm>
          <a:prstGeom prst="rect">
            <a:avLst/>
          </a:prstGeom>
        </p:spPr>
      </p:pic>
      <p:grpSp>
        <p:nvGrpSpPr>
          <p:cNvPr id="35" name="object 35" descr=""/>
          <p:cNvGrpSpPr/>
          <p:nvPr/>
        </p:nvGrpSpPr>
        <p:grpSpPr>
          <a:xfrm>
            <a:off x="16513984" y="551256"/>
            <a:ext cx="502920" cy="868680"/>
            <a:chOff x="16513984" y="551256"/>
            <a:chExt cx="502920" cy="868680"/>
          </a:xfrm>
        </p:grpSpPr>
        <p:pic>
          <p:nvPicPr>
            <p:cNvPr id="36" name="object 36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786452" y="968608"/>
              <a:ext cx="229393" cy="190501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16513984" y="551256"/>
              <a:ext cx="502920" cy="868680"/>
            </a:xfrm>
            <a:custGeom>
              <a:avLst/>
              <a:gdLst/>
              <a:ahLst/>
              <a:cxnLst/>
              <a:rect l="l" t="t" r="r" b="b"/>
              <a:pathLst>
                <a:path w="502919" h="868680">
                  <a:moveTo>
                    <a:pt x="386767" y="0"/>
                  </a:moveTo>
                  <a:lnTo>
                    <a:pt x="337863" y="1812"/>
                  </a:lnTo>
                  <a:lnTo>
                    <a:pt x="289450" y="7354"/>
                  </a:lnTo>
                  <a:lnTo>
                    <a:pt x="241728" y="16562"/>
                  </a:lnTo>
                  <a:lnTo>
                    <a:pt x="194899" y="29374"/>
                  </a:lnTo>
                  <a:lnTo>
                    <a:pt x="149164" y="45724"/>
                  </a:lnTo>
                  <a:lnTo>
                    <a:pt x="104724" y="65551"/>
                  </a:lnTo>
                  <a:lnTo>
                    <a:pt x="61782" y="88790"/>
                  </a:lnTo>
                  <a:lnTo>
                    <a:pt x="13336" y="120090"/>
                  </a:lnTo>
                  <a:lnTo>
                    <a:pt x="0" y="130187"/>
                  </a:lnTo>
                  <a:lnTo>
                    <a:pt x="0" y="477668"/>
                  </a:lnTo>
                  <a:lnTo>
                    <a:pt x="60432" y="664648"/>
                  </a:lnTo>
                  <a:lnTo>
                    <a:pt x="193383" y="784860"/>
                  </a:lnTo>
                  <a:lnTo>
                    <a:pt x="326334" y="849083"/>
                  </a:lnTo>
                  <a:lnTo>
                    <a:pt x="386767" y="868096"/>
                  </a:lnTo>
                  <a:lnTo>
                    <a:pt x="416087" y="859655"/>
                  </a:lnTo>
                  <a:lnTo>
                    <a:pt x="445004" y="849943"/>
                  </a:lnTo>
                  <a:lnTo>
                    <a:pt x="473476" y="838975"/>
                  </a:lnTo>
                  <a:lnTo>
                    <a:pt x="501463" y="826764"/>
                  </a:lnTo>
                  <a:lnTo>
                    <a:pt x="501463" y="723772"/>
                  </a:lnTo>
                  <a:lnTo>
                    <a:pt x="387167" y="723772"/>
                  </a:lnTo>
                  <a:lnTo>
                    <a:pt x="346844" y="711047"/>
                  </a:lnTo>
                  <a:lnTo>
                    <a:pt x="258133" y="668119"/>
                  </a:lnTo>
                  <a:lnTo>
                    <a:pt x="169423" y="587856"/>
                  </a:lnTo>
                  <a:lnTo>
                    <a:pt x="129100" y="463128"/>
                  </a:lnTo>
                  <a:lnTo>
                    <a:pt x="346790" y="361886"/>
                  </a:lnTo>
                  <a:lnTo>
                    <a:pt x="272070" y="361886"/>
                  </a:lnTo>
                  <a:lnTo>
                    <a:pt x="243648" y="357611"/>
                  </a:lnTo>
                  <a:lnTo>
                    <a:pt x="203436" y="345663"/>
                  </a:lnTo>
                  <a:lnTo>
                    <a:pt x="161698" y="327353"/>
                  </a:lnTo>
                  <a:lnTo>
                    <a:pt x="128700" y="303995"/>
                  </a:lnTo>
                  <a:lnTo>
                    <a:pt x="128700" y="231564"/>
                  </a:lnTo>
                  <a:lnTo>
                    <a:pt x="182178" y="196820"/>
                  </a:lnTo>
                  <a:lnTo>
                    <a:pt x="224627" y="176655"/>
                  </a:lnTo>
                  <a:lnTo>
                    <a:pt x="268995" y="161264"/>
                  </a:lnTo>
                  <a:lnTo>
                    <a:pt x="314894" y="150808"/>
                  </a:lnTo>
                  <a:lnTo>
                    <a:pt x="361648" y="145462"/>
                  </a:lnTo>
                  <a:lnTo>
                    <a:pt x="501197" y="145284"/>
                  </a:lnTo>
                  <a:lnTo>
                    <a:pt x="501197" y="10231"/>
                  </a:lnTo>
                  <a:lnTo>
                    <a:pt x="472778" y="5759"/>
                  </a:lnTo>
                  <a:lnTo>
                    <a:pt x="444206" y="2560"/>
                  </a:lnTo>
                  <a:lnTo>
                    <a:pt x="415521" y="639"/>
                  </a:lnTo>
                  <a:lnTo>
                    <a:pt x="386767" y="0"/>
                  </a:lnTo>
                  <a:close/>
                </a:path>
                <a:path w="502919" h="868680">
                  <a:moveTo>
                    <a:pt x="501463" y="676862"/>
                  </a:moveTo>
                  <a:lnTo>
                    <a:pt x="474342" y="691166"/>
                  </a:lnTo>
                  <a:lnTo>
                    <a:pt x="445994" y="703881"/>
                  </a:lnTo>
                  <a:lnTo>
                    <a:pt x="416907" y="714761"/>
                  </a:lnTo>
                  <a:lnTo>
                    <a:pt x="387167" y="723772"/>
                  </a:lnTo>
                  <a:lnTo>
                    <a:pt x="501463" y="723772"/>
                  </a:lnTo>
                  <a:lnTo>
                    <a:pt x="501463" y="676862"/>
                  </a:lnTo>
                  <a:close/>
                </a:path>
                <a:path w="502919" h="868680">
                  <a:moveTo>
                    <a:pt x="501863" y="676651"/>
                  </a:moveTo>
                  <a:lnTo>
                    <a:pt x="501463" y="676651"/>
                  </a:lnTo>
                  <a:lnTo>
                    <a:pt x="501463" y="676862"/>
                  </a:lnTo>
                  <a:lnTo>
                    <a:pt x="501863" y="676651"/>
                  </a:lnTo>
                  <a:close/>
                </a:path>
                <a:path w="502919" h="868680">
                  <a:moveTo>
                    <a:pt x="386767" y="260509"/>
                  </a:moveTo>
                  <a:lnTo>
                    <a:pt x="357042" y="262946"/>
                  </a:lnTo>
                  <a:lnTo>
                    <a:pt x="327845" y="268626"/>
                  </a:lnTo>
                  <a:lnTo>
                    <a:pt x="299434" y="277484"/>
                  </a:lnTo>
                  <a:lnTo>
                    <a:pt x="272070" y="289455"/>
                  </a:lnTo>
                  <a:lnTo>
                    <a:pt x="272070" y="361886"/>
                  </a:lnTo>
                  <a:lnTo>
                    <a:pt x="346790" y="361886"/>
                  </a:lnTo>
                  <a:lnTo>
                    <a:pt x="502530" y="289455"/>
                  </a:lnTo>
                  <a:lnTo>
                    <a:pt x="475069" y="277484"/>
                  </a:lnTo>
                  <a:lnTo>
                    <a:pt x="446535" y="268626"/>
                  </a:lnTo>
                  <a:lnTo>
                    <a:pt x="446721" y="268626"/>
                  </a:lnTo>
                  <a:lnTo>
                    <a:pt x="417132" y="262946"/>
                  </a:lnTo>
                  <a:lnTo>
                    <a:pt x="417661" y="262946"/>
                  </a:lnTo>
                  <a:lnTo>
                    <a:pt x="386767" y="260509"/>
                  </a:lnTo>
                  <a:close/>
                </a:path>
                <a:path w="502919" h="868680">
                  <a:moveTo>
                    <a:pt x="501197" y="145284"/>
                  </a:moveTo>
                  <a:lnTo>
                    <a:pt x="408562" y="145284"/>
                  </a:lnTo>
                  <a:lnTo>
                    <a:pt x="455218" y="150252"/>
                  </a:lnTo>
                  <a:lnTo>
                    <a:pt x="501197" y="160344"/>
                  </a:lnTo>
                  <a:lnTo>
                    <a:pt x="501197" y="145284"/>
                  </a:lnTo>
                  <a:close/>
                </a:path>
              </a:pathLst>
            </a:custGeom>
            <a:solidFill>
              <a:srgbClr val="A79C8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8" name="object 38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7140688" y="1057866"/>
            <a:ext cx="214844" cy="216902"/>
          </a:xfrm>
          <a:prstGeom prst="rect">
            <a:avLst/>
          </a:prstGeom>
        </p:spPr>
      </p:pic>
      <p:grpSp>
        <p:nvGrpSpPr>
          <p:cNvPr id="39" name="object 39" descr=""/>
          <p:cNvGrpSpPr/>
          <p:nvPr/>
        </p:nvGrpSpPr>
        <p:grpSpPr>
          <a:xfrm>
            <a:off x="19265808" y="10577266"/>
            <a:ext cx="313055" cy="313055"/>
            <a:chOff x="19265808" y="10577266"/>
            <a:chExt cx="313055" cy="313055"/>
          </a:xfrm>
        </p:grpSpPr>
        <p:sp>
          <p:nvSpPr>
            <p:cNvPr id="40" name="object 40" descr=""/>
            <p:cNvSpPr/>
            <p:nvPr/>
          </p:nvSpPr>
          <p:spPr>
            <a:xfrm>
              <a:off x="19265808" y="10577266"/>
              <a:ext cx="313055" cy="313055"/>
            </a:xfrm>
            <a:custGeom>
              <a:avLst/>
              <a:gdLst/>
              <a:ahLst/>
              <a:cxnLst/>
              <a:rect l="l" t="t" r="r" b="b"/>
              <a:pathLst>
                <a:path w="313055" h="313054">
                  <a:moveTo>
                    <a:pt x="156391" y="0"/>
                  </a:moveTo>
                  <a:lnTo>
                    <a:pt x="106959" y="7972"/>
                  </a:lnTo>
                  <a:lnTo>
                    <a:pt x="64028" y="30174"/>
                  </a:lnTo>
                  <a:lnTo>
                    <a:pt x="30174" y="64028"/>
                  </a:lnTo>
                  <a:lnTo>
                    <a:pt x="7972" y="106959"/>
                  </a:lnTo>
                  <a:lnTo>
                    <a:pt x="0" y="156391"/>
                  </a:lnTo>
                  <a:lnTo>
                    <a:pt x="7972" y="205823"/>
                  </a:lnTo>
                  <a:lnTo>
                    <a:pt x="30174" y="248754"/>
                  </a:lnTo>
                  <a:lnTo>
                    <a:pt x="64028" y="282608"/>
                  </a:lnTo>
                  <a:lnTo>
                    <a:pt x="106959" y="304810"/>
                  </a:lnTo>
                  <a:lnTo>
                    <a:pt x="156391" y="312783"/>
                  </a:lnTo>
                  <a:lnTo>
                    <a:pt x="205823" y="304810"/>
                  </a:lnTo>
                  <a:lnTo>
                    <a:pt x="248754" y="282608"/>
                  </a:lnTo>
                  <a:lnTo>
                    <a:pt x="282608" y="248754"/>
                  </a:lnTo>
                  <a:lnTo>
                    <a:pt x="304810" y="205823"/>
                  </a:lnTo>
                  <a:lnTo>
                    <a:pt x="312783" y="156391"/>
                  </a:lnTo>
                  <a:lnTo>
                    <a:pt x="304810" y="106959"/>
                  </a:lnTo>
                  <a:lnTo>
                    <a:pt x="282608" y="64028"/>
                  </a:lnTo>
                  <a:lnTo>
                    <a:pt x="248754" y="30174"/>
                  </a:lnTo>
                  <a:lnTo>
                    <a:pt x="205823" y="7972"/>
                  </a:lnTo>
                  <a:lnTo>
                    <a:pt x="156391" y="0"/>
                  </a:lnTo>
                  <a:close/>
                </a:path>
              </a:pathLst>
            </a:custGeom>
            <a:solidFill>
              <a:srgbClr val="E151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9377844" y="10653708"/>
              <a:ext cx="89204" cy="129783"/>
            </a:xfrm>
            <a:prstGeom prst="rect">
              <a:avLst/>
            </a:prstGeom>
          </p:spPr>
        </p:pic>
      </p:grpSp>
      <p:sp>
        <p:nvSpPr>
          <p:cNvPr id="42" name="object 42" descr=""/>
          <p:cNvSpPr/>
          <p:nvPr/>
        </p:nvSpPr>
        <p:spPr>
          <a:xfrm>
            <a:off x="1140537" y="5791504"/>
            <a:ext cx="17289780" cy="504825"/>
          </a:xfrm>
          <a:custGeom>
            <a:avLst/>
            <a:gdLst/>
            <a:ahLst/>
            <a:cxnLst/>
            <a:rect l="l" t="t" r="r" b="b"/>
            <a:pathLst>
              <a:path w="17289780" h="504825">
                <a:moveTo>
                  <a:pt x="8652703" y="471174"/>
                </a:moveTo>
                <a:lnTo>
                  <a:pt x="8667674" y="480669"/>
                </a:lnTo>
                <a:lnTo>
                  <a:pt x="8652704" y="504272"/>
                </a:lnTo>
                <a:lnTo>
                  <a:pt x="8637733" y="480669"/>
                </a:lnTo>
                <a:lnTo>
                  <a:pt x="8652703" y="471174"/>
                </a:lnTo>
                <a:close/>
              </a:path>
              <a:path w="17289780" h="504825">
                <a:moveTo>
                  <a:pt x="8759447" y="269780"/>
                </a:moveTo>
                <a:lnTo>
                  <a:pt x="8789387" y="288770"/>
                </a:lnTo>
                <a:lnTo>
                  <a:pt x="8667674" y="480669"/>
                </a:lnTo>
                <a:lnTo>
                  <a:pt x="8652704" y="471174"/>
                </a:lnTo>
                <a:lnTo>
                  <a:pt x="8667674" y="461679"/>
                </a:lnTo>
                <a:lnTo>
                  <a:pt x="8652703" y="438076"/>
                </a:lnTo>
                <a:lnTo>
                  <a:pt x="8759447" y="269780"/>
                </a:lnTo>
                <a:close/>
              </a:path>
              <a:path w="17289780" h="504825">
                <a:moveTo>
                  <a:pt x="8545961" y="269780"/>
                </a:moveTo>
                <a:lnTo>
                  <a:pt x="8652703" y="438076"/>
                </a:lnTo>
                <a:lnTo>
                  <a:pt x="8637733" y="461679"/>
                </a:lnTo>
                <a:lnTo>
                  <a:pt x="8652703" y="471174"/>
                </a:lnTo>
                <a:lnTo>
                  <a:pt x="8637733" y="480669"/>
                </a:lnTo>
                <a:lnTo>
                  <a:pt x="8516020" y="288770"/>
                </a:lnTo>
                <a:lnTo>
                  <a:pt x="8545961" y="269780"/>
                </a:lnTo>
                <a:close/>
              </a:path>
              <a:path w="17289780" h="504825">
                <a:moveTo>
                  <a:pt x="8652703" y="438076"/>
                </a:moveTo>
                <a:lnTo>
                  <a:pt x="8667674" y="461679"/>
                </a:lnTo>
                <a:lnTo>
                  <a:pt x="8652703" y="471174"/>
                </a:lnTo>
                <a:lnTo>
                  <a:pt x="8637733" y="461679"/>
                </a:lnTo>
                <a:lnTo>
                  <a:pt x="8652703" y="438076"/>
                </a:lnTo>
                <a:close/>
              </a:path>
              <a:path w="17289780" h="504825">
                <a:moveTo>
                  <a:pt x="8844278" y="223129"/>
                </a:moveTo>
                <a:lnTo>
                  <a:pt x="8844278" y="258584"/>
                </a:lnTo>
                <a:lnTo>
                  <a:pt x="8827988" y="260657"/>
                </a:lnTo>
                <a:lnTo>
                  <a:pt x="8812957" y="266628"/>
                </a:lnTo>
                <a:lnTo>
                  <a:pt x="8799864" y="276124"/>
                </a:lnTo>
                <a:lnTo>
                  <a:pt x="8789387" y="288770"/>
                </a:lnTo>
                <a:lnTo>
                  <a:pt x="8759447" y="269780"/>
                </a:lnTo>
                <a:lnTo>
                  <a:pt x="8775637" y="250235"/>
                </a:lnTo>
                <a:lnTo>
                  <a:pt x="8795872" y="235561"/>
                </a:lnTo>
                <a:lnTo>
                  <a:pt x="8819102" y="226333"/>
                </a:lnTo>
                <a:lnTo>
                  <a:pt x="8844278" y="223129"/>
                </a:lnTo>
                <a:close/>
              </a:path>
              <a:path w="17289780" h="504825">
                <a:moveTo>
                  <a:pt x="8461129" y="223129"/>
                </a:moveTo>
                <a:lnTo>
                  <a:pt x="8486305" y="226333"/>
                </a:lnTo>
                <a:lnTo>
                  <a:pt x="8509535" y="235561"/>
                </a:lnTo>
                <a:lnTo>
                  <a:pt x="8529770" y="250235"/>
                </a:lnTo>
                <a:lnTo>
                  <a:pt x="8545961" y="269780"/>
                </a:lnTo>
                <a:lnTo>
                  <a:pt x="8516020" y="288770"/>
                </a:lnTo>
                <a:lnTo>
                  <a:pt x="8505544" y="276124"/>
                </a:lnTo>
                <a:lnTo>
                  <a:pt x="8492451" y="266628"/>
                </a:lnTo>
                <a:lnTo>
                  <a:pt x="8477419" y="260657"/>
                </a:lnTo>
                <a:lnTo>
                  <a:pt x="8461129" y="258584"/>
                </a:lnTo>
                <a:lnTo>
                  <a:pt x="8461129" y="223129"/>
                </a:lnTo>
                <a:close/>
              </a:path>
              <a:path w="17289780" h="504825">
                <a:moveTo>
                  <a:pt x="17253722" y="0"/>
                </a:moveTo>
                <a:lnTo>
                  <a:pt x="17289178" y="0"/>
                </a:lnTo>
                <a:lnTo>
                  <a:pt x="17289178" y="158127"/>
                </a:lnTo>
                <a:lnTo>
                  <a:pt x="17281283" y="197230"/>
                </a:lnTo>
                <a:lnTo>
                  <a:pt x="17259755" y="229161"/>
                </a:lnTo>
                <a:lnTo>
                  <a:pt x="17227823" y="250690"/>
                </a:lnTo>
                <a:lnTo>
                  <a:pt x="17188721" y="258584"/>
                </a:lnTo>
                <a:lnTo>
                  <a:pt x="17188721" y="223129"/>
                </a:lnTo>
                <a:lnTo>
                  <a:pt x="17214023" y="218021"/>
                </a:lnTo>
                <a:lnTo>
                  <a:pt x="17234684" y="204090"/>
                </a:lnTo>
                <a:lnTo>
                  <a:pt x="17248614" y="183429"/>
                </a:lnTo>
                <a:lnTo>
                  <a:pt x="17253722" y="158127"/>
                </a:lnTo>
                <a:lnTo>
                  <a:pt x="17253722" y="0"/>
                </a:lnTo>
                <a:close/>
              </a:path>
              <a:path w="17289780" h="504825">
                <a:moveTo>
                  <a:pt x="8844278" y="223129"/>
                </a:moveTo>
                <a:lnTo>
                  <a:pt x="17188721" y="223129"/>
                </a:lnTo>
                <a:lnTo>
                  <a:pt x="17188721" y="258584"/>
                </a:lnTo>
                <a:lnTo>
                  <a:pt x="8844278" y="258584"/>
                </a:lnTo>
                <a:lnTo>
                  <a:pt x="8844278" y="223129"/>
                </a:lnTo>
                <a:close/>
              </a:path>
              <a:path w="17289780" h="504825">
                <a:moveTo>
                  <a:pt x="100456" y="223129"/>
                </a:moveTo>
                <a:lnTo>
                  <a:pt x="8461129" y="223129"/>
                </a:lnTo>
                <a:lnTo>
                  <a:pt x="8461129" y="258584"/>
                </a:lnTo>
                <a:lnTo>
                  <a:pt x="100456" y="258584"/>
                </a:lnTo>
                <a:lnTo>
                  <a:pt x="100456" y="223129"/>
                </a:lnTo>
                <a:close/>
              </a:path>
              <a:path w="17289780" h="504825">
                <a:moveTo>
                  <a:pt x="0" y="0"/>
                </a:moveTo>
                <a:lnTo>
                  <a:pt x="35455" y="0"/>
                </a:lnTo>
                <a:lnTo>
                  <a:pt x="35455" y="158127"/>
                </a:lnTo>
                <a:lnTo>
                  <a:pt x="40563" y="183429"/>
                </a:lnTo>
                <a:lnTo>
                  <a:pt x="54493" y="204090"/>
                </a:lnTo>
                <a:lnTo>
                  <a:pt x="75155" y="218021"/>
                </a:lnTo>
                <a:lnTo>
                  <a:pt x="100456" y="223129"/>
                </a:lnTo>
                <a:lnTo>
                  <a:pt x="100456" y="258584"/>
                </a:lnTo>
                <a:lnTo>
                  <a:pt x="61354" y="250690"/>
                </a:lnTo>
                <a:lnTo>
                  <a:pt x="29422" y="229161"/>
                </a:lnTo>
                <a:lnTo>
                  <a:pt x="7894" y="197230"/>
                </a:lnTo>
                <a:lnTo>
                  <a:pt x="0" y="158127"/>
                </a:lnTo>
                <a:lnTo>
                  <a:pt x="0" y="0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9597326" y="6541712"/>
            <a:ext cx="227965" cy="516255"/>
          </a:xfrm>
          <a:custGeom>
            <a:avLst/>
            <a:gdLst/>
            <a:ahLst/>
            <a:cxnLst/>
            <a:rect l="l" t="t" r="r" b="b"/>
            <a:pathLst>
              <a:path w="227965" h="516254">
                <a:moveTo>
                  <a:pt x="227355" y="350240"/>
                </a:moveTo>
                <a:lnTo>
                  <a:pt x="133070" y="350240"/>
                </a:lnTo>
                <a:lnTo>
                  <a:pt x="133070" y="0"/>
                </a:lnTo>
                <a:lnTo>
                  <a:pt x="110210" y="0"/>
                </a:lnTo>
                <a:lnTo>
                  <a:pt x="88620" y="0"/>
                </a:lnTo>
                <a:lnTo>
                  <a:pt x="88620" y="350240"/>
                </a:lnTo>
                <a:lnTo>
                  <a:pt x="0" y="350240"/>
                </a:lnTo>
                <a:lnTo>
                  <a:pt x="116751" y="516153"/>
                </a:lnTo>
                <a:lnTo>
                  <a:pt x="227355" y="350240"/>
                </a:lnTo>
                <a:close/>
              </a:path>
            </a:pathLst>
          </a:custGeom>
          <a:solidFill>
            <a:srgbClr val="D22D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9824669" y="6541712"/>
            <a:ext cx="227965" cy="516255"/>
          </a:xfrm>
          <a:custGeom>
            <a:avLst/>
            <a:gdLst/>
            <a:ahLst/>
            <a:cxnLst/>
            <a:rect l="l" t="t" r="r" b="b"/>
            <a:pathLst>
              <a:path w="227965" h="516254">
                <a:moveTo>
                  <a:pt x="227355" y="165912"/>
                </a:moveTo>
                <a:lnTo>
                  <a:pt x="116751" y="0"/>
                </a:lnTo>
                <a:lnTo>
                  <a:pt x="0" y="165912"/>
                </a:lnTo>
                <a:lnTo>
                  <a:pt x="88633" y="165912"/>
                </a:lnTo>
                <a:lnTo>
                  <a:pt x="88633" y="516153"/>
                </a:lnTo>
                <a:lnTo>
                  <a:pt x="110223" y="516153"/>
                </a:lnTo>
                <a:lnTo>
                  <a:pt x="133083" y="516153"/>
                </a:lnTo>
                <a:lnTo>
                  <a:pt x="133083" y="165912"/>
                </a:lnTo>
                <a:lnTo>
                  <a:pt x="227355" y="165912"/>
                </a:lnTo>
                <a:close/>
              </a:path>
            </a:pathLst>
          </a:custGeom>
          <a:solidFill>
            <a:srgbClr val="D22D3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5" name="object 45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997703" y="7261800"/>
            <a:ext cx="3536772" cy="261067"/>
          </a:xfrm>
          <a:prstGeom prst="rect">
            <a:avLst/>
          </a:prstGeom>
        </p:spPr>
      </p:pic>
      <p:pic>
        <p:nvPicPr>
          <p:cNvPr id="46" name="object 46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9384776" y="5594193"/>
            <a:ext cx="879831" cy="9475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873094" y="8054513"/>
            <a:ext cx="9802495" cy="2535555"/>
          </a:xfrm>
          <a:custGeom>
            <a:avLst/>
            <a:gdLst/>
            <a:ahLst/>
            <a:cxnLst/>
            <a:rect l="l" t="t" r="r" b="b"/>
            <a:pathLst>
              <a:path w="9802494" h="2535554">
                <a:moveTo>
                  <a:pt x="9630749" y="0"/>
                </a:moveTo>
                <a:lnTo>
                  <a:pt x="171308" y="0"/>
                </a:lnTo>
                <a:lnTo>
                  <a:pt x="125767" y="6119"/>
                </a:lnTo>
                <a:lnTo>
                  <a:pt x="84845" y="23388"/>
                </a:lnTo>
                <a:lnTo>
                  <a:pt x="50175" y="50175"/>
                </a:lnTo>
                <a:lnTo>
                  <a:pt x="23388" y="84845"/>
                </a:lnTo>
                <a:lnTo>
                  <a:pt x="6119" y="125767"/>
                </a:lnTo>
                <a:lnTo>
                  <a:pt x="0" y="171308"/>
                </a:lnTo>
                <a:lnTo>
                  <a:pt x="0" y="2364021"/>
                </a:lnTo>
                <a:lnTo>
                  <a:pt x="6119" y="2409561"/>
                </a:lnTo>
                <a:lnTo>
                  <a:pt x="23388" y="2450483"/>
                </a:lnTo>
                <a:lnTo>
                  <a:pt x="50175" y="2485154"/>
                </a:lnTo>
                <a:lnTo>
                  <a:pt x="84845" y="2511940"/>
                </a:lnTo>
                <a:lnTo>
                  <a:pt x="125768" y="2529210"/>
                </a:lnTo>
                <a:lnTo>
                  <a:pt x="171308" y="2535329"/>
                </a:lnTo>
                <a:lnTo>
                  <a:pt x="9630748" y="2535329"/>
                </a:lnTo>
                <a:lnTo>
                  <a:pt x="9676289" y="2529210"/>
                </a:lnTo>
                <a:lnTo>
                  <a:pt x="9717211" y="2511940"/>
                </a:lnTo>
                <a:lnTo>
                  <a:pt x="9751882" y="2485154"/>
                </a:lnTo>
                <a:lnTo>
                  <a:pt x="9778668" y="2450483"/>
                </a:lnTo>
                <a:lnTo>
                  <a:pt x="9795938" y="2409561"/>
                </a:lnTo>
                <a:lnTo>
                  <a:pt x="9802057" y="2364021"/>
                </a:lnTo>
                <a:lnTo>
                  <a:pt x="9802057" y="171308"/>
                </a:lnTo>
                <a:lnTo>
                  <a:pt x="9795938" y="125767"/>
                </a:lnTo>
                <a:lnTo>
                  <a:pt x="9778668" y="84845"/>
                </a:lnTo>
                <a:lnTo>
                  <a:pt x="9751882" y="50175"/>
                </a:lnTo>
                <a:lnTo>
                  <a:pt x="9717211" y="23388"/>
                </a:lnTo>
                <a:lnTo>
                  <a:pt x="9676289" y="6119"/>
                </a:lnTo>
                <a:lnTo>
                  <a:pt x="9630749" y="0"/>
                </a:lnTo>
                <a:close/>
              </a:path>
            </a:pathLst>
          </a:custGeom>
          <a:solidFill>
            <a:srgbClr val="F5F2E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6471" y="5703133"/>
            <a:ext cx="2591902" cy="71576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29310" y="2305959"/>
            <a:ext cx="3749571" cy="97491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591729" y="2305954"/>
            <a:ext cx="3116798" cy="55612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589379" y="3761206"/>
            <a:ext cx="4223335" cy="56761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26307" y="4075538"/>
            <a:ext cx="1842396" cy="618621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4994612" y="2199392"/>
            <a:ext cx="860425" cy="4167504"/>
          </a:xfrm>
          <a:custGeom>
            <a:avLst/>
            <a:gdLst/>
            <a:ahLst/>
            <a:cxnLst/>
            <a:rect l="l" t="t" r="r" b="b"/>
            <a:pathLst>
              <a:path w="860425" h="4167504">
                <a:moveTo>
                  <a:pt x="437330" y="2072597"/>
                </a:moveTo>
                <a:lnTo>
                  <a:pt x="440321" y="2030821"/>
                </a:lnTo>
                <a:lnTo>
                  <a:pt x="857117" y="2060663"/>
                </a:lnTo>
                <a:lnTo>
                  <a:pt x="858612" y="2060770"/>
                </a:lnTo>
                <a:lnTo>
                  <a:pt x="860108" y="2060877"/>
                </a:lnTo>
                <a:lnTo>
                  <a:pt x="858612" y="2081765"/>
                </a:lnTo>
                <a:lnTo>
                  <a:pt x="857117" y="2060877"/>
                </a:lnTo>
                <a:lnTo>
                  <a:pt x="565375" y="2081765"/>
                </a:lnTo>
                <a:lnTo>
                  <a:pt x="440321" y="2072812"/>
                </a:lnTo>
                <a:lnTo>
                  <a:pt x="438826" y="2072705"/>
                </a:lnTo>
                <a:lnTo>
                  <a:pt x="437330" y="2072597"/>
                </a:lnTo>
                <a:close/>
              </a:path>
              <a:path w="860425" h="4167504">
                <a:moveTo>
                  <a:pt x="858612" y="2081765"/>
                </a:moveTo>
                <a:lnTo>
                  <a:pt x="860108" y="2060877"/>
                </a:lnTo>
                <a:lnTo>
                  <a:pt x="860108" y="2102653"/>
                </a:lnTo>
                <a:lnTo>
                  <a:pt x="858612" y="2081765"/>
                </a:lnTo>
                <a:close/>
              </a:path>
              <a:path w="860425" h="4167504">
                <a:moveTo>
                  <a:pt x="437330" y="2090933"/>
                </a:moveTo>
                <a:lnTo>
                  <a:pt x="565375" y="2081765"/>
                </a:lnTo>
                <a:lnTo>
                  <a:pt x="857117" y="2102653"/>
                </a:lnTo>
                <a:lnTo>
                  <a:pt x="858612" y="2081765"/>
                </a:lnTo>
                <a:lnTo>
                  <a:pt x="860108" y="2102653"/>
                </a:lnTo>
                <a:lnTo>
                  <a:pt x="440321" y="2132710"/>
                </a:lnTo>
                <a:lnTo>
                  <a:pt x="437330" y="2090933"/>
                </a:lnTo>
                <a:close/>
              </a:path>
              <a:path w="860425" h="4167504">
                <a:moveTo>
                  <a:pt x="565375" y="2081765"/>
                </a:moveTo>
                <a:lnTo>
                  <a:pt x="857117" y="2060877"/>
                </a:lnTo>
                <a:lnTo>
                  <a:pt x="858612" y="2081765"/>
                </a:lnTo>
                <a:lnTo>
                  <a:pt x="857117" y="2102653"/>
                </a:lnTo>
                <a:lnTo>
                  <a:pt x="565375" y="2081765"/>
                </a:lnTo>
                <a:close/>
              </a:path>
              <a:path w="860425" h="4167504">
                <a:moveTo>
                  <a:pt x="349822" y="1978600"/>
                </a:moveTo>
                <a:lnTo>
                  <a:pt x="391706" y="1978600"/>
                </a:lnTo>
                <a:lnTo>
                  <a:pt x="395450" y="1998070"/>
                </a:lnTo>
                <a:lnTo>
                  <a:pt x="405741" y="2014274"/>
                </a:lnTo>
                <a:lnTo>
                  <a:pt x="421168" y="2025696"/>
                </a:lnTo>
                <a:lnTo>
                  <a:pt x="440321" y="2030821"/>
                </a:lnTo>
                <a:lnTo>
                  <a:pt x="437330" y="2072597"/>
                </a:lnTo>
                <a:lnTo>
                  <a:pt x="402855" y="2063373"/>
                </a:lnTo>
                <a:lnTo>
                  <a:pt x="375086" y="2042813"/>
                </a:lnTo>
                <a:lnTo>
                  <a:pt x="356561" y="2013646"/>
                </a:lnTo>
                <a:lnTo>
                  <a:pt x="349822" y="1978600"/>
                </a:lnTo>
                <a:close/>
              </a:path>
              <a:path w="860425" h="4167504">
                <a:moveTo>
                  <a:pt x="349822" y="2184930"/>
                </a:moveTo>
                <a:lnTo>
                  <a:pt x="356561" y="2149884"/>
                </a:lnTo>
                <a:lnTo>
                  <a:pt x="375086" y="2120718"/>
                </a:lnTo>
                <a:lnTo>
                  <a:pt x="402855" y="2100158"/>
                </a:lnTo>
                <a:lnTo>
                  <a:pt x="437330" y="2090933"/>
                </a:lnTo>
                <a:lnTo>
                  <a:pt x="440321" y="2132710"/>
                </a:lnTo>
                <a:lnTo>
                  <a:pt x="421168" y="2137835"/>
                </a:lnTo>
                <a:lnTo>
                  <a:pt x="405741" y="2149257"/>
                </a:lnTo>
                <a:lnTo>
                  <a:pt x="395450" y="2165460"/>
                </a:lnTo>
                <a:lnTo>
                  <a:pt x="391706" y="2184930"/>
                </a:lnTo>
                <a:lnTo>
                  <a:pt x="349822" y="2184930"/>
                </a:lnTo>
                <a:close/>
              </a:path>
              <a:path w="860425" h="4167504">
                <a:moveTo>
                  <a:pt x="0" y="41883"/>
                </a:moveTo>
                <a:lnTo>
                  <a:pt x="0" y="0"/>
                </a:lnTo>
                <a:lnTo>
                  <a:pt x="297468" y="0"/>
                </a:lnTo>
                <a:lnTo>
                  <a:pt x="334149" y="7405"/>
                </a:lnTo>
                <a:lnTo>
                  <a:pt x="364104" y="27601"/>
                </a:lnTo>
                <a:lnTo>
                  <a:pt x="384300" y="57556"/>
                </a:lnTo>
                <a:lnTo>
                  <a:pt x="391706" y="94237"/>
                </a:lnTo>
                <a:lnTo>
                  <a:pt x="349822" y="94237"/>
                </a:lnTo>
                <a:lnTo>
                  <a:pt x="345708" y="73859"/>
                </a:lnTo>
                <a:lnTo>
                  <a:pt x="334488" y="57217"/>
                </a:lnTo>
                <a:lnTo>
                  <a:pt x="317846" y="45997"/>
                </a:lnTo>
                <a:lnTo>
                  <a:pt x="297468" y="41883"/>
                </a:lnTo>
                <a:lnTo>
                  <a:pt x="0" y="41883"/>
                </a:lnTo>
                <a:close/>
              </a:path>
              <a:path w="860425" h="4167504">
                <a:moveTo>
                  <a:pt x="349822" y="1978600"/>
                </a:moveTo>
                <a:lnTo>
                  <a:pt x="349822" y="94237"/>
                </a:lnTo>
                <a:lnTo>
                  <a:pt x="391706" y="94237"/>
                </a:lnTo>
                <a:lnTo>
                  <a:pt x="391706" y="1978600"/>
                </a:lnTo>
                <a:lnTo>
                  <a:pt x="349822" y="1978600"/>
                </a:lnTo>
                <a:close/>
              </a:path>
              <a:path w="860425" h="4167504">
                <a:moveTo>
                  <a:pt x="349822" y="4073174"/>
                </a:moveTo>
                <a:lnTo>
                  <a:pt x="349822" y="2184930"/>
                </a:lnTo>
                <a:lnTo>
                  <a:pt x="391706" y="2184930"/>
                </a:lnTo>
                <a:lnTo>
                  <a:pt x="391706" y="4073174"/>
                </a:lnTo>
                <a:lnTo>
                  <a:pt x="349822" y="4073174"/>
                </a:lnTo>
                <a:close/>
              </a:path>
              <a:path w="860425" h="4167504">
                <a:moveTo>
                  <a:pt x="45532" y="4167412"/>
                </a:moveTo>
                <a:lnTo>
                  <a:pt x="45532" y="4125528"/>
                </a:lnTo>
                <a:lnTo>
                  <a:pt x="297468" y="4125528"/>
                </a:lnTo>
                <a:lnTo>
                  <a:pt x="317846" y="4121414"/>
                </a:lnTo>
                <a:lnTo>
                  <a:pt x="334488" y="4110194"/>
                </a:lnTo>
                <a:lnTo>
                  <a:pt x="345708" y="4093553"/>
                </a:lnTo>
                <a:lnTo>
                  <a:pt x="349822" y="4073174"/>
                </a:lnTo>
                <a:lnTo>
                  <a:pt x="391706" y="4073174"/>
                </a:lnTo>
                <a:lnTo>
                  <a:pt x="384300" y="4109856"/>
                </a:lnTo>
                <a:lnTo>
                  <a:pt x="364104" y="4139810"/>
                </a:lnTo>
                <a:lnTo>
                  <a:pt x="334149" y="4160006"/>
                </a:lnTo>
                <a:lnTo>
                  <a:pt x="297468" y="4167412"/>
                </a:lnTo>
                <a:lnTo>
                  <a:pt x="45532" y="4167412"/>
                </a:lnTo>
                <a:close/>
              </a:path>
            </a:pathLst>
          </a:custGeom>
          <a:solidFill>
            <a:srgbClr val="BDB0A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29065" y="5373928"/>
            <a:ext cx="4288760" cy="975726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592056" y="5467577"/>
            <a:ext cx="3808837" cy="616253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90895" y="2157508"/>
            <a:ext cx="1235564" cy="1172739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669954" y="5246419"/>
            <a:ext cx="1099442" cy="1099442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109711" y="2052799"/>
            <a:ext cx="1162268" cy="1225093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109711" y="3707199"/>
            <a:ext cx="1162268" cy="1130855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680424" y="3738612"/>
            <a:ext cx="1088972" cy="1099442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193479" y="5235938"/>
            <a:ext cx="1047088" cy="1047088"/>
          </a:xfrm>
          <a:prstGeom prst="rect">
            <a:avLst/>
          </a:prstGeom>
        </p:spPr>
      </p:pic>
      <p:grpSp>
        <p:nvGrpSpPr>
          <p:cNvPr id="17" name="object 17" descr=""/>
          <p:cNvGrpSpPr/>
          <p:nvPr/>
        </p:nvGrpSpPr>
        <p:grpSpPr>
          <a:xfrm>
            <a:off x="1382156" y="2157508"/>
            <a:ext cx="3078480" cy="3078480"/>
            <a:chOff x="1382156" y="2157508"/>
            <a:chExt cx="3078480" cy="3078480"/>
          </a:xfrm>
        </p:grpSpPr>
        <p:sp>
          <p:nvSpPr>
            <p:cNvPr id="18" name="object 18" descr=""/>
            <p:cNvSpPr/>
            <p:nvPr/>
          </p:nvSpPr>
          <p:spPr>
            <a:xfrm>
              <a:off x="1382156" y="2157508"/>
              <a:ext cx="3078480" cy="3078480"/>
            </a:xfrm>
            <a:custGeom>
              <a:avLst/>
              <a:gdLst/>
              <a:ahLst/>
              <a:cxnLst/>
              <a:rect l="l" t="t" r="r" b="b"/>
              <a:pathLst>
                <a:path w="3078479" h="3078479">
                  <a:moveTo>
                    <a:pt x="1539220" y="0"/>
                  </a:moveTo>
                  <a:lnTo>
                    <a:pt x="1491277" y="732"/>
                  </a:lnTo>
                  <a:lnTo>
                    <a:pt x="1443699" y="2915"/>
                  </a:lnTo>
                  <a:lnTo>
                    <a:pt x="1396508" y="6528"/>
                  </a:lnTo>
                  <a:lnTo>
                    <a:pt x="1349724" y="11548"/>
                  </a:lnTo>
                  <a:lnTo>
                    <a:pt x="1303370" y="17956"/>
                  </a:lnTo>
                  <a:lnTo>
                    <a:pt x="1257465" y="25729"/>
                  </a:lnTo>
                  <a:lnTo>
                    <a:pt x="1212032" y="34846"/>
                  </a:lnTo>
                  <a:lnTo>
                    <a:pt x="1167092" y="45286"/>
                  </a:lnTo>
                  <a:lnTo>
                    <a:pt x="1122666" y="57028"/>
                  </a:lnTo>
                  <a:lnTo>
                    <a:pt x="1078776" y="70051"/>
                  </a:lnTo>
                  <a:lnTo>
                    <a:pt x="1035442" y="84332"/>
                  </a:lnTo>
                  <a:lnTo>
                    <a:pt x="992686" y="99852"/>
                  </a:lnTo>
                  <a:lnTo>
                    <a:pt x="950529" y="116588"/>
                  </a:lnTo>
                  <a:lnTo>
                    <a:pt x="908992" y="134519"/>
                  </a:lnTo>
                  <a:lnTo>
                    <a:pt x="868098" y="153624"/>
                  </a:lnTo>
                  <a:lnTo>
                    <a:pt x="827867" y="173882"/>
                  </a:lnTo>
                  <a:lnTo>
                    <a:pt x="788320" y="195271"/>
                  </a:lnTo>
                  <a:lnTo>
                    <a:pt x="749478" y="217770"/>
                  </a:lnTo>
                  <a:lnTo>
                    <a:pt x="711364" y="241358"/>
                  </a:lnTo>
                  <a:lnTo>
                    <a:pt x="673998" y="266014"/>
                  </a:lnTo>
                  <a:lnTo>
                    <a:pt x="637401" y="291716"/>
                  </a:lnTo>
                  <a:lnTo>
                    <a:pt x="601596" y="318443"/>
                  </a:lnTo>
                  <a:lnTo>
                    <a:pt x="566602" y="346173"/>
                  </a:lnTo>
                  <a:lnTo>
                    <a:pt x="532442" y="374886"/>
                  </a:lnTo>
                  <a:lnTo>
                    <a:pt x="499136" y="404560"/>
                  </a:lnTo>
                  <a:lnTo>
                    <a:pt x="466706" y="435174"/>
                  </a:lnTo>
                  <a:lnTo>
                    <a:pt x="435174" y="466706"/>
                  </a:lnTo>
                  <a:lnTo>
                    <a:pt x="404560" y="499136"/>
                  </a:lnTo>
                  <a:lnTo>
                    <a:pt x="374886" y="532442"/>
                  </a:lnTo>
                  <a:lnTo>
                    <a:pt x="346173" y="566602"/>
                  </a:lnTo>
                  <a:lnTo>
                    <a:pt x="318443" y="601596"/>
                  </a:lnTo>
                  <a:lnTo>
                    <a:pt x="291716" y="637401"/>
                  </a:lnTo>
                  <a:lnTo>
                    <a:pt x="266014" y="673998"/>
                  </a:lnTo>
                  <a:lnTo>
                    <a:pt x="241358" y="711364"/>
                  </a:lnTo>
                  <a:lnTo>
                    <a:pt x="217770" y="749478"/>
                  </a:lnTo>
                  <a:lnTo>
                    <a:pt x="195271" y="788320"/>
                  </a:lnTo>
                  <a:lnTo>
                    <a:pt x="173881" y="827867"/>
                  </a:lnTo>
                  <a:lnTo>
                    <a:pt x="153624" y="868098"/>
                  </a:lnTo>
                  <a:lnTo>
                    <a:pt x="134519" y="908993"/>
                  </a:lnTo>
                  <a:lnTo>
                    <a:pt x="116587" y="950529"/>
                  </a:lnTo>
                  <a:lnTo>
                    <a:pt x="99852" y="992686"/>
                  </a:lnTo>
                  <a:lnTo>
                    <a:pt x="84332" y="1035442"/>
                  </a:lnTo>
                  <a:lnTo>
                    <a:pt x="70051" y="1078776"/>
                  </a:lnTo>
                  <a:lnTo>
                    <a:pt x="57028" y="1122666"/>
                  </a:lnTo>
                  <a:lnTo>
                    <a:pt x="45286" y="1167092"/>
                  </a:lnTo>
                  <a:lnTo>
                    <a:pt x="34846" y="1212032"/>
                  </a:lnTo>
                  <a:lnTo>
                    <a:pt x="25729" y="1257465"/>
                  </a:lnTo>
                  <a:lnTo>
                    <a:pt x="17956" y="1303370"/>
                  </a:lnTo>
                  <a:lnTo>
                    <a:pt x="11548" y="1349724"/>
                  </a:lnTo>
                  <a:lnTo>
                    <a:pt x="6528" y="1396508"/>
                  </a:lnTo>
                  <a:lnTo>
                    <a:pt x="2915" y="1443699"/>
                  </a:lnTo>
                  <a:lnTo>
                    <a:pt x="732" y="1491277"/>
                  </a:lnTo>
                  <a:lnTo>
                    <a:pt x="0" y="1539220"/>
                  </a:lnTo>
                  <a:lnTo>
                    <a:pt x="732" y="1587162"/>
                  </a:lnTo>
                  <a:lnTo>
                    <a:pt x="2915" y="1634740"/>
                  </a:lnTo>
                  <a:lnTo>
                    <a:pt x="6528" y="1681931"/>
                  </a:lnTo>
                  <a:lnTo>
                    <a:pt x="11548" y="1728715"/>
                  </a:lnTo>
                  <a:lnTo>
                    <a:pt x="17956" y="1775070"/>
                  </a:lnTo>
                  <a:lnTo>
                    <a:pt x="25729" y="1820974"/>
                  </a:lnTo>
                  <a:lnTo>
                    <a:pt x="34846" y="1866407"/>
                  </a:lnTo>
                  <a:lnTo>
                    <a:pt x="45286" y="1911347"/>
                  </a:lnTo>
                  <a:lnTo>
                    <a:pt x="57028" y="1955773"/>
                  </a:lnTo>
                  <a:lnTo>
                    <a:pt x="70051" y="1999664"/>
                  </a:lnTo>
                  <a:lnTo>
                    <a:pt x="84332" y="2042998"/>
                  </a:lnTo>
                  <a:lnTo>
                    <a:pt x="99852" y="2085754"/>
                  </a:lnTo>
                  <a:lnTo>
                    <a:pt x="116587" y="2127910"/>
                  </a:lnTo>
                  <a:lnTo>
                    <a:pt x="134519" y="2169447"/>
                  </a:lnTo>
                  <a:lnTo>
                    <a:pt x="153624" y="2210341"/>
                  </a:lnTo>
                  <a:lnTo>
                    <a:pt x="173881" y="2250573"/>
                  </a:lnTo>
                  <a:lnTo>
                    <a:pt x="195271" y="2290120"/>
                  </a:lnTo>
                  <a:lnTo>
                    <a:pt x="217770" y="2328961"/>
                  </a:lnTo>
                  <a:lnTo>
                    <a:pt x="241358" y="2367075"/>
                  </a:lnTo>
                  <a:lnTo>
                    <a:pt x="266014" y="2404441"/>
                  </a:lnTo>
                  <a:lnTo>
                    <a:pt x="291716" y="2441038"/>
                  </a:lnTo>
                  <a:lnTo>
                    <a:pt x="318443" y="2476844"/>
                  </a:lnTo>
                  <a:lnTo>
                    <a:pt x="346173" y="2511837"/>
                  </a:lnTo>
                  <a:lnTo>
                    <a:pt x="374886" y="2545998"/>
                  </a:lnTo>
                  <a:lnTo>
                    <a:pt x="404560" y="2579303"/>
                  </a:lnTo>
                  <a:lnTo>
                    <a:pt x="435174" y="2611733"/>
                  </a:lnTo>
                  <a:lnTo>
                    <a:pt x="466706" y="2643265"/>
                  </a:lnTo>
                  <a:lnTo>
                    <a:pt x="499136" y="2673879"/>
                  </a:lnTo>
                  <a:lnTo>
                    <a:pt x="532442" y="2703553"/>
                  </a:lnTo>
                  <a:lnTo>
                    <a:pt x="566602" y="2732266"/>
                  </a:lnTo>
                  <a:lnTo>
                    <a:pt x="601596" y="2759997"/>
                  </a:lnTo>
                  <a:lnTo>
                    <a:pt x="637401" y="2786724"/>
                  </a:lnTo>
                  <a:lnTo>
                    <a:pt x="673998" y="2812426"/>
                  </a:lnTo>
                  <a:lnTo>
                    <a:pt x="711364" y="2837081"/>
                  </a:lnTo>
                  <a:lnTo>
                    <a:pt x="749478" y="2860669"/>
                  </a:lnTo>
                  <a:lnTo>
                    <a:pt x="788320" y="2883169"/>
                  </a:lnTo>
                  <a:lnTo>
                    <a:pt x="827867" y="2904558"/>
                  </a:lnTo>
                  <a:lnTo>
                    <a:pt x="868098" y="2924816"/>
                  </a:lnTo>
                  <a:lnTo>
                    <a:pt x="908992" y="2943921"/>
                  </a:lnTo>
                  <a:lnTo>
                    <a:pt x="950529" y="2961852"/>
                  </a:lnTo>
                  <a:lnTo>
                    <a:pt x="992686" y="2978588"/>
                  </a:lnTo>
                  <a:lnTo>
                    <a:pt x="1035442" y="2994107"/>
                  </a:lnTo>
                  <a:lnTo>
                    <a:pt x="1078776" y="3008388"/>
                  </a:lnTo>
                  <a:lnTo>
                    <a:pt x="1122666" y="3021411"/>
                  </a:lnTo>
                  <a:lnTo>
                    <a:pt x="1167092" y="3033153"/>
                  </a:lnTo>
                  <a:lnTo>
                    <a:pt x="1212032" y="3043593"/>
                  </a:lnTo>
                  <a:lnTo>
                    <a:pt x="1257465" y="3052710"/>
                  </a:lnTo>
                  <a:lnTo>
                    <a:pt x="1303370" y="3060484"/>
                  </a:lnTo>
                  <a:lnTo>
                    <a:pt x="1349724" y="3066891"/>
                  </a:lnTo>
                  <a:lnTo>
                    <a:pt x="1396508" y="3071912"/>
                  </a:lnTo>
                  <a:lnTo>
                    <a:pt x="1443699" y="3075524"/>
                  </a:lnTo>
                  <a:lnTo>
                    <a:pt x="1491277" y="3077707"/>
                  </a:lnTo>
                  <a:lnTo>
                    <a:pt x="1539220" y="3078440"/>
                  </a:lnTo>
                  <a:lnTo>
                    <a:pt x="1587162" y="3077707"/>
                  </a:lnTo>
                  <a:lnTo>
                    <a:pt x="1634740" y="3075524"/>
                  </a:lnTo>
                  <a:lnTo>
                    <a:pt x="1681931" y="3071912"/>
                  </a:lnTo>
                  <a:lnTo>
                    <a:pt x="1728715" y="3066891"/>
                  </a:lnTo>
                  <a:lnTo>
                    <a:pt x="1775070" y="3060484"/>
                  </a:lnTo>
                  <a:lnTo>
                    <a:pt x="1820974" y="3052710"/>
                  </a:lnTo>
                  <a:lnTo>
                    <a:pt x="1866407" y="3043593"/>
                  </a:lnTo>
                  <a:lnTo>
                    <a:pt x="1911347" y="3033153"/>
                  </a:lnTo>
                  <a:lnTo>
                    <a:pt x="1955773" y="3021411"/>
                  </a:lnTo>
                  <a:lnTo>
                    <a:pt x="1999664" y="3008388"/>
                  </a:lnTo>
                  <a:lnTo>
                    <a:pt x="2042998" y="2994107"/>
                  </a:lnTo>
                  <a:lnTo>
                    <a:pt x="2085754" y="2978588"/>
                  </a:lnTo>
                  <a:lnTo>
                    <a:pt x="2127910" y="2961852"/>
                  </a:lnTo>
                  <a:lnTo>
                    <a:pt x="2169447" y="2943921"/>
                  </a:lnTo>
                  <a:lnTo>
                    <a:pt x="2210341" y="2924816"/>
                  </a:lnTo>
                  <a:lnTo>
                    <a:pt x="2250573" y="2904558"/>
                  </a:lnTo>
                  <a:lnTo>
                    <a:pt x="2290120" y="2883169"/>
                  </a:lnTo>
                  <a:lnTo>
                    <a:pt x="2328961" y="2860669"/>
                  </a:lnTo>
                  <a:lnTo>
                    <a:pt x="2367075" y="2837081"/>
                  </a:lnTo>
                  <a:lnTo>
                    <a:pt x="2404441" y="2812426"/>
                  </a:lnTo>
                  <a:lnTo>
                    <a:pt x="2441038" y="2786724"/>
                  </a:lnTo>
                  <a:lnTo>
                    <a:pt x="2476844" y="2759997"/>
                  </a:lnTo>
                  <a:lnTo>
                    <a:pt x="2511837" y="2732266"/>
                  </a:lnTo>
                  <a:lnTo>
                    <a:pt x="2545998" y="2703553"/>
                  </a:lnTo>
                  <a:lnTo>
                    <a:pt x="2579303" y="2673879"/>
                  </a:lnTo>
                  <a:lnTo>
                    <a:pt x="2611733" y="2643265"/>
                  </a:lnTo>
                  <a:lnTo>
                    <a:pt x="2643265" y="2611733"/>
                  </a:lnTo>
                  <a:lnTo>
                    <a:pt x="2673879" y="2579303"/>
                  </a:lnTo>
                  <a:lnTo>
                    <a:pt x="2703553" y="2545998"/>
                  </a:lnTo>
                  <a:lnTo>
                    <a:pt x="2732266" y="2511837"/>
                  </a:lnTo>
                  <a:lnTo>
                    <a:pt x="2759997" y="2476844"/>
                  </a:lnTo>
                  <a:lnTo>
                    <a:pt x="2786724" y="2441038"/>
                  </a:lnTo>
                  <a:lnTo>
                    <a:pt x="2812426" y="2404441"/>
                  </a:lnTo>
                  <a:lnTo>
                    <a:pt x="2837081" y="2367075"/>
                  </a:lnTo>
                  <a:lnTo>
                    <a:pt x="2860669" y="2328961"/>
                  </a:lnTo>
                  <a:lnTo>
                    <a:pt x="2883169" y="2290120"/>
                  </a:lnTo>
                  <a:lnTo>
                    <a:pt x="2904558" y="2250573"/>
                  </a:lnTo>
                  <a:lnTo>
                    <a:pt x="2924816" y="2210341"/>
                  </a:lnTo>
                  <a:lnTo>
                    <a:pt x="2943921" y="2169447"/>
                  </a:lnTo>
                  <a:lnTo>
                    <a:pt x="2961852" y="2127910"/>
                  </a:lnTo>
                  <a:lnTo>
                    <a:pt x="2978588" y="2085754"/>
                  </a:lnTo>
                  <a:lnTo>
                    <a:pt x="2994107" y="2042998"/>
                  </a:lnTo>
                  <a:lnTo>
                    <a:pt x="3008388" y="1999664"/>
                  </a:lnTo>
                  <a:lnTo>
                    <a:pt x="3021411" y="1955773"/>
                  </a:lnTo>
                  <a:lnTo>
                    <a:pt x="3033153" y="1911347"/>
                  </a:lnTo>
                  <a:lnTo>
                    <a:pt x="3043593" y="1866407"/>
                  </a:lnTo>
                  <a:lnTo>
                    <a:pt x="3052710" y="1820974"/>
                  </a:lnTo>
                  <a:lnTo>
                    <a:pt x="3060484" y="1775070"/>
                  </a:lnTo>
                  <a:lnTo>
                    <a:pt x="3066891" y="1728715"/>
                  </a:lnTo>
                  <a:lnTo>
                    <a:pt x="3071912" y="1681931"/>
                  </a:lnTo>
                  <a:lnTo>
                    <a:pt x="3075524" y="1634740"/>
                  </a:lnTo>
                  <a:lnTo>
                    <a:pt x="3077707" y="1587162"/>
                  </a:lnTo>
                  <a:lnTo>
                    <a:pt x="3078440" y="1539220"/>
                  </a:lnTo>
                  <a:lnTo>
                    <a:pt x="3077707" y="1491277"/>
                  </a:lnTo>
                  <a:lnTo>
                    <a:pt x="3075524" y="1443699"/>
                  </a:lnTo>
                  <a:lnTo>
                    <a:pt x="3071912" y="1396508"/>
                  </a:lnTo>
                  <a:lnTo>
                    <a:pt x="3066891" y="1349724"/>
                  </a:lnTo>
                  <a:lnTo>
                    <a:pt x="3060484" y="1303370"/>
                  </a:lnTo>
                  <a:lnTo>
                    <a:pt x="3052710" y="1257465"/>
                  </a:lnTo>
                  <a:lnTo>
                    <a:pt x="3043593" y="1212032"/>
                  </a:lnTo>
                  <a:lnTo>
                    <a:pt x="3033153" y="1167092"/>
                  </a:lnTo>
                  <a:lnTo>
                    <a:pt x="3021411" y="1122666"/>
                  </a:lnTo>
                  <a:lnTo>
                    <a:pt x="3008388" y="1078776"/>
                  </a:lnTo>
                  <a:lnTo>
                    <a:pt x="2994107" y="1035442"/>
                  </a:lnTo>
                  <a:lnTo>
                    <a:pt x="2978588" y="992686"/>
                  </a:lnTo>
                  <a:lnTo>
                    <a:pt x="2961852" y="950529"/>
                  </a:lnTo>
                  <a:lnTo>
                    <a:pt x="2943921" y="908993"/>
                  </a:lnTo>
                  <a:lnTo>
                    <a:pt x="2924816" y="868098"/>
                  </a:lnTo>
                  <a:lnTo>
                    <a:pt x="2904558" y="827867"/>
                  </a:lnTo>
                  <a:lnTo>
                    <a:pt x="2883169" y="788320"/>
                  </a:lnTo>
                  <a:lnTo>
                    <a:pt x="2860669" y="749478"/>
                  </a:lnTo>
                  <a:lnTo>
                    <a:pt x="2837081" y="711364"/>
                  </a:lnTo>
                  <a:lnTo>
                    <a:pt x="2812426" y="673998"/>
                  </a:lnTo>
                  <a:lnTo>
                    <a:pt x="2786724" y="637401"/>
                  </a:lnTo>
                  <a:lnTo>
                    <a:pt x="2759997" y="601596"/>
                  </a:lnTo>
                  <a:lnTo>
                    <a:pt x="2732266" y="566602"/>
                  </a:lnTo>
                  <a:lnTo>
                    <a:pt x="2703553" y="532442"/>
                  </a:lnTo>
                  <a:lnTo>
                    <a:pt x="2673879" y="499136"/>
                  </a:lnTo>
                  <a:lnTo>
                    <a:pt x="2643265" y="466706"/>
                  </a:lnTo>
                  <a:lnTo>
                    <a:pt x="2611733" y="435174"/>
                  </a:lnTo>
                  <a:lnTo>
                    <a:pt x="2579303" y="404560"/>
                  </a:lnTo>
                  <a:lnTo>
                    <a:pt x="2545998" y="374886"/>
                  </a:lnTo>
                  <a:lnTo>
                    <a:pt x="2511837" y="346173"/>
                  </a:lnTo>
                  <a:lnTo>
                    <a:pt x="2476844" y="318443"/>
                  </a:lnTo>
                  <a:lnTo>
                    <a:pt x="2441038" y="291716"/>
                  </a:lnTo>
                  <a:lnTo>
                    <a:pt x="2404441" y="266014"/>
                  </a:lnTo>
                  <a:lnTo>
                    <a:pt x="2367075" y="241358"/>
                  </a:lnTo>
                  <a:lnTo>
                    <a:pt x="2328961" y="217770"/>
                  </a:lnTo>
                  <a:lnTo>
                    <a:pt x="2290120" y="195271"/>
                  </a:lnTo>
                  <a:lnTo>
                    <a:pt x="2250573" y="173882"/>
                  </a:lnTo>
                  <a:lnTo>
                    <a:pt x="2210341" y="153624"/>
                  </a:lnTo>
                  <a:lnTo>
                    <a:pt x="2169447" y="134519"/>
                  </a:lnTo>
                  <a:lnTo>
                    <a:pt x="2127910" y="116588"/>
                  </a:lnTo>
                  <a:lnTo>
                    <a:pt x="2085754" y="99852"/>
                  </a:lnTo>
                  <a:lnTo>
                    <a:pt x="2042998" y="84332"/>
                  </a:lnTo>
                  <a:lnTo>
                    <a:pt x="1999664" y="70051"/>
                  </a:lnTo>
                  <a:lnTo>
                    <a:pt x="1955773" y="57028"/>
                  </a:lnTo>
                  <a:lnTo>
                    <a:pt x="1911347" y="45286"/>
                  </a:lnTo>
                  <a:lnTo>
                    <a:pt x="1866407" y="34846"/>
                  </a:lnTo>
                  <a:lnTo>
                    <a:pt x="1820974" y="25729"/>
                  </a:lnTo>
                  <a:lnTo>
                    <a:pt x="1775070" y="17956"/>
                  </a:lnTo>
                  <a:lnTo>
                    <a:pt x="1728715" y="11548"/>
                  </a:lnTo>
                  <a:lnTo>
                    <a:pt x="1681931" y="6528"/>
                  </a:lnTo>
                  <a:lnTo>
                    <a:pt x="1634740" y="2915"/>
                  </a:lnTo>
                  <a:lnTo>
                    <a:pt x="1587162" y="732"/>
                  </a:lnTo>
                  <a:lnTo>
                    <a:pt x="1539220" y="0"/>
                  </a:lnTo>
                  <a:close/>
                </a:path>
              </a:pathLst>
            </a:custGeom>
            <a:solidFill>
              <a:srgbClr val="C2B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234477" y="4030769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248" y="0"/>
                  </a:moveTo>
                  <a:lnTo>
                    <a:pt x="161326" y="5535"/>
                  </a:lnTo>
                  <a:lnTo>
                    <a:pt x="117304" y="21299"/>
                  </a:lnTo>
                  <a:lnTo>
                    <a:pt x="78449" y="46026"/>
                  </a:lnTo>
                  <a:lnTo>
                    <a:pt x="46026" y="78449"/>
                  </a:lnTo>
                  <a:lnTo>
                    <a:pt x="21299" y="117304"/>
                  </a:lnTo>
                  <a:lnTo>
                    <a:pt x="5535" y="161326"/>
                  </a:lnTo>
                  <a:lnTo>
                    <a:pt x="0" y="209248"/>
                  </a:lnTo>
                  <a:lnTo>
                    <a:pt x="5451" y="256440"/>
                  </a:lnTo>
                  <a:lnTo>
                    <a:pt x="5535" y="257171"/>
                  </a:lnTo>
                  <a:lnTo>
                    <a:pt x="21299" y="301192"/>
                  </a:lnTo>
                  <a:lnTo>
                    <a:pt x="46026" y="340048"/>
                  </a:lnTo>
                  <a:lnTo>
                    <a:pt x="78449" y="372471"/>
                  </a:lnTo>
                  <a:lnTo>
                    <a:pt x="117304" y="397198"/>
                  </a:lnTo>
                  <a:lnTo>
                    <a:pt x="161326" y="412961"/>
                  </a:lnTo>
                  <a:lnTo>
                    <a:pt x="209248" y="418497"/>
                  </a:lnTo>
                  <a:lnTo>
                    <a:pt x="257171" y="412961"/>
                  </a:lnTo>
                  <a:lnTo>
                    <a:pt x="301192" y="397198"/>
                  </a:lnTo>
                  <a:lnTo>
                    <a:pt x="340048" y="372471"/>
                  </a:lnTo>
                  <a:lnTo>
                    <a:pt x="353807" y="358712"/>
                  </a:lnTo>
                  <a:lnTo>
                    <a:pt x="209248" y="358712"/>
                  </a:lnTo>
                  <a:lnTo>
                    <a:pt x="162057" y="351079"/>
                  </a:lnTo>
                  <a:lnTo>
                    <a:pt x="121034" y="329836"/>
                  </a:lnTo>
                  <a:lnTo>
                    <a:pt x="88661" y="297462"/>
                  </a:lnTo>
                  <a:lnTo>
                    <a:pt x="67417" y="256440"/>
                  </a:lnTo>
                  <a:lnTo>
                    <a:pt x="59785" y="209248"/>
                  </a:lnTo>
                  <a:lnTo>
                    <a:pt x="67417" y="162057"/>
                  </a:lnTo>
                  <a:lnTo>
                    <a:pt x="88661" y="121034"/>
                  </a:lnTo>
                  <a:lnTo>
                    <a:pt x="121034" y="88661"/>
                  </a:lnTo>
                  <a:lnTo>
                    <a:pt x="162057" y="67417"/>
                  </a:lnTo>
                  <a:lnTo>
                    <a:pt x="209248" y="59785"/>
                  </a:lnTo>
                  <a:lnTo>
                    <a:pt x="353807" y="59785"/>
                  </a:lnTo>
                  <a:lnTo>
                    <a:pt x="340048" y="46026"/>
                  </a:lnTo>
                  <a:lnTo>
                    <a:pt x="301192" y="21299"/>
                  </a:lnTo>
                  <a:lnTo>
                    <a:pt x="257171" y="5535"/>
                  </a:lnTo>
                  <a:lnTo>
                    <a:pt x="209248" y="0"/>
                  </a:lnTo>
                  <a:close/>
                </a:path>
                <a:path w="419100" h="419100">
                  <a:moveTo>
                    <a:pt x="353807" y="59785"/>
                  </a:moveTo>
                  <a:lnTo>
                    <a:pt x="209248" y="59785"/>
                  </a:lnTo>
                  <a:lnTo>
                    <a:pt x="256440" y="67417"/>
                  </a:lnTo>
                  <a:lnTo>
                    <a:pt x="297462" y="88661"/>
                  </a:lnTo>
                  <a:lnTo>
                    <a:pt x="329836" y="121034"/>
                  </a:lnTo>
                  <a:lnTo>
                    <a:pt x="351079" y="162057"/>
                  </a:lnTo>
                  <a:lnTo>
                    <a:pt x="358712" y="209248"/>
                  </a:lnTo>
                  <a:lnTo>
                    <a:pt x="351079" y="256440"/>
                  </a:lnTo>
                  <a:lnTo>
                    <a:pt x="329836" y="297462"/>
                  </a:lnTo>
                  <a:lnTo>
                    <a:pt x="297462" y="329836"/>
                  </a:lnTo>
                  <a:lnTo>
                    <a:pt x="256440" y="351079"/>
                  </a:lnTo>
                  <a:lnTo>
                    <a:pt x="209248" y="358712"/>
                  </a:lnTo>
                  <a:lnTo>
                    <a:pt x="353807" y="358712"/>
                  </a:lnTo>
                  <a:lnTo>
                    <a:pt x="372471" y="340048"/>
                  </a:lnTo>
                  <a:lnTo>
                    <a:pt x="397198" y="301192"/>
                  </a:lnTo>
                  <a:lnTo>
                    <a:pt x="412961" y="257171"/>
                  </a:lnTo>
                  <a:lnTo>
                    <a:pt x="418497" y="209248"/>
                  </a:lnTo>
                  <a:lnTo>
                    <a:pt x="413046" y="162057"/>
                  </a:lnTo>
                  <a:lnTo>
                    <a:pt x="412961" y="161326"/>
                  </a:lnTo>
                  <a:lnTo>
                    <a:pt x="397198" y="117304"/>
                  </a:lnTo>
                  <a:lnTo>
                    <a:pt x="372471" y="78449"/>
                  </a:lnTo>
                  <a:lnTo>
                    <a:pt x="353807" y="597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54046" y="4150341"/>
              <a:ext cx="179356" cy="179356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1978990" y="2787122"/>
              <a:ext cx="1853564" cy="1841500"/>
            </a:xfrm>
            <a:custGeom>
              <a:avLst/>
              <a:gdLst/>
              <a:ahLst/>
              <a:cxnLst/>
              <a:rect l="l" t="t" r="r" b="b"/>
              <a:pathLst>
                <a:path w="1853564" h="1841500">
                  <a:moveTo>
                    <a:pt x="358711" y="657225"/>
                  </a:moveTo>
                  <a:lnTo>
                    <a:pt x="249364" y="420052"/>
                  </a:lnTo>
                  <a:lnTo>
                    <a:pt x="220560" y="388404"/>
                  </a:lnTo>
                  <a:lnTo>
                    <a:pt x="179349" y="376770"/>
                  </a:lnTo>
                  <a:lnTo>
                    <a:pt x="157695" y="379780"/>
                  </a:lnTo>
                  <a:lnTo>
                    <a:pt x="121716" y="402018"/>
                  </a:lnTo>
                  <a:lnTo>
                    <a:pt x="8255" y="622223"/>
                  </a:lnTo>
                  <a:lnTo>
                    <a:pt x="0" y="657225"/>
                  </a:lnTo>
                  <a:lnTo>
                    <a:pt x="6159" y="687654"/>
                  </a:lnTo>
                  <a:lnTo>
                    <a:pt x="22948" y="712533"/>
                  </a:lnTo>
                  <a:lnTo>
                    <a:pt x="47815" y="729322"/>
                  </a:lnTo>
                  <a:lnTo>
                    <a:pt x="78257" y="735482"/>
                  </a:lnTo>
                  <a:lnTo>
                    <a:pt x="89674" y="735482"/>
                  </a:lnTo>
                  <a:lnTo>
                    <a:pt x="89674" y="1183868"/>
                  </a:lnTo>
                  <a:lnTo>
                    <a:pt x="149466" y="1183868"/>
                  </a:lnTo>
                  <a:lnTo>
                    <a:pt x="149466" y="675690"/>
                  </a:lnTo>
                  <a:lnTo>
                    <a:pt x="78257" y="675690"/>
                  </a:lnTo>
                  <a:lnTo>
                    <a:pt x="71069" y="674243"/>
                  </a:lnTo>
                  <a:lnTo>
                    <a:pt x="65201" y="670280"/>
                  </a:lnTo>
                  <a:lnTo>
                    <a:pt x="61239" y="664413"/>
                  </a:lnTo>
                  <a:lnTo>
                    <a:pt x="59791" y="657225"/>
                  </a:lnTo>
                  <a:lnTo>
                    <a:pt x="59791" y="654380"/>
                  </a:lnTo>
                  <a:lnTo>
                    <a:pt x="60439" y="651510"/>
                  </a:lnTo>
                  <a:lnTo>
                    <a:pt x="162826" y="446786"/>
                  </a:lnTo>
                  <a:lnTo>
                    <a:pt x="169760" y="439699"/>
                  </a:lnTo>
                  <a:lnTo>
                    <a:pt x="179349" y="437337"/>
                  </a:lnTo>
                  <a:lnTo>
                    <a:pt x="188937" y="439699"/>
                  </a:lnTo>
                  <a:lnTo>
                    <a:pt x="195859" y="446786"/>
                  </a:lnTo>
                  <a:lnTo>
                    <a:pt x="298272" y="651510"/>
                  </a:lnTo>
                  <a:lnTo>
                    <a:pt x="298919" y="654380"/>
                  </a:lnTo>
                  <a:lnTo>
                    <a:pt x="298919" y="657225"/>
                  </a:lnTo>
                  <a:lnTo>
                    <a:pt x="297472" y="664413"/>
                  </a:lnTo>
                  <a:lnTo>
                    <a:pt x="293509" y="670280"/>
                  </a:lnTo>
                  <a:lnTo>
                    <a:pt x="287642" y="674243"/>
                  </a:lnTo>
                  <a:lnTo>
                    <a:pt x="280454" y="675690"/>
                  </a:lnTo>
                  <a:lnTo>
                    <a:pt x="209245" y="675690"/>
                  </a:lnTo>
                  <a:lnTo>
                    <a:pt x="209245" y="1183868"/>
                  </a:lnTo>
                  <a:lnTo>
                    <a:pt x="269036" y="1183868"/>
                  </a:lnTo>
                  <a:lnTo>
                    <a:pt x="269036" y="735482"/>
                  </a:lnTo>
                  <a:lnTo>
                    <a:pt x="280454" y="735482"/>
                  </a:lnTo>
                  <a:lnTo>
                    <a:pt x="310883" y="729322"/>
                  </a:lnTo>
                  <a:lnTo>
                    <a:pt x="335762" y="712533"/>
                  </a:lnTo>
                  <a:lnTo>
                    <a:pt x="352552" y="687654"/>
                  </a:lnTo>
                  <a:lnTo>
                    <a:pt x="358711" y="657225"/>
                  </a:lnTo>
                  <a:close/>
                </a:path>
                <a:path w="1853564" h="1841500">
                  <a:moveTo>
                    <a:pt x="681545" y="1315389"/>
                  </a:moveTo>
                  <a:lnTo>
                    <a:pt x="652691" y="1284947"/>
                  </a:lnTo>
                  <a:lnTo>
                    <a:pt x="618312" y="1262430"/>
                  </a:lnTo>
                  <a:lnTo>
                    <a:pt x="579691" y="1248448"/>
                  </a:lnTo>
                  <a:lnTo>
                    <a:pt x="538060" y="1243647"/>
                  </a:lnTo>
                  <a:lnTo>
                    <a:pt x="488784" y="1250594"/>
                  </a:lnTo>
                  <a:lnTo>
                    <a:pt x="444360" y="1270215"/>
                  </a:lnTo>
                  <a:lnTo>
                    <a:pt x="406996" y="1300721"/>
                  </a:lnTo>
                  <a:lnTo>
                    <a:pt x="378904" y="1340307"/>
                  </a:lnTo>
                  <a:lnTo>
                    <a:pt x="362292" y="1387170"/>
                  </a:lnTo>
                  <a:lnTo>
                    <a:pt x="420890" y="1399070"/>
                  </a:lnTo>
                  <a:lnTo>
                    <a:pt x="435978" y="1360741"/>
                  </a:lnTo>
                  <a:lnTo>
                    <a:pt x="462457" y="1330464"/>
                  </a:lnTo>
                  <a:lnTo>
                    <a:pt x="497446" y="1310589"/>
                  </a:lnTo>
                  <a:lnTo>
                    <a:pt x="538060" y="1303439"/>
                  </a:lnTo>
                  <a:lnTo>
                    <a:pt x="565823" y="1306639"/>
                  </a:lnTo>
                  <a:lnTo>
                    <a:pt x="591578" y="1315961"/>
                  </a:lnTo>
                  <a:lnTo>
                    <a:pt x="614502" y="1330985"/>
                  </a:lnTo>
                  <a:lnTo>
                    <a:pt x="633755" y="1351292"/>
                  </a:lnTo>
                  <a:lnTo>
                    <a:pt x="681545" y="1315389"/>
                  </a:lnTo>
                  <a:close/>
                </a:path>
                <a:path w="1853564" h="1841500">
                  <a:moveTo>
                    <a:pt x="777201" y="574598"/>
                  </a:moveTo>
                  <a:lnTo>
                    <a:pt x="771042" y="544156"/>
                  </a:lnTo>
                  <a:lnTo>
                    <a:pt x="754265" y="519290"/>
                  </a:lnTo>
                  <a:lnTo>
                    <a:pt x="729386" y="502500"/>
                  </a:lnTo>
                  <a:lnTo>
                    <a:pt x="698944" y="496341"/>
                  </a:lnTo>
                  <a:lnTo>
                    <a:pt x="687527" y="496341"/>
                  </a:lnTo>
                  <a:lnTo>
                    <a:pt x="687527" y="47955"/>
                  </a:lnTo>
                  <a:lnTo>
                    <a:pt x="627735" y="47955"/>
                  </a:lnTo>
                  <a:lnTo>
                    <a:pt x="627735" y="556120"/>
                  </a:lnTo>
                  <a:lnTo>
                    <a:pt x="698944" y="556120"/>
                  </a:lnTo>
                  <a:lnTo>
                    <a:pt x="706132" y="557580"/>
                  </a:lnTo>
                  <a:lnTo>
                    <a:pt x="712000" y="561543"/>
                  </a:lnTo>
                  <a:lnTo>
                    <a:pt x="715962" y="567410"/>
                  </a:lnTo>
                  <a:lnTo>
                    <a:pt x="717423" y="574598"/>
                  </a:lnTo>
                  <a:lnTo>
                    <a:pt x="717423" y="577443"/>
                  </a:lnTo>
                  <a:lnTo>
                    <a:pt x="716762" y="580313"/>
                  </a:lnTo>
                  <a:lnTo>
                    <a:pt x="614375" y="785037"/>
                  </a:lnTo>
                  <a:lnTo>
                    <a:pt x="607441" y="792124"/>
                  </a:lnTo>
                  <a:lnTo>
                    <a:pt x="597852" y="794473"/>
                  </a:lnTo>
                  <a:lnTo>
                    <a:pt x="588264" y="792124"/>
                  </a:lnTo>
                  <a:lnTo>
                    <a:pt x="581342" y="785037"/>
                  </a:lnTo>
                  <a:lnTo>
                    <a:pt x="478942" y="580313"/>
                  </a:lnTo>
                  <a:lnTo>
                    <a:pt x="478282" y="577443"/>
                  </a:lnTo>
                  <a:lnTo>
                    <a:pt x="478282" y="574598"/>
                  </a:lnTo>
                  <a:lnTo>
                    <a:pt x="479729" y="567410"/>
                  </a:lnTo>
                  <a:lnTo>
                    <a:pt x="483692" y="561543"/>
                  </a:lnTo>
                  <a:lnTo>
                    <a:pt x="489559" y="557580"/>
                  </a:lnTo>
                  <a:lnTo>
                    <a:pt x="496747" y="556120"/>
                  </a:lnTo>
                  <a:lnTo>
                    <a:pt x="567956" y="556120"/>
                  </a:lnTo>
                  <a:lnTo>
                    <a:pt x="567956" y="47955"/>
                  </a:lnTo>
                  <a:lnTo>
                    <a:pt x="508165" y="47955"/>
                  </a:lnTo>
                  <a:lnTo>
                    <a:pt x="508165" y="496341"/>
                  </a:lnTo>
                  <a:lnTo>
                    <a:pt x="496747" y="496341"/>
                  </a:lnTo>
                  <a:lnTo>
                    <a:pt x="466318" y="502500"/>
                  </a:lnTo>
                  <a:lnTo>
                    <a:pt x="441439" y="519290"/>
                  </a:lnTo>
                  <a:lnTo>
                    <a:pt x="424649" y="544156"/>
                  </a:lnTo>
                  <a:lnTo>
                    <a:pt x="418490" y="574598"/>
                  </a:lnTo>
                  <a:lnTo>
                    <a:pt x="419023" y="583641"/>
                  </a:lnTo>
                  <a:lnTo>
                    <a:pt x="527837" y="811771"/>
                  </a:lnTo>
                  <a:lnTo>
                    <a:pt x="556641" y="843419"/>
                  </a:lnTo>
                  <a:lnTo>
                    <a:pt x="597852" y="855052"/>
                  </a:lnTo>
                  <a:lnTo>
                    <a:pt x="619506" y="852043"/>
                  </a:lnTo>
                  <a:lnTo>
                    <a:pt x="655497" y="829805"/>
                  </a:lnTo>
                  <a:lnTo>
                    <a:pt x="768946" y="609600"/>
                  </a:lnTo>
                  <a:lnTo>
                    <a:pt x="776668" y="583641"/>
                  </a:lnTo>
                  <a:lnTo>
                    <a:pt x="777201" y="574598"/>
                  </a:lnTo>
                  <a:close/>
                </a:path>
                <a:path w="1853564" h="1841500">
                  <a:moveTo>
                    <a:pt x="1127455" y="1266101"/>
                  </a:moveTo>
                  <a:lnTo>
                    <a:pt x="1112507" y="1223314"/>
                  </a:lnTo>
                  <a:lnTo>
                    <a:pt x="1091095" y="1184440"/>
                  </a:lnTo>
                  <a:lnTo>
                    <a:pt x="1063942" y="1150035"/>
                  </a:lnTo>
                  <a:lnTo>
                    <a:pt x="1031748" y="1120648"/>
                  </a:lnTo>
                  <a:lnTo>
                    <a:pt x="995235" y="1096822"/>
                  </a:lnTo>
                  <a:lnTo>
                    <a:pt x="955103" y="1079119"/>
                  </a:lnTo>
                  <a:lnTo>
                    <a:pt x="912088" y="1068095"/>
                  </a:lnTo>
                  <a:lnTo>
                    <a:pt x="866876" y="1064298"/>
                  </a:lnTo>
                  <a:lnTo>
                    <a:pt x="849833" y="1064831"/>
                  </a:lnTo>
                  <a:lnTo>
                    <a:pt x="832904" y="1066419"/>
                  </a:lnTo>
                  <a:lnTo>
                    <a:pt x="816152" y="1069073"/>
                  </a:lnTo>
                  <a:lnTo>
                    <a:pt x="799617" y="1072781"/>
                  </a:lnTo>
                  <a:lnTo>
                    <a:pt x="814539" y="1130693"/>
                  </a:lnTo>
                  <a:lnTo>
                    <a:pt x="827379" y="1127798"/>
                  </a:lnTo>
                  <a:lnTo>
                    <a:pt x="840422" y="1125740"/>
                  </a:lnTo>
                  <a:lnTo>
                    <a:pt x="853605" y="1124496"/>
                  </a:lnTo>
                  <a:lnTo>
                    <a:pt x="866876" y="1124077"/>
                  </a:lnTo>
                  <a:lnTo>
                    <a:pt x="913409" y="1129296"/>
                  </a:lnTo>
                  <a:lnTo>
                    <a:pt x="956602" y="1144231"/>
                  </a:lnTo>
                  <a:lnTo>
                    <a:pt x="995121" y="1167904"/>
                  </a:lnTo>
                  <a:lnTo>
                    <a:pt x="1027658" y="1199261"/>
                  </a:lnTo>
                  <a:lnTo>
                    <a:pt x="1052918" y="1237310"/>
                  </a:lnTo>
                  <a:lnTo>
                    <a:pt x="1069555" y="1281023"/>
                  </a:lnTo>
                  <a:lnTo>
                    <a:pt x="1127455" y="1266101"/>
                  </a:lnTo>
                  <a:close/>
                </a:path>
                <a:path w="1853564" h="1841500">
                  <a:moveTo>
                    <a:pt x="1135913" y="705599"/>
                  </a:moveTo>
                  <a:lnTo>
                    <a:pt x="1076121" y="705599"/>
                  </a:lnTo>
                  <a:lnTo>
                    <a:pt x="1076121" y="765378"/>
                  </a:lnTo>
                  <a:lnTo>
                    <a:pt x="1135913" y="765378"/>
                  </a:lnTo>
                  <a:lnTo>
                    <a:pt x="1135913" y="705599"/>
                  </a:lnTo>
                  <a:close/>
                </a:path>
                <a:path w="1853564" h="1841500">
                  <a:moveTo>
                    <a:pt x="1135913" y="227317"/>
                  </a:moveTo>
                  <a:lnTo>
                    <a:pt x="1076121" y="227317"/>
                  </a:lnTo>
                  <a:lnTo>
                    <a:pt x="1076121" y="287096"/>
                  </a:lnTo>
                  <a:lnTo>
                    <a:pt x="1135913" y="287096"/>
                  </a:lnTo>
                  <a:lnTo>
                    <a:pt x="1135913" y="227317"/>
                  </a:lnTo>
                  <a:close/>
                </a:path>
                <a:path w="1853564" h="1841500">
                  <a:moveTo>
                    <a:pt x="1255483" y="705599"/>
                  </a:moveTo>
                  <a:lnTo>
                    <a:pt x="1195692" y="705599"/>
                  </a:lnTo>
                  <a:lnTo>
                    <a:pt x="1195692" y="765378"/>
                  </a:lnTo>
                  <a:lnTo>
                    <a:pt x="1255483" y="765378"/>
                  </a:lnTo>
                  <a:lnTo>
                    <a:pt x="1255483" y="705599"/>
                  </a:lnTo>
                  <a:close/>
                </a:path>
                <a:path w="1853564" h="1841500">
                  <a:moveTo>
                    <a:pt x="1255483" y="227317"/>
                  </a:moveTo>
                  <a:lnTo>
                    <a:pt x="1195692" y="227317"/>
                  </a:lnTo>
                  <a:lnTo>
                    <a:pt x="1195692" y="287096"/>
                  </a:lnTo>
                  <a:lnTo>
                    <a:pt x="1255483" y="287096"/>
                  </a:lnTo>
                  <a:lnTo>
                    <a:pt x="1255483" y="227317"/>
                  </a:lnTo>
                  <a:close/>
                </a:path>
                <a:path w="1853564" h="1841500">
                  <a:moveTo>
                    <a:pt x="1494624" y="944727"/>
                  </a:moveTo>
                  <a:lnTo>
                    <a:pt x="1434833" y="944727"/>
                  </a:lnTo>
                  <a:lnTo>
                    <a:pt x="1434833" y="1004519"/>
                  </a:lnTo>
                  <a:lnTo>
                    <a:pt x="1494624" y="1004519"/>
                  </a:lnTo>
                  <a:lnTo>
                    <a:pt x="1494624" y="944727"/>
                  </a:lnTo>
                  <a:close/>
                </a:path>
                <a:path w="1853564" h="1841500">
                  <a:moveTo>
                    <a:pt x="1494624" y="466445"/>
                  </a:moveTo>
                  <a:lnTo>
                    <a:pt x="1434833" y="466445"/>
                  </a:lnTo>
                  <a:lnTo>
                    <a:pt x="1434833" y="526237"/>
                  </a:lnTo>
                  <a:lnTo>
                    <a:pt x="1494624" y="526237"/>
                  </a:lnTo>
                  <a:lnTo>
                    <a:pt x="1494624" y="466445"/>
                  </a:lnTo>
                  <a:close/>
                </a:path>
                <a:path w="1853564" h="1841500">
                  <a:moveTo>
                    <a:pt x="1614195" y="944727"/>
                  </a:moveTo>
                  <a:lnTo>
                    <a:pt x="1554403" y="944727"/>
                  </a:lnTo>
                  <a:lnTo>
                    <a:pt x="1554403" y="1004519"/>
                  </a:lnTo>
                  <a:lnTo>
                    <a:pt x="1614195" y="1004519"/>
                  </a:lnTo>
                  <a:lnTo>
                    <a:pt x="1614195" y="944727"/>
                  </a:lnTo>
                  <a:close/>
                </a:path>
                <a:path w="1853564" h="1841500">
                  <a:moveTo>
                    <a:pt x="1614195" y="466445"/>
                  </a:moveTo>
                  <a:lnTo>
                    <a:pt x="1554403" y="466445"/>
                  </a:lnTo>
                  <a:lnTo>
                    <a:pt x="1554403" y="526237"/>
                  </a:lnTo>
                  <a:lnTo>
                    <a:pt x="1614195" y="526237"/>
                  </a:lnTo>
                  <a:lnTo>
                    <a:pt x="1614195" y="466445"/>
                  </a:lnTo>
                  <a:close/>
                </a:path>
                <a:path w="1853564" h="1841500">
                  <a:moveTo>
                    <a:pt x="1853323" y="139700"/>
                  </a:moveTo>
                  <a:lnTo>
                    <a:pt x="1845691" y="101600"/>
                  </a:lnTo>
                  <a:lnTo>
                    <a:pt x="1824443" y="50800"/>
                  </a:lnTo>
                  <a:lnTo>
                    <a:pt x="1793544" y="26568"/>
                  </a:lnTo>
                  <a:lnTo>
                    <a:pt x="1793544" y="139700"/>
                  </a:lnTo>
                  <a:lnTo>
                    <a:pt x="1793544" y="1358900"/>
                  </a:lnTo>
                  <a:lnTo>
                    <a:pt x="1793544" y="1447800"/>
                  </a:lnTo>
                  <a:lnTo>
                    <a:pt x="1793544" y="1473200"/>
                  </a:lnTo>
                  <a:lnTo>
                    <a:pt x="1791944" y="1485900"/>
                  </a:lnTo>
                  <a:lnTo>
                    <a:pt x="1787448" y="1498600"/>
                  </a:lnTo>
                  <a:lnTo>
                    <a:pt x="1771421" y="1498600"/>
                  </a:lnTo>
                  <a:lnTo>
                    <a:pt x="1752981" y="1511300"/>
                  </a:lnTo>
                  <a:lnTo>
                    <a:pt x="1737106" y="1524000"/>
                  </a:lnTo>
                  <a:lnTo>
                    <a:pt x="1724291" y="1536700"/>
                  </a:lnTo>
                  <a:lnTo>
                    <a:pt x="1715046" y="1562100"/>
                  </a:lnTo>
                  <a:lnTo>
                    <a:pt x="1711121" y="1562100"/>
                  </a:lnTo>
                  <a:lnTo>
                    <a:pt x="1705305" y="1587500"/>
                  </a:lnTo>
                  <a:lnTo>
                    <a:pt x="1703819" y="1600200"/>
                  </a:lnTo>
                  <a:lnTo>
                    <a:pt x="1706626" y="1625600"/>
                  </a:lnTo>
                  <a:lnTo>
                    <a:pt x="1713725" y="1638300"/>
                  </a:lnTo>
                  <a:lnTo>
                    <a:pt x="1716824" y="1651000"/>
                  </a:lnTo>
                  <a:lnTo>
                    <a:pt x="1716798" y="1663700"/>
                  </a:lnTo>
                  <a:lnTo>
                    <a:pt x="1713738" y="1676400"/>
                  </a:lnTo>
                  <a:lnTo>
                    <a:pt x="1707781" y="1676400"/>
                  </a:lnTo>
                  <a:lnTo>
                    <a:pt x="1686699" y="1701800"/>
                  </a:lnTo>
                  <a:lnTo>
                    <a:pt x="1678482" y="1714500"/>
                  </a:lnTo>
                  <a:lnTo>
                    <a:pt x="1649514" y="1714500"/>
                  </a:lnTo>
                  <a:lnTo>
                    <a:pt x="1630680" y="1701800"/>
                  </a:lnTo>
                  <a:lnTo>
                    <a:pt x="1569529" y="1701800"/>
                  </a:lnTo>
                  <a:lnTo>
                    <a:pt x="1566329" y="1714500"/>
                  </a:lnTo>
                  <a:lnTo>
                    <a:pt x="1545424" y="1714500"/>
                  </a:lnTo>
                  <a:lnTo>
                    <a:pt x="1530413" y="1727200"/>
                  </a:lnTo>
                  <a:lnTo>
                    <a:pt x="1518488" y="1752600"/>
                  </a:lnTo>
                  <a:lnTo>
                    <a:pt x="1510131" y="1765300"/>
                  </a:lnTo>
                  <a:lnTo>
                    <a:pt x="1505483" y="1778000"/>
                  </a:lnTo>
                  <a:lnTo>
                    <a:pt x="1498460" y="1778000"/>
                  </a:lnTo>
                  <a:lnTo>
                    <a:pt x="1489633" y="1790700"/>
                  </a:lnTo>
                  <a:lnTo>
                    <a:pt x="1439811" y="1790700"/>
                  </a:lnTo>
                  <a:lnTo>
                    <a:pt x="1430997" y="1778000"/>
                  </a:lnTo>
                  <a:lnTo>
                    <a:pt x="1423974" y="1778000"/>
                  </a:lnTo>
                  <a:lnTo>
                    <a:pt x="1419313" y="1765300"/>
                  </a:lnTo>
                  <a:lnTo>
                    <a:pt x="1410970" y="1752600"/>
                  </a:lnTo>
                  <a:lnTo>
                    <a:pt x="1399044" y="1727200"/>
                  </a:lnTo>
                  <a:lnTo>
                    <a:pt x="1384020" y="1714500"/>
                  </a:lnTo>
                  <a:lnTo>
                    <a:pt x="1363154" y="1714500"/>
                  </a:lnTo>
                  <a:lnTo>
                    <a:pt x="1359954" y="1701800"/>
                  </a:lnTo>
                  <a:lnTo>
                    <a:pt x="1289977" y="1701800"/>
                  </a:lnTo>
                  <a:lnTo>
                    <a:pt x="1279956" y="1714500"/>
                  </a:lnTo>
                  <a:lnTo>
                    <a:pt x="1250975" y="1714500"/>
                  </a:lnTo>
                  <a:lnTo>
                    <a:pt x="1242771" y="1701800"/>
                  </a:lnTo>
                  <a:lnTo>
                    <a:pt x="1221701" y="1676400"/>
                  </a:lnTo>
                  <a:lnTo>
                    <a:pt x="1215732" y="1676400"/>
                  </a:lnTo>
                  <a:lnTo>
                    <a:pt x="1212684" y="1663700"/>
                  </a:lnTo>
                  <a:lnTo>
                    <a:pt x="1212646" y="1651000"/>
                  </a:lnTo>
                  <a:lnTo>
                    <a:pt x="1215745" y="1638300"/>
                  </a:lnTo>
                  <a:lnTo>
                    <a:pt x="1222844" y="1625600"/>
                  </a:lnTo>
                  <a:lnTo>
                    <a:pt x="1225664" y="1600200"/>
                  </a:lnTo>
                  <a:lnTo>
                    <a:pt x="1224165" y="1587500"/>
                  </a:lnTo>
                  <a:lnTo>
                    <a:pt x="1218349" y="1562100"/>
                  </a:lnTo>
                  <a:lnTo>
                    <a:pt x="1214399" y="1562100"/>
                  </a:lnTo>
                  <a:lnTo>
                    <a:pt x="1205153" y="1536700"/>
                  </a:lnTo>
                  <a:lnTo>
                    <a:pt x="1192339" y="1524000"/>
                  </a:lnTo>
                  <a:lnTo>
                    <a:pt x="1176451" y="1511300"/>
                  </a:lnTo>
                  <a:lnTo>
                    <a:pt x="1157998" y="1498600"/>
                  </a:lnTo>
                  <a:lnTo>
                    <a:pt x="1141996" y="1498600"/>
                  </a:lnTo>
                  <a:lnTo>
                    <a:pt x="1137500" y="1485900"/>
                  </a:lnTo>
                  <a:lnTo>
                    <a:pt x="1135913" y="1473200"/>
                  </a:lnTo>
                  <a:lnTo>
                    <a:pt x="1135913" y="1447800"/>
                  </a:lnTo>
                  <a:lnTo>
                    <a:pt x="1137500" y="1435100"/>
                  </a:lnTo>
                  <a:lnTo>
                    <a:pt x="1141996" y="1422400"/>
                  </a:lnTo>
                  <a:lnTo>
                    <a:pt x="1148969" y="1422400"/>
                  </a:lnTo>
                  <a:lnTo>
                    <a:pt x="1157998" y="1409700"/>
                  </a:lnTo>
                  <a:lnTo>
                    <a:pt x="1176451" y="1409700"/>
                  </a:lnTo>
                  <a:lnTo>
                    <a:pt x="1192339" y="1397000"/>
                  </a:lnTo>
                  <a:lnTo>
                    <a:pt x="1205153" y="1384300"/>
                  </a:lnTo>
                  <a:lnTo>
                    <a:pt x="1214399" y="1358900"/>
                  </a:lnTo>
                  <a:lnTo>
                    <a:pt x="1216977" y="1358900"/>
                  </a:lnTo>
                  <a:lnTo>
                    <a:pt x="1218323" y="1346200"/>
                  </a:lnTo>
                  <a:lnTo>
                    <a:pt x="1224140" y="1333500"/>
                  </a:lnTo>
                  <a:lnTo>
                    <a:pt x="1225626" y="1308100"/>
                  </a:lnTo>
                  <a:lnTo>
                    <a:pt x="1222819" y="1295400"/>
                  </a:lnTo>
                  <a:lnTo>
                    <a:pt x="1215720" y="1270000"/>
                  </a:lnTo>
                  <a:lnTo>
                    <a:pt x="1212621" y="1270000"/>
                  </a:lnTo>
                  <a:lnTo>
                    <a:pt x="1212646" y="1257300"/>
                  </a:lnTo>
                  <a:lnTo>
                    <a:pt x="1215707" y="1244600"/>
                  </a:lnTo>
                  <a:lnTo>
                    <a:pt x="1221663" y="1231900"/>
                  </a:lnTo>
                  <a:lnTo>
                    <a:pt x="1242707" y="1219200"/>
                  </a:lnTo>
                  <a:lnTo>
                    <a:pt x="1250924" y="1206500"/>
                  </a:lnTo>
                  <a:lnTo>
                    <a:pt x="1279931" y="1206500"/>
                  </a:lnTo>
                  <a:lnTo>
                    <a:pt x="1298778" y="1219200"/>
                  </a:lnTo>
                  <a:lnTo>
                    <a:pt x="1356779" y="1219200"/>
                  </a:lnTo>
                  <a:lnTo>
                    <a:pt x="1359954" y="1206500"/>
                  </a:lnTo>
                  <a:lnTo>
                    <a:pt x="1366342" y="1206500"/>
                  </a:lnTo>
                  <a:lnTo>
                    <a:pt x="1383995" y="1193800"/>
                  </a:lnTo>
                  <a:lnTo>
                    <a:pt x="1399019" y="1181100"/>
                  </a:lnTo>
                  <a:lnTo>
                    <a:pt x="1410944" y="1168400"/>
                  </a:lnTo>
                  <a:lnTo>
                    <a:pt x="1419313" y="1155700"/>
                  </a:lnTo>
                  <a:lnTo>
                    <a:pt x="1423962" y="1143000"/>
                  </a:lnTo>
                  <a:lnTo>
                    <a:pt x="1430985" y="1130300"/>
                  </a:lnTo>
                  <a:lnTo>
                    <a:pt x="1498447" y="1130300"/>
                  </a:lnTo>
                  <a:lnTo>
                    <a:pt x="1505470" y="1143000"/>
                  </a:lnTo>
                  <a:lnTo>
                    <a:pt x="1510131" y="1155700"/>
                  </a:lnTo>
                  <a:lnTo>
                    <a:pt x="1518488" y="1168400"/>
                  </a:lnTo>
                  <a:lnTo>
                    <a:pt x="1530413" y="1181100"/>
                  </a:lnTo>
                  <a:lnTo>
                    <a:pt x="1545424" y="1193800"/>
                  </a:lnTo>
                  <a:lnTo>
                    <a:pt x="1563065" y="1206500"/>
                  </a:lnTo>
                  <a:lnTo>
                    <a:pt x="1572602" y="1206500"/>
                  </a:lnTo>
                  <a:lnTo>
                    <a:pt x="1591525" y="1219200"/>
                  </a:lnTo>
                  <a:lnTo>
                    <a:pt x="1630641" y="1219200"/>
                  </a:lnTo>
                  <a:lnTo>
                    <a:pt x="1649488" y="1206500"/>
                  </a:lnTo>
                  <a:lnTo>
                    <a:pt x="1678470" y="1206500"/>
                  </a:lnTo>
                  <a:lnTo>
                    <a:pt x="1686699" y="1219200"/>
                  </a:lnTo>
                  <a:lnTo>
                    <a:pt x="1707743" y="1231900"/>
                  </a:lnTo>
                  <a:lnTo>
                    <a:pt x="1713712" y="1244600"/>
                  </a:lnTo>
                  <a:lnTo>
                    <a:pt x="1716760" y="1257300"/>
                  </a:lnTo>
                  <a:lnTo>
                    <a:pt x="1716798" y="1270000"/>
                  </a:lnTo>
                  <a:lnTo>
                    <a:pt x="1713699" y="1270000"/>
                  </a:lnTo>
                  <a:lnTo>
                    <a:pt x="1706600" y="1295400"/>
                  </a:lnTo>
                  <a:lnTo>
                    <a:pt x="1703781" y="1308100"/>
                  </a:lnTo>
                  <a:lnTo>
                    <a:pt x="1705279" y="1333500"/>
                  </a:lnTo>
                  <a:lnTo>
                    <a:pt x="1711096" y="1346200"/>
                  </a:lnTo>
                  <a:lnTo>
                    <a:pt x="1712442" y="1358900"/>
                  </a:lnTo>
                  <a:lnTo>
                    <a:pt x="1715046" y="1358900"/>
                  </a:lnTo>
                  <a:lnTo>
                    <a:pt x="1724291" y="1384300"/>
                  </a:lnTo>
                  <a:lnTo>
                    <a:pt x="1737118" y="1397000"/>
                  </a:lnTo>
                  <a:lnTo>
                    <a:pt x="1752993" y="1409700"/>
                  </a:lnTo>
                  <a:lnTo>
                    <a:pt x="1771446" y="1409700"/>
                  </a:lnTo>
                  <a:lnTo>
                    <a:pt x="1780476" y="1422400"/>
                  </a:lnTo>
                  <a:lnTo>
                    <a:pt x="1787448" y="1422400"/>
                  </a:lnTo>
                  <a:lnTo>
                    <a:pt x="1791944" y="1435100"/>
                  </a:lnTo>
                  <a:lnTo>
                    <a:pt x="1793544" y="1447800"/>
                  </a:lnTo>
                  <a:lnTo>
                    <a:pt x="1793544" y="1358900"/>
                  </a:lnTo>
                  <a:lnTo>
                    <a:pt x="1783702" y="1358900"/>
                  </a:lnTo>
                  <a:lnTo>
                    <a:pt x="1778241" y="1346200"/>
                  </a:lnTo>
                  <a:lnTo>
                    <a:pt x="1773872" y="1346200"/>
                  </a:lnTo>
                  <a:lnTo>
                    <a:pt x="1770761" y="1333500"/>
                  </a:lnTo>
                  <a:lnTo>
                    <a:pt x="1765947" y="1333500"/>
                  </a:lnTo>
                  <a:lnTo>
                    <a:pt x="1764042" y="1320800"/>
                  </a:lnTo>
                  <a:lnTo>
                    <a:pt x="1763598" y="1320800"/>
                  </a:lnTo>
                  <a:lnTo>
                    <a:pt x="1764614" y="1308100"/>
                  </a:lnTo>
                  <a:lnTo>
                    <a:pt x="1767078" y="1295400"/>
                  </a:lnTo>
                  <a:lnTo>
                    <a:pt x="1775955" y="1270000"/>
                  </a:lnTo>
                  <a:lnTo>
                    <a:pt x="1775866" y="1244600"/>
                  </a:lnTo>
                  <a:lnTo>
                    <a:pt x="1767116" y="1219200"/>
                  </a:lnTo>
                  <a:lnTo>
                    <a:pt x="1750047" y="1193800"/>
                  </a:lnTo>
                  <a:lnTo>
                    <a:pt x="1733753" y="1181100"/>
                  </a:lnTo>
                  <a:lnTo>
                    <a:pt x="1733753" y="1155700"/>
                  </a:lnTo>
                  <a:lnTo>
                    <a:pt x="1733753" y="177800"/>
                  </a:lnTo>
                  <a:lnTo>
                    <a:pt x="1729054" y="152400"/>
                  </a:lnTo>
                  <a:lnTo>
                    <a:pt x="1716227" y="127000"/>
                  </a:lnTo>
                  <a:lnTo>
                    <a:pt x="1697215" y="114300"/>
                  </a:lnTo>
                  <a:lnTo>
                    <a:pt x="1673974" y="114300"/>
                  </a:lnTo>
                  <a:lnTo>
                    <a:pt x="1673974" y="177800"/>
                  </a:lnTo>
                  <a:lnTo>
                    <a:pt x="1673974" y="355600"/>
                  </a:lnTo>
                  <a:lnTo>
                    <a:pt x="1673974" y="1143000"/>
                  </a:lnTo>
                  <a:lnTo>
                    <a:pt x="1647901" y="1143000"/>
                  </a:lnTo>
                  <a:lnTo>
                    <a:pt x="1635036" y="1155700"/>
                  </a:lnTo>
                  <a:lnTo>
                    <a:pt x="1578851" y="1155700"/>
                  </a:lnTo>
                  <a:lnTo>
                    <a:pt x="1573809" y="1143000"/>
                  </a:lnTo>
                  <a:lnTo>
                    <a:pt x="1569783" y="1143000"/>
                  </a:lnTo>
                  <a:lnTo>
                    <a:pt x="1553629" y="1104900"/>
                  </a:lnTo>
                  <a:lnTo>
                    <a:pt x="1508290" y="1079500"/>
                  </a:lnTo>
                  <a:lnTo>
                    <a:pt x="1479613" y="1066800"/>
                  </a:lnTo>
                  <a:lnTo>
                    <a:pt x="1449832" y="1066800"/>
                  </a:lnTo>
                  <a:lnTo>
                    <a:pt x="1395920" y="1092200"/>
                  </a:lnTo>
                  <a:lnTo>
                    <a:pt x="1362519" y="1130300"/>
                  </a:lnTo>
                  <a:lnTo>
                    <a:pt x="1359662" y="1143000"/>
                  </a:lnTo>
                  <a:lnTo>
                    <a:pt x="1355648" y="1143000"/>
                  </a:lnTo>
                  <a:lnTo>
                    <a:pt x="1350606" y="1155700"/>
                  </a:lnTo>
                  <a:lnTo>
                    <a:pt x="1306918" y="1155700"/>
                  </a:lnTo>
                  <a:lnTo>
                    <a:pt x="1283182" y="1143000"/>
                  </a:lnTo>
                  <a:lnTo>
                    <a:pt x="1258760" y="1143000"/>
                  </a:lnTo>
                  <a:lnTo>
                    <a:pt x="1234948" y="1155700"/>
                  </a:lnTo>
                  <a:lnTo>
                    <a:pt x="1213027" y="1168400"/>
                  </a:lnTo>
                  <a:lnTo>
                    <a:pt x="1184414" y="1117600"/>
                  </a:lnTo>
                  <a:lnTo>
                    <a:pt x="1168336" y="1099934"/>
                  </a:lnTo>
                  <a:lnTo>
                    <a:pt x="1168336" y="1206500"/>
                  </a:lnTo>
                  <a:lnTo>
                    <a:pt x="1157490" y="1231900"/>
                  </a:lnTo>
                  <a:lnTo>
                    <a:pt x="1152728" y="1257300"/>
                  </a:lnTo>
                  <a:lnTo>
                    <a:pt x="1154290" y="1282700"/>
                  </a:lnTo>
                  <a:lnTo>
                    <a:pt x="1162392" y="1295400"/>
                  </a:lnTo>
                  <a:lnTo>
                    <a:pt x="1164869" y="1308100"/>
                  </a:lnTo>
                  <a:lnTo>
                    <a:pt x="1165885" y="1320800"/>
                  </a:lnTo>
                  <a:lnTo>
                    <a:pt x="1165440" y="1320800"/>
                  </a:lnTo>
                  <a:lnTo>
                    <a:pt x="1163523" y="1333500"/>
                  </a:lnTo>
                  <a:lnTo>
                    <a:pt x="1158709" y="1333500"/>
                  </a:lnTo>
                  <a:lnTo>
                    <a:pt x="1155598" y="1346200"/>
                  </a:lnTo>
                  <a:lnTo>
                    <a:pt x="1151216" y="1346200"/>
                  </a:lnTo>
                  <a:lnTo>
                    <a:pt x="1145743" y="1358900"/>
                  </a:lnTo>
                  <a:lnTo>
                    <a:pt x="1139342" y="1358900"/>
                  </a:lnTo>
                  <a:lnTo>
                    <a:pt x="1113510" y="1371600"/>
                  </a:lnTo>
                  <a:lnTo>
                    <a:pt x="1093558" y="1384300"/>
                  </a:lnTo>
                  <a:lnTo>
                    <a:pt x="1080681" y="1409700"/>
                  </a:lnTo>
                  <a:lnTo>
                    <a:pt x="1076121" y="1447800"/>
                  </a:lnTo>
                  <a:lnTo>
                    <a:pt x="1076121" y="1473200"/>
                  </a:lnTo>
                  <a:lnTo>
                    <a:pt x="1080681" y="1498600"/>
                  </a:lnTo>
                  <a:lnTo>
                    <a:pt x="1093558" y="1524000"/>
                  </a:lnTo>
                  <a:lnTo>
                    <a:pt x="1113523" y="1549400"/>
                  </a:lnTo>
                  <a:lnTo>
                    <a:pt x="1139380" y="1562100"/>
                  </a:lnTo>
                  <a:lnTo>
                    <a:pt x="1151204" y="1562100"/>
                  </a:lnTo>
                  <a:lnTo>
                    <a:pt x="1155573" y="1574800"/>
                  </a:lnTo>
                  <a:lnTo>
                    <a:pt x="1158684" y="1574800"/>
                  </a:lnTo>
                  <a:lnTo>
                    <a:pt x="1160208" y="1587500"/>
                  </a:lnTo>
                  <a:lnTo>
                    <a:pt x="1163497" y="1587500"/>
                  </a:lnTo>
                  <a:lnTo>
                    <a:pt x="1165402" y="1600200"/>
                  </a:lnTo>
                  <a:lnTo>
                    <a:pt x="1165847" y="1600200"/>
                  </a:lnTo>
                  <a:lnTo>
                    <a:pt x="1164831" y="1612900"/>
                  </a:lnTo>
                  <a:lnTo>
                    <a:pt x="1162367" y="1612900"/>
                  </a:lnTo>
                  <a:lnTo>
                    <a:pt x="1157185" y="1625600"/>
                  </a:lnTo>
                  <a:lnTo>
                    <a:pt x="1153985" y="1638300"/>
                  </a:lnTo>
                  <a:lnTo>
                    <a:pt x="1152690" y="1651000"/>
                  </a:lnTo>
                  <a:lnTo>
                    <a:pt x="1153210" y="1663700"/>
                  </a:lnTo>
                  <a:lnTo>
                    <a:pt x="162052" y="1663700"/>
                  </a:lnTo>
                  <a:lnTo>
                    <a:pt x="121031" y="1638300"/>
                  </a:lnTo>
                  <a:lnTo>
                    <a:pt x="88658" y="1612900"/>
                  </a:lnTo>
                  <a:lnTo>
                    <a:pt x="67411" y="1562100"/>
                  </a:lnTo>
                  <a:lnTo>
                    <a:pt x="59791" y="1524000"/>
                  </a:lnTo>
                  <a:lnTo>
                    <a:pt x="67411" y="1473200"/>
                  </a:lnTo>
                  <a:lnTo>
                    <a:pt x="88658" y="1435100"/>
                  </a:lnTo>
                  <a:lnTo>
                    <a:pt x="121031" y="1397000"/>
                  </a:lnTo>
                  <a:lnTo>
                    <a:pt x="162052" y="1371600"/>
                  </a:lnTo>
                  <a:lnTo>
                    <a:pt x="253885" y="1371600"/>
                  </a:lnTo>
                  <a:lnTo>
                    <a:pt x="268109" y="1384300"/>
                  </a:lnTo>
                  <a:lnTo>
                    <a:pt x="299161" y="1397000"/>
                  </a:lnTo>
                  <a:lnTo>
                    <a:pt x="305460" y="1371600"/>
                  </a:lnTo>
                  <a:lnTo>
                    <a:pt x="308610" y="1358900"/>
                  </a:lnTo>
                  <a:lnTo>
                    <a:pt x="328510" y="1320800"/>
                  </a:lnTo>
                  <a:lnTo>
                    <a:pt x="357733" y="1270000"/>
                  </a:lnTo>
                  <a:lnTo>
                    <a:pt x="394779" y="1244600"/>
                  </a:lnTo>
                  <a:lnTo>
                    <a:pt x="438188" y="1206500"/>
                  </a:lnTo>
                  <a:lnTo>
                    <a:pt x="486448" y="1193800"/>
                  </a:lnTo>
                  <a:lnTo>
                    <a:pt x="585177" y="1193800"/>
                  </a:lnTo>
                  <a:lnTo>
                    <a:pt x="629780" y="1206500"/>
                  </a:lnTo>
                  <a:lnTo>
                    <a:pt x="670725" y="1231900"/>
                  </a:lnTo>
                  <a:lnTo>
                    <a:pt x="706831" y="1257300"/>
                  </a:lnTo>
                  <a:lnTo>
                    <a:pt x="736930" y="1295400"/>
                  </a:lnTo>
                  <a:lnTo>
                    <a:pt x="786612" y="1257300"/>
                  </a:lnTo>
                  <a:lnTo>
                    <a:pt x="758520" y="1231900"/>
                  </a:lnTo>
                  <a:lnTo>
                    <a:pt x="725830" y="1193800"/>
                  </a:lnTo>
                  <a:lnTo>
                    <a:pt x="689203" y="1168400"/>
                  </a:lnTo>
                  <a:lnTo>
                    <a:pt x="649300" y="1155700"/>
                  </a:lnTo>
                  <a:lnTo>
                    <a:pt x="606755" y="1143000"/>
                  </a:lnTo>
                  <a:lnTo>
                    <a:pt x="640384" y="1104900"/>
                  </a:lnTo>
                  <a:lnTo>
                    <a:pt x="678954" y="1066800"/>
                  </a:lnTo>
                  <a:lnTo>
                    <a:pt x="721664" y="1041400"/>
                  </a:lnTo>
                  <a:lnTo>
                    <a:pt x="767740" y="1028700"/>
                  </a:lnTo>
                  <a:lnTo>
                    <a:pt x="816406" y="1016000"/>
                  </a:lnTo>
                  <a:lnTo>
                    <a:pt x="915238" y="1016000"/>
                  </a:lnTo>
                  <a:lnTo>
                    <a:pt x="961847" y="1028700"/>
                  </a:lnTo>
                  <a:lnTo>
                    <a:pt x="1006043" y="1041400"/>
                  </a:lnTo>
                  <a:lnTo>
                    <a:pt x="1047203" y="1066800"/>
                  </a:lnTo>
                  <a:lnTo>
                    <a:pt x="1084656" y="1092200"/>
                  </a:lnTo>
                  <a:lnTo>
                    <a:pt x="1117765" y="1130300"/>
                  </a:lnTo>
                  <a:lnTo>
                    <a:pt x="1145870" y="1168400"/>
                  </a:lnTo>
                  <a:lnTo>
                    <a:pt x="1168336" y="1206500"/>
                  </a:lnTo>
                  <a:lnTo>
                    <a:pt x="1168336" y="1099934"/>
                  </a:lnTo>
                  <a:lnTo>
                    <a:pt x="1149743" y="1079500"/>
                  </a:lnTo>
                  <a:lnTo>
                    <a:pt x="1109700" y="1041400"/>
                  </a:lnTo>
                  <a:lnTo>
                    <a:pt x="1079893" y="1016000"/>
                  </a:lnTo>
                  <a:lnTo>
                    <a:pt x="1064996" y="1003300"/>
                  </a:lnTo>
                  <a:lnTo>
                    <a:pt x="1016342" y="977900"/>
                  </a:lnTo>
                  <a:lnTo>
                    <a:pt x="1016342" y="965200"/>
                  </a:lnTo>
                  <a:lnTo>
                    <a:pt x="1016342" y="889000"/>
                  </a:lnTo>
                  <a:lnTo>
                    <a:pt x="1673974" y="889000"/>
                  </a:lnTo>
                  <a:lnTo>
                    <a:pt x="1673974" y="825500"/>
                  </a:lnTo>
                  <a:lnTo>
                    <a:pt x="1016342" y="825500"/>
                  </a:lnTo>
                  <a:lnTo>
                    <a:pt x="1016342" y="647700"/>
                  </a:lnTo>
                  <a:lnTo>
                    <a:pt x="1673974" y="647700"/>
                  </a:lnTo>
                  <a:lnTo>
                    <a:pt x="1673974" y="596900"/>
                  </a:lnTo>
                  <a:lnTo>
                    <a:pt x="1016342" y="596900"/>
                  </a:lnTo>
                  <a:lnTo>
                    <a:pt x="1016342" y="419100"/>
                  </a:lnTo>
                  <a:lnTo>
                    <a:pt x="1673974" y="419100"/>
                  </a:lnTo>
                  <a:lnTo>
                    <a:pt x="1673974" y="355600"/>
                  </a:lnTo>
                  <a:lnTo>
                    <a:pt x="1016342" y="355600"/>
                  </a:lnTo>
                  <a:lnTo>
                    <a:pt x="1016342" y="177800"/>
                  </a:lnTo>
                  <a:lnTo>
                    <a:pt x="1673974" y="177800"/>
                  </a:lnTo>
                  <a:lnTo>
                    <a:pt x="1673974" y="114300"/>
                  </a:lnTo>
                  <a:lnTo>
                    <a:pt x="993089" y="114300"/>
                  </a:lnTo>
                  <a:lnTo>
                    <a:pt x="974077" y="127000"/>
                  </a:lnTo>
                  <a:lnTo>
                    <a:pt x="961263" y="152400"/>
                  </a:lnTo>
                  <a:lnTo>
                    <a:pt x="956551" y="177800"/>
                  </a:lnTo>
                  <a:lnTo>
                    <a:pt x="956551" y="965200"/>
                  </a:lnTo>
                  <a:lnTo>
                    <a:pt x="941832" y="952500"/>
                  </a:lnTo>
                  <a:lnTo>
                    <a:pt x="896772" y="952500"/>
                  </a:lnTo>
                  <a:lnTo>
                    <a:pt x="896772" y="139700"/>
                  </a:lnTo>
                  <a:lnTo>
                    <a:pt x="903833" y="114300"/>
                  </a:lnTo>
                  <a:lnTo>
                    <a:pt x="923061" y="76200"/>
                  </a:lnTo>
                  <a:lnTo>
                    <a:pt x="951572" y="63500"/>
                  </a:lnTo>
                  <a:lnTo>
                    <a:pt x="986447" y="50800"/>
                  </a:lnTo>
                  <a:lnTo>
                    <a:pt x="1703857" y="50800"/>
                  </a:lnTo>
                  <a:lnTo>
                    <a:pt x="1738731" y="63500"/>
                  </a:lnTo>
                  <a:lnTo>
                    <a:pt x="1767243" y="76200"/>
                  </a:lnTo>
                  <a:lnTo>
                    <a:pt x="1786483" y="114300"/>
                  </a:lnTo>
                  <a:lnTo>
                    <a:pt x="1793544" y="139700"/>
                  </a:lnTo>
                  <a:lnTo>
                    <a:pt x="1793544" y="26568"/>
                  </a:lnTo>
                  <a:lnTo>
                    <a:pt x="1792071" y="25400"/>
                  </a:lnTo>
                  <a:lnTo>
                    <a:pt x="1751050" y="0"/>
                  </a:lnTo>
                  <a:lnTo>
                    <a:pt x="939253" y="0"/>
                  </a:lnTo>
                  <a:lnTo>
                    <a:pt x="898232" y="25400"/>
                  </a:lnTo>
                  <a:lnTo>
                    <a:pt x="865860" y="50800"/>
                  </a:lnTo>
                  <a:lnTo>
                    <a:pt x="844613" y="101600"/>
                  </a:lnTo>
                  <a:lnTo>
                    <a:pt x="836980" y="139700"/>
                  </a:lnTo>
                  <a:lnTo>
                    <a:pt x="836980" y="952500"/>
                  </a:lnTo>
                  <a:lnTo>
                    <a:pt x="736587" y="977900"/>
                  </a:lnTo>
                  <a:lnTo>
                    <a:pt x="689800" y="990600"/>
                  </a:lnTo>
                  <a:lnTo>
                    <a:pt x="646099" y="1016000"/>
                  </a:lnTo>
                  <a:lnTo>
                    <a:pt x="606082" y="1054100"/>
                  </a:lnTo>
                  <a:lnTo>
                    <a:pt x="570357" y="1092200"/>
                  </a:lnTo>
                  <a:lnTo>
                    <a:pt x="539521" y="1130300"/>
                  </a:lnTo>
                  <a:lnTo>
                    <a:pt x="486854" y="1130300"/>
                  </a:lnTo>
                  <a:lnTo>
                    <a:pt x="438023" y="1143000"/>
                  </a:lnTo>
                  <a:lnTo>
                    <a:pt x="392468" y="1168400"/>
                  </a:lnTo>
                  <a:lnTo>
                    <a:pt x="351129" y="1193800"/>
                  </a:lnTo>
                  <a:lnTo>
                    <a:pt x="314896" y="1231900"/>
                  </a:lnTo>
                  <a:lnTo>
                    <a:pt x="284708" y="1270000"/>
                  </a:lnTo>
                  <a:lnTo>
                    <a:pt x="261467" y="1320800"/>
                  </a:lnTo>
                  <a:lnTo>
                    <a:pt x="248653" y="1308100"/>
                  </a:lnTo>
                  <a:lnTo>
                    <a:pt x="209245" y="1308100"/>
                  </a:lnTo>
                  <a:lnTo>
                    <a:pt x="161328" y="1320800"/>
                  </a:lnTo>
                  <a:lnTo>
                    <a:pt x="117309" y="1333500"/>
                  </a:lnTo>
                  <a:lnTo>
                    <a:pt x="78447" y="1358900"/>
                  </a:lnTo>
                  <a:lnTo>
                    <a:pt x="46024" y="1384300"/>
                  </a:lnTo>
                  <a:lnTo>
                    <a:pt x="21297" y="1422400"/>
                  </a:lnTo>
                  <a:lnTo>
                    <a:pt x="5537" y="1473200"/>
                  </a:lnTo>
                  <a:lnTo>
                    <a:pt x="0" y="1524000"/>
                  </a:lnTo>
                  <a:lnTo>
                    <a:pt x="5537" y="1562100"/>
                  </a:lnTo>
                  <a:lnTo>
                    <a:pt x="21297" y="1612900"/>
                  </a:lnTo>
                  <a:lnTo>
                    <a:pt x="46024" y="1651000"/>
                  </a:lnTo>
                  <a:lnTo>
                    <a:pt x="78447" y="1676400"/>
                  </a:lnTo>
                  <a:lnTo>
                    <a:pt x="117309" y="1701800"/>
                  </a:lnTo>
                  <a:lnTo>
                    <a:pt x="161328" y="1727200"/>
                  </a:lnTo>
                  <a:lnTo>
                    <a:pt x="1184211" y="1727200"/>
                  </a:lnTo>
                  <a:lnTo>
                    <a:pt x="1200480" y="1739900"/>
                  </a:lnTo>
                  <a:lnTo>
                    <a:pt x="1223987" y="1765300"/>
                  </a:lnTo>
                  <a:lnTo>
                    <a:pt x="1313395" y="1765300"/>
                  </a:lnTo>
                  <a:lnTo>
                    <a:pt x="1320050" y="1752600"/>
                  </a:lnTo>
                  <a:lnTo>
                    <a:pt x="1326680" y="1752600"/>
                  </a:lnTo>
                  <a:lnTo>
                    <a:pt x="1333042" y="1765300"/>
                  </a:lnTo>
                  <a:lnTo>
                    <a:pt x="1350606" y="1765300"/>
                  </a:lnTo>
                  <a:lnTo>
                    <a:pt x="1355648" y="1778000"/>
                  </a:lnTo>
                  <a:lnTo>
                    <a:pt x="1359662" y="1778000"/>
                  </a:lnTo>
                  <a:lnTo>
                    <a:pt x="1362519" y="1790700"/>
                  </a:lnTo>
                  <a:lnTo>
                    <a:pt x="1375816" y="1816100"/>
                  </a:lnTo>
                  <a:lnTo>
                    <a:pt x="1395920" y="1828800"/>
                  </a:lnTo>
                  <a:lnTo>
                    <a:pt x="1421155" y="1841500"/>
                  </a:lnTo>
                  <a:lnTo>
                    <a:pt x="1508290" y="1841500"/>
                  </a:lnTo>
                  <a:lnTo>
                    <a:pt x="1533525" y="1828800"/>
                  </a:lnTo>
                  <a:lnTo>
                    <a:pt x="1553629" y="1816100"/>
                  </a:lnTo>
                  <a:lnTo>
                    <a:pt x="1566926" y="1790700"/>
                  </a:lnTo>
                  <a:lnTo>
                    <a:pt x="1569783" y="1778000"/>
                  </a:lnTo>
                  <a:lnTo>
                    <a:pt x="1573796" y="1778000"/>
                  </a:lnTo>
                  <a:lnTo>
                    <a:pt x="1578813" y="1765300"/>
                  </a:lnTo>
                  <a:lnTo>
                    <a:pt x="1596428" y="1765300"/>
                  </a:lnTo>
                  <a:lnTo>
                    <a:pt x="1602752" y="1752600"/>
                  </a:lnTo>
                  <a:lnTo>
                    <a:pt x="1609369" y="1752600"/>
                  </a:lnTo>
                  <a:lnTo>
                    <a:pt x="1616036" y="1765300"/>
                  </a:lnTo>
                  <a:lnTo>
                    <a:pt x="1705457" y="1765300"/>
                  </a:lnTo>
                  <a:lnTo>
                    <a:pt x="1717217" y="1752600"/>
                  </a:lnTo>
                  <a:lnTo>
                    <a:pt x="1728965" y="1739900"/>
                  </a:lnTo>
                  <a:lnTo>
                    <a:pt x="1750047" y="1727200"/>
                  </a:lnTo>
                  <a:lnTo>
                    <a:pt x="1767116" y="1701800"/>
                  </a:lnTo>
                  <a:lnTo>
                    <a:pt x="1775866" y="1676400"/>
                  </a:lnTo>
                  <a:lnTo>
                    <a:pt x="1775955" y="1651000"/>
                  </a:lnTo>
                  <a:lnTo>
                    <a:pt x="1767078" y="1612900"/>
                  </a:lnTo>
                  <a:lnTo>
                    <a:pt x="1764601" y="1612900"/>
                  </a:lnTo>
                  <a:lnTo>
                    <a:pt x="1763585" y="1600200"/>
                  </a:lnTo>
                  <a:lnTo>
                    <a:pt x="1764042" y="1600200"/>
                  </a:lnTo>
                  <a:lnTo>
                    <a:pt x="1765947" y="1587500"/>
                  </a:lnTo>
                  <a:lnTo>
                    <a:pt x="1769237" y="1587500"/>
                  </a:lnTo>
                  <a:lnTo>
                    <a:pt x="1770761" y="1574800"/>
                  </a:lnTo>
                  <a:lnTo>
                    <a:pt x="1773872" y="1574800"/>
                  </a:lnTo>
                  <a:lnTo>
                    <a:pt x="1778254" y="1562100"/>
                  </a:lnTo>
                  <a:lnTo>
                    <a:pt x="1790128" y="1562100"/>
                  </a:lnTo>
                  <a:lnTo>
                    <a:pt x="1815947" y="1549400"/>
                  </a:lnTo>
                  <a:lnTo>
                    <a:pt x="1835899" y="1524000"/>
                  </a:lnTo>
                  <a:lnTo>
                    <a:pt x="1848764" y="1498600"/>
                  </a:lnTo>
                  <a:lnTo>
                    <a:pt x="1853323" y="1473200"/>
                  </a:lnTo>
                  <a:lnTo>
                    <a:pt x="1853323" y="139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2" name="object 22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479686" y="1000815"/>
            <a:ext cx="1808790" cy="320320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484245" y="798473"/>
            <a:ext cx="1737625" cy="136484"/>
          </a:xfrm>
          <a:prstGeom prst="rect">
            <a:avLst/>
          </a:prstGeom>
        </p:spPr>
      </p:pic>
      <p:grpSp>
        <p:nvGrpSpPr>
          <p:cNvPr id="24" name="object 24" descr=""/>
          <p:cNvGrpSpPr/>
          <p:nvPr/>
        </p:nvGrpSpPr>
        <p:grpSpPr>
          <a:xfrm>
            <a:off x="16513984" y="547820"/>
            <a:ext cx="502920" cy="868680"/>
            <a:chOff x="16513984" y="547820"/>
            <a:chExt cx="502920" cy="868680"/>
          </a:xfrm>
        </p:grpSpPr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786452" y="965172"/>
              <a:ext cx="229393" cy="190501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16513984" y="547820"/>
              <a:ext cx="502920" cy="868680"/>
            </a:xfrm>
            <a:custGeom>
              <a:avLst/>
              <a:gdLst/>
              <a:ahLst/>
              <a:cxnLst/>
              <a:rect l="l" t="t" r="r" b="b"/>
              <a:pathLst>
                <a:path w="502919" h="868680">
                  <a:moveTo>
                    <a:pt x="386767" y="0"/>
                  </a:moveTo>
                  <a:lnTo>
                    <a:pt x="337863" y="1812"/>
                  </a:lnTo>
                  <a:lnTo>
                    <a:pt x="289450" y="7354"/>
                  </a:lnTo>
                  <a:lnTo>
                    <a:pt x="241728" y="16562"/>
                  </a:lnTo>
                  <a:lnTo>
                    <a:pt x="194899" y="29374"/>
                  </a:lnTo>
                  <a:lnTo>
                    <a:pt x="149164" y="45724"/>
                  </a:lnTo>
                  <a:lnTo>
                    <a:pt x="104724" y="65551"/>
                  </a:lnTo>
                  <a:lnTo>
                    <a:pt x="61782" y="88790"/>
                  </a:lnTo>
                  <a:lnTo>
                    <a:pt x="13336" y="120090"/>
                  </a:lnTo>
                  <a:lnTo>
                    <a:pt x="0" y="130187"/>
                  </a:lnTo>
                  <a:lnTo>
                    <a:pt x="0" y="477668"/>
                  </a:lnTo>
                  <a:lnTo>
                    <a:pt x="60432" y="664648"/>
                  </a:lnTo>
                  <a:lnTo>
                    <a:pt x="193383" y="784860"/>
                  </a:lnTo>
                  <a:lnTo>
                    <a:pt x="326334" y="849083"/>
                  </a:lnTo>
                  <a:lnTo>
                    <a:pt x="386767" y="868096"/>
                  </a:lnTo>
                  <a:lnTo>
                    <a:pt x="416087" y="859655"/>
                  </a:lnTo>
                  <a:lnTo>
                    <a:pt x="445004" y="849943"/>
                  </a:lnTo>
                  <a:lnTo>
                    <a:pt x="473476" y="838975"/>
                  </a:lnTo>
                  <a:lnTo>
                    <a:pt x="501463" y="826764"/>
                  </a:lnTo>
                  <a:lnTo>
                    <a:pt x="501463" y="723772"/>
                  </a:lnTo>
                  <a:lnTo>
                    <a:pt x="387167" y="723772"/>
                  </a:lnTo>
                  <a:lnTo>
                    <a:pt x="346844" y="711047"/>
                  </a:lnTo>
                  <a:lnTo>
                    <a:pt x="258133" y="668119"/>
                  </a:lnTo>
                  <a:lnTo>
                    <a:pt x="169423" y="587856"/>
                  </a:lnTo>
                  <a:lnTo>
                    <a:pt x="129100" y="463128"/>
                  </a:lnTo>
                  <a:lnTo>
                    <a:pt x="346790" y="361886"/>
                  </a:lnTo>
                  <a:lnTo>
                    <a:pt x="272070" y="361886"/>
                  </a:lnTo>
                  <a:lnTo>
                    <a:pt x="243648" y="357611"/>
                  </a:lnTo>
                  <a:lnTo>
                    <a:pt x="203436" y="345663"/>
                  </a:lnTo>
                  <a:lnTo>
                    <a:pt x="161698" y="327353"/>
                  </a:lnTo>
                  <a:lnTo>
                    <a:pt x="128700" y="303995"/>
                  </a:lnTo>
                  <a:lnTo>
                    <a:pt x="128700" y="231564"/>
                  </a:lnTo>
                  <a:lnTo>
                    <a:pt x="182178" y="196820"/>
                  </a:lnTo>
                  <a:lnTo>
                    <a:pt x="224627" y="176655"/>
                  </a:lnTo>
                  <a:lnTo>
                    <a:pt x="268995" y="161264"/>
                  </a:lnTo>
                  <a:lnTo>
                    <a:pt x="314894" y="150808"/>
                  </a:lnTo>
                  <a:lnTo>
                    <a:pt x="361648" y="145462"/>
                  </a:lnTo>
                  <a:lnTo>
                    <a:pt x="501197" y="145284"/>
                  </a:lnTo>
                  <a:lnTo>
                    <a:pt x="501197" y="10231"/>
                  </a:lnTo>
                  <a:lnTo>
                    <a:pt x="472778" y="5759"/>
                  </a:lnTo>
                  <a:lnTo>
                    <a:pt x="444206" y="2560"/>
                  </a:lnTo>
                  <a:lnTo>
                    <a:pt x="415521" y="639"/>
                  </a:lnTo>
                  <a:lnTo>
                    <a:pt x="386767" y="0"/>
                  </a:lnTo>
                  <a:close/>
                </a:path>
                <a:path w="502919" h="868680">
                  <a:moveTo>
                    <a:pt x="501463" y="676862"/>
                  </a:moveTo>
                  <a:lnTo>
                    <a:pt x="474342" y="691166"/>
                  </a:lnTo>
                  <a:lnTo>
                    <a:pt x="445994" y="703881"/>
                  </a:lnTo>
                  <a:lnTo>
                    <a:pt x="416907" y="714761"/>
                  </a:lnTo>
                  <a:lnTo>
                    <a:pt x="387167" y="723772"/>
                  </a:lnTo>
                  <a:lnTo>
                    <a:pt x="501463" y="723772"/>
                  </a:lnTo>
                  <a:lnTo>
                    <a:pt x="501463" y="676862"/>
                  </a:lnTo>
                  <a:close/>
                </a:path>
                <a:path w="502919" h="868680">
                  <a:moveTo>
                    <a:pt x="501863" y="676651"/>
                  </a:moveTo>
                  <a:lnTo>
                    <a:pt x="501463" y="676651"/>
                  </a:lnTo>
                  <a:lnTo>
                    <a:pt x="501463" y="676862"/>
                  </a:lnTo>
                  <a:lnTo>
                    <a:pt x="501863" y="676651"/>
                  </a:lnTo>
                  <a:close/>
                </a:path>
                <a:path w="502919" h="868680">
                  <a:moveTo>
                    <a:pt x="386767" y="260509"/>
                  </a:moveTo>
                  <a:lnTo>
                    <a:pt x="357042" y="262946"/>
                  </a:lnTo>
                  <a:lnTo>
                    <a:pt x="327845" y="268626"/>
                  </a:lnTo>
                  <a:lnTo>
                    <a:pt x="299434" y="277484"/>
                  </a:lnTo>
                  <a:lnTo>
                    <a:pt x="272070" y="289455"/>
                  </a:lnTo>
                  <a:lnTo>
                    <a:pt x="272070" y="361886"/>
                  </a:lnTo>
                  <a:lnTo>
                    <a:pt x="346790" y="361886"/>
                  </a:lnTo>
                  <a:lnTo>
                    <a:pt x="502530" y="289455"/>
                  </a:lnTo>
                  <a:lnTo>
                    <a:pt x="475069" y="277484"/>
                  </a:lnTo>
                  <a:lnTo>
                    <a:pt x="446535" y="268626"/>
                  </a:lnTo>
                  <a:lnTo>
                    <a:pt x="446721" y="268626"/>
                  </a:lnTo>
                  <a:lnTo>
                    <a:pt x="417132" y="262946"/>
                  </a:lnTo>
                  <a:lnTo>
                    <a:pt x="417661" y="262946"/>
                  </a:lnTo>
                  <a:lnTo>
                    <a:pt x="386767" y="260509"/>
                  </a:lnTo>
                  <a:close/>
                </a:path>
                <a:path w="502919" h="868680">
                  <a:moveTo>
                    <a:pt x="501197" y="145284"/>
                  </a:moveTo>
                  <a:lnTo>
                    <a:pt x="408562" y="145284"/>
                  </a:lnTo>
                  <a:lnTo>
                    <a:pt x="455218" y="150252"/>
                  </a:lnTo>
                  <a:lnTo>
                    <a:pt x="501197" y="160344"/>
                  </a:lnTo>
                  <a:lnTo>
                    <a:pt x="501197" y="145284"/>
                  </a:lnTo>
                  <a:close/>
                </a:path>
              </a:pathLst>
            </a:custGeom>
            <a:solidFill>
              <a:srgbClr val="A79C8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7" name="object 27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7140688" y="1054430"/>
            <a:ext cx="214844" cy="216902"/>
          </a:xfrm>
          <a:prstGeom prst="rect">
            <a:avLst/>
          </a:prstGeom>
        </p:spPr>
      </p:pic>
      <p:grpSp>
        <p:nvGrpSpPr>
          <p:cNvPr id="28" name="object 28" descr=""/>
          <p:cNvGrpSpPr/>
          <p:nvPr/>
        </p:nvGrpSpPr>
        <p:grpSpPr>
          <a:xfrm>
            <a:off x="19265808" y="10573825"/>
            <a:ext cx="313055" cy="313055"/>
            <a:chOff x="19265808" y="10573825"/>
            <a:chExt cx="313055" cy="313055"/>
          </a:xfrm>
        </p:grpSpPr>
        <p:sp>
          <p:nvSpPr>
            <p:cNvPr id="29" name="object 29" descr=""/>
            <p:cNvSpPr/>
            <p:nvPr/>
          </p:nvSpPr>
          <p:spPr>
            <a:xfrm>
              <a:off x="19265808" y="10573825"/>
              <a:ext cx="313055" cy="313055"/>
            </a:xfrm>
            <a:custGeom>
              <a:avLst/>
              <a:gdLst/>
              <a:ahLst/>
              <a:cxnLst/>
              <a:rect l="l" t="t" r="r" b="b"/>
              <a:pathLst>
                <a:path w="313055" h="313054">
                  <a:moveTo>
                    <a:pt x="156391" y="0"/>
                  </a:moveTo>
                  <a:lnTo>
                    <a:pt x="106959" y="7972"/>
                  </a:lnTo>
                  <a:lnTo>
                    <a:pt x="64028" y="30174"/>
                  </a:lnTo>
                  <a:lnTo>
                    <a:pt x="30174" y="64028"/>
                  </a:lnTo>
                  <a:lnTo>
                    <a:pt x="7972" y="106959"/>
                  </a:lnTo>
                  <a:lnTo>
                    <a:pt x="0" y="156391"/>
                  </a:lnTo>
                  <a:lnTo>
                    <a:pt x="7972" y="205823"/>
                  </a:lnTo>
                  <a:lnTo>
                    <a:pt x="30174" y="248754"/>
                  </a:lnTo>
                  <a:lnTo>
                    <a:pt x="64028" y="282608"/>
                  </a:lnTo>
                  <a:lnTo>
                    <a:pt x="106959" y="304810"/>
                  </a:lnTo>
                  <a:lnTo>
                    <a:pt x="156391" y="312783"/>
                  </a:lnTo>
                  <a:lnTo>
                    <a:pt x="205823" y="304810"/>
                  </a:lnTo>
                  <a:lnTo>
                    <a:pt x="248754" y="282608"/>
                  </a:lnTo>
                  <a:lnTo>
                    <a:pt x="282608" y="248754"/>
                  </a:lnTo>
                  <a:lnTo>
                    <a:pt x="304810" y="205823"/>
                  </a:lnTo>
                  <a:lnTo>
                    <a:pt x="312783" y="156391"/>
                  </a:lnTo>
                  <a:lnTo>
                    <a:pt x="304810" y="106959"/>
                  </a:lnTo>
                  <a:lnTo>
                    <a:pt x="282608" y="64028"/>
                  </a:lnTo>
                  <a:lnTo>
                    <a:pt x="248754" y="30174"/>
                  </a:lnTo>
                  <a:lnTo>
                    <a:pt x="205823" y="7972"/>
                  </a:lnTo>
                  <a:lnTo>
                    <a:pt x="156391" y="0"/>
                  </a:lnTo>
                  <a:close/>
                </a:path>
              </a:pathLst>
            </a:custGeom>
            <a:solidFill>
              <a:srgbClr val="E151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9376226" y="10651744"/>
              <a:ext cx="90822" cy="126580"/>
            </a:xfrm>
            <a:prstGeom prst="rect">
              <a:avLst/>
            </a:prstGeom>
          </p:spPr>
        </p:pic>
      </p:grpSp>
      <p:pic>
        <p:nvPicPr>
          <p:cNvPr id="31" name="object 31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989480" y="8606178"/>
            <a:ext cx="2332543" cy="247517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981770" y="9511449"/>
            <a:ext cx="3770060" cy="587831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4698750" y="8606699"/>
            <a:ext cx="3351726" cy="262273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698750" y="9525274"/>
            <a:ext cx="3502869" cy="244726"/>
          </a:xfrm>
          <a:prstGeom prst="rect">
            <a:avLst/>
          </a:prstGeom>
        </p:spPr>
      </p:pic>
      <p:sp>
        <p:nvSpPr>
          <p:cNvPr id="35" name="object 35" descr=""/>
          <p:cNvSpPr/>
          <p:nvPr/>
        </p:nvSpPr>
        <p:spPr>
          <a:xfrm>
            <a:off x="9409562" y="8554028"/>
            <a:ext cx="377190" cy="377190"/>
          </a:xfrm>
          <a:custGeom>
            <a:avLst/>
            <a:gdLst/>
            <a:ahLst/>
            <a:cxnLst/>
            <a:rect l="l" t="t" r="r" b="b"/>
            <a:pathLst>
              <a:path w="377190" h="377190">
                <a:moveTo>
                  <a:pt x="188475" y="0"/>
                </a:moveTo>
                <a:lnTo>
                  <a:pt x="138569" y="6772"/>
                </a:lnTo>
                <a:lnTo>
                  <a:pt x="93602" y="25859"/>
                </a:lnTo>
                <a:lnTo>
                  <a:pt x="55417" y="55417"/>
                </a:lnTo>
                <a:lnTo>
                  <a:pt x="25859" y="93602"/>
                </a:lnTo>
                <a:lnTo>
                  <a:pt x="6772" y="138569"/>
                </a:lnTo>
                <a:lnTo>
                  <a:pt x="0" y="188475"/>
                </a:lnTo>
                <a:lnTo>
                  <a:pt x="6772" y="238382"/>
                </a:lnTo>
                <a:lnTo>
                  <a:pt x="25859" y="283349"/>
                </a:lnTo>
                <a:lnTo>
                  <a:pt x="55417" y="321534"/>
                </a:lnTo>
                <a:lnTo>
                  <a:pt x="93602" y="351092"/>
                </a:lnTo>
                <a:lnTo>
                  <a:pt x="138569" y="370179"/>
                </a:lnTo>
                <a:lnTo>
                  <a:pt x="188475" y="376951"/>
                </a:lnTo>
                <a:lnTo>
                  <a:pt x="238382" y="370179"/>
                </a:lnTo>
                <a:lnTo>
                  <a:pt x="283349" y="351092"/>
                </a:lnTo>
                <a:lnTo>
                  <a:pt x="321534" y="321534"/>
                </a:lnTo>
                <a:lnTo>
                  <a:pt x="351092" y="283349"/>
                </a:lnTo>
                <a:lnTo>
                  <a:pt x="354975" y="274203"/>
                </a:lnTo>
                <a:lnTo>
                  <a:pt x="165666" y="274203"/>
                </a:lnTo>
                <a:lnTo>
                  <a:pt x="83131" y="191668"/>
                </a:lnTo>
                <a:lnTo>
                  <a:pt x="114363" y="160435"/>
                </a:lnTo>
                <a:lnTo>
                  <a:pt x="225137" y="160435"/>
                </a:lnTo>
                <a:lnTo>
                  <a:pt x="273006" y="116919"/>
                </a:lnTo>
                <a:lnTo>
                  <a:pt x="360990" y="116919"/>
                </a:lnTo>
                <a:lnTo>
                  <a:pt x="351092" y="93602"/>
                </a:lnTo>
                <a:lnTo>
                  <a:pt x="321534" y="55417"/>
                </a:lnTo>
                <a:lnTo>
                  <a:pt x="283349" y="25859"/>
                </a:lnTo>
                <a:lnTo>
                  <a:pt x="238382" y="6772"/>
                </a:lnTo>
                <a:lnTo>
                  <a:pt x="188475" y="0"/>
                </a:lnTo>
                <a:close/>
              </a:path>
              <a:path w="377190" h="377190">
                <a:moveTo>
                  <a:pt x="360990" y="116919"/>
                </a:moveTo>
                <a:lnTo>
                  <a:pt x="273006" y="116919"/>
                </a:lnTo>
                <a:lnTo>
                  <a:pt x="302729" y="149597"/>
                </a:lnTo>
                <a:lnTo>
                  <a:pt x="165666" y="274203"/>
                </a:lnTo>
                <a:lnTo>
                  <a:pt x="354975" y="274203"/>
                </a:lnTo>
                <a:lnTo>
                  <a:pt x="370179" y="238382"/>
                </a:lnTo>
                <a:lnTo>
                  <a:pt x="376951" y="188475"/>
                </a:lnTo>
                <a:lnTo>
                  <a:pt x="370179" y="138569"/>
                </a:lnTo>
                <a:lnTo>
                  <a:pt x="360990" y="116919"/>
                </a:lnTo>
                <a:close/>
              </a:path>
              <a:path w="377190" h="377190">
                <a:moveTo>
                  <a:pt x="225137" y="160435"/>
                </a:moveTo>
                <a:lnTo>
                  <a:pt x="114363" y="160435"/>
                </a:lnTo>
                <a:lnTo>
                  <a:pt x="167111" y="213183"/>
                </a:lnTo>
                <a:lnTo>
                  <a:pt x="225137" y="160435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9409562" y="9453563"/>
            <a:ext cx="377190" cy="377190"/>
          </a:xfrm>
          <a:custGeom>
            <a:avLst/>
            <a:gdLst/>
            <a:ahLst/>
            <a:cxnLst/>
            <a:rect l="l" t="t" r="r" b="b"/>
            <a:pathLst>
              <a:path w="377190" h="377190">
                <a:moveTo>
                  <a:pt x="188475" y="0"/>
                </a:moveTo>
                <a:lnTo>
                  <a:pt x="138569" y="6772"/>
                </a:lnTo>
                <a:lnTo>
                  <a:pt x="93602" y="25859"/>
                </a:lnTo>
                <a:lnTo>
                  <a:pt x="55417" y="55417"/>
                </a:lnTo>
                <a:lnTo>
                  <a:pt x="25859" y="93602"/>
                </a:lnTo>
                <a:lnTo>
                  <a:pt x="6772" y="138569"/>
                </a:lnTo>
                <a:lnTo>
                  <a:pt x="0" y="188475"/>
                </a:lnTo>
                <a:lnTo>
                  <a:pt x="6772" y="238382"/>
                </a:lnTo>
                <a:lnTo>
                  <a:pt x="25859" y="283349"/>
                </a:lnTo>
                <a:lnTo>
                  <a:pt x="55417" y="321534"/>
                </a:lnTo>
                <a:lnTo>
                  <a:pt x="93602" y="351092"/>
                </a:lnTo>
                <a:lnTo>
                  <a:pt x="138569" y="370179"/>
                </a:lnTo>
                <a:lnTo>
                  <a:pt x="188475" y="376951"/>
                </a:lnTo>
                <a:lnTo>
                  <a:pt x="238382" y="370179"/>
                </a:lnTo>
                <a:lnTo>
                  <a:pt x="283349" y="351092"/>
                </a:lnTo>
                <a:lnTo>
                  <a:pt x="321534" y="321534"/>
                </a:lnTo>
                <a:lnTo>
                  <a:pt x="351092" y="283349"/>
                </a:lnTo>
                <a:lnTo>
                  <a:pt x="354975" y="274203"/>
                </a:lnTo>
                <a:lnTo>
                  <a:pt x="165666" y="274203"/>
                </a:lnTo>
                <a:lnTo>
                  <a:pt x="83131" y="191668"/>
                </a:lnTo>
                <a:lnTo>
                  <a:pt x="114363" y="160435"/>
                </a:lnTo>
                <a:lnTo>
                  <a:pt x="225137" y="160435"/>
                </a:lnTo>
                <a:lnTo>
                  <a:pt x="273006" y="116919"/>
                </a:lnTo>
                <a:lnTo>
                  <a:pt x="360990" y="116919"/>
                </a:lnTo>
                <a:lnTo>
                  <a:pt x="351092" y="93602"/>
                </a:lnTo>
                <a:lnTo>
                  <a:pt x="321534" y="55417"/>
                </a:lnTo>
                <a:lnTo>
                  <a:pt x="283349" y="25859"/>
                </a:lnTo>
                <a:lnTo>
                  <a:pt x="238382" y="6772"/>
                </a:lnTo>
                <a:lnTo>
                  <a:pt x="188475" y="0"/>
                </a:lnTo>
                <a:close/>
              </a:path>
              <a:path w="377190" h="377190">
                <a:moveTo>
                  <a:pt x="360990" y="116919"/>
                </a:moveTo>
                <a:lnTo>
                  <a:pt x="273006" y="116919"/>
                </a:lnTo>
                <a:lnTo>
                  <a:pt x="302729" y="149597"/>
                </a:lnTo>
                <a:lnTo>
                  <a:pt x="165666" y="274203"/>
                </a:lnTo>
                <a:lnTo>
                  <a:pt x="354975" y="274203"/>
                </a:lnTo>
                <a:lnTo>
                  <a:pt x="370179" y="238382"/>
                </a:lnTo>
                <a:lnTo>
                  <a:pt x="376951" y="188475"/>
                </a:lnTo>
                <a:lnTo>
                  <a:pt x="370179" y="138569"/>
                </a:lnTo>
                <a:lnTo>
                  <a:pt x="360990" y="116919"/>
                </a:lnTo>
                <a:close/>
              </a:path>
              <a:path w="377190" h="377190">
                <a:moveTo>
                  <a:pt x="225137" y="160435"/>
                </a:moveTo>
                <a:lnTo>
                  <a:pt x="114363" y="160435"/>
                </a:lnTo>
                <a:lnTo>
                  <a:pt x="167111" y="213183"/>
                </a:lnTo>
                <a:lnTo>
                  <a:pt x="225137" y="160435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14148784" y="8554028"/>
            <a:ext cx="377190" cy="377190"/>
          </a:xfrm>
          <a:custGeom>
            <a:avLst/>
            <a:gdLst/>
            <a:ahLst/>
            <a:cxnLst/>
            <a:rect l="l" t="t" r="r" b="b"/>
            <a:pathLst>
              <a:path w="377190" h="377190">
                <a:moveTo>
                  <a:pt x="188475" y="0"/>
                </a:moveTo>
                <a:lnTo>
                  <a:pt x="138569" y="6772"/>
                </a:lnTo>
                <a:lnTo>
                  <a:pt x="93602" y="25859"/>
                </a:lnTo>
                <a:lnTo>
                  <a:pt x="55417" y="55417"/>
                </a:lnTo>
                <a:lnTo>
                  <a:pt x="25859" y="93602"/>
                </a:lnTo>
                <a:lnTo>
                  <a:pt x="6772" y="138569"/>
                </a:lnTo>
                <a:lnTo>
                  <a:pt x="0" y="188475"/>
                </a:lnTo>
                <a:lnTo>
                  <a:pt x="6772" y="238382"/>
                </a:lnTo>
                <a:lnTo>
                  <a:pt x="25859" y="283349"/>
                </a:lnTo>
                <a:lnTo>
                  <a:pt x="55417" y="321534"/>
                </a:lnTo>
                <a:lnTo>
                  <a:pt x="93602" y="351092"/>
                </a:lnTo>
                <a:lnTo>
                  <a:pt x="138569" y="370179"/>
                </a:lnTo>
                <a:lnTo>
                  <a:pt x="188475" y="376951"/>
                </a:lnTo>
                <a:lnTo>
                  <a:pt x="238382" y="370179"/>
                </a:lnTo>
                <a:lnTo>
                  <a:pt x="283349" y="351092"/>
                </a:lnTo>
                <a:lnTo>
                  <a:pt x="321534" y="321534"/>
                </a:lnTo>
                <a:lnTo>
                  <a:pt x="351092" y="283349"/>
                </a:lnTo>
                <a:lnTo>
                  <a:pt x="354975" y="274203"/>
                </a:lnTo>
                <a:lnTo>
                  <a:pt x="165666" y="274203"/>
                </a:lnTo>
                <a:lnTo>
                  <a:pt x="83131" y="191668"/>
                </a:lnTo>
                <a:lnTo>
                  <a:pt x="114363" y="160435"/>
                </a:lnTo>
                <a:lnTo>
                  <a:pt x="225137" y="160435"/>
                </a:lnTo>
                <a:lnTo>
                  <a:pt x="273006" y="116919"/>
                </a:lnTo>
                <a:lnTo>
                  <a:pt x="360990" y="116919"/>
                </a:lnTo>
                <a:lnTo>
                  <a:pt x="351092" y="93602"/>
                </a:lnTo>
                <a:lnTo>
                  <a:pt x="321534" y="55417"/>
                </a:lnTo>
                <a:lnTo>
                  <a:pt x="283349" y="25859"/>
                </a:lnTo>
                <a:lnTo>
                  <a:pt x="238382" y="6772"/>
                </a:lnTo>
                <a:lnTo>
                  <a:pt x="188475" y="0"/>
                </a:lnTo>
                <a:close/>
              </a:path>
              <a:path w="377190" h="377190">
                <a:moveTo>
                  <a:pt x="360990" y="116919"/>
                </a:moveTo>
                <a:lnTo>
                  <a:pt x="273006" y="116919"/>
                </a:lnTo>
                <a:lnTo>
                  <a:pt x="302729" y="149597"/>
                </a:lnTo>
                <a:lnTo>
                  <a:pt x="165666" y="274203"/>
                </a:lnTo>
                <a:lnTo>
                  <a:pt x="354975" y="274203"/>
                </a:lnTo>
                <a:lnTo>
                  <a:pt x="370179" y="238382"/>
                </a:lnTo>
                <a:lnTo>
                  <a:pt x="376951" y="188475"/>
                </a:lnTo>
                <a:lnTo>
                  <a:pt x="370179" y="138569"/>
                </a:lnTo>
                <a:lnTo>
                  <a:pt x="360990" y="116919"/>
                </a:lnTo>
                <a:close/>
              </a:path>
              <a:path w="377190" h="377190">
                <a:moveTo>
                  <a:pt x="225137" y="160435"/>
                </a:moveTo>
                <a:lnTo>
                  <a:pt x="114363" y="160435"/>
                </a:lnTo>
                <a:lnTo>
                  <a:pt x="167111" y="213183"/>
                </a:lnTo>
                <a:lnTo>
                  <a:pt x="225137" y="160435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14148784" y="9453563"/>
            <a:ext cx="377190" cy="377190"/>
          </a:xfrm>
          <a:custGeom>
            <a:avLst/>
            <a:gdLst/>
            <a:ahLst/>
            <a:cxnLst/>
            <a:rect l="l" t="t" r="r" b="b"/>
            <a:pathLst>
              <a:path w="377190" h="377190">
                <a:moveTo>
                  <a:pt x="188475" y="0"/>
                </a:moveTo>
                <a:lnTo>
                  <a:pt x="138569" y="6772"/>
                </a:lnTo>
                <a:lnTo>
                  <a:pt x="93602" y="25859"/>
                </a:lnTo>
                <a:lnTo>
                  <a:pt x="55417" y="55417"/>
                </a:lnTo>
                <a:lnTo>
                  <a:pt x="25859" y="93602"/>
                </a:lnTo>
                <a:lnTo>
                  <a:pt x="6772" y="138569"/>
                </a:lnTo>
                <a:lnTo>
                  <a:pt x="0" y="188475"/>
                </a:lnTo>
                <a:lnTo>
                  <a:pt x="6772" y="238382"/>
                </a:lnTo>
                <a:lnTo>
                  <a:pt x="25859" y="283349"/>
                </a:lnTo>
                <a:lnTo>
                  <a:pt x="55417" y="321534"/>
                </a:lnTo>
                <a:lnTo>
                  <a:pt x="93602" y="351092"/>
                </a:lnTo>
                <a:lnTo>
                  <a:pt x="138569" y="370179"/>
                </a:lnTo>
                <a:lnTo>
                  <a:pt x="188475" y="376951"/>
                </a:lnTo>
                <a:lnTo>
                  <a:pt x="238382" y="370179"/>
                </a:lnTo>
                <a:lnTo>
                  <a:pt x="283349" y="351092"/>
                </a:lnTo>
                <a:lnTo>
                  <a:pt x="321534" y="321534"/>
                </a:lnTo>
                <a:lnTo>
                  <a:pt x="351092" y="283349"/>
                </a:lnTo>
                <a:lnTo>
                  <a:pt x="354975" y="274203"/>
                </a:lnTo>
                <a:lnTo>
                  <a:pt x="165666" y="274203"/>
                </a:lnTo>
                <a:lnTo>
                  <a:pt x="83131" y="191668"/>
                </a:lnTo>
                <a:lnTo>
                  <a:pt x="114363" y="160435"/>
                </a:lnTo>
                <a:lnTo>
                  <a:pt x="225137" y="160435"/>
                </a:lnTo>
                <a:lnTo>
                  <a:pt x="273006" y="116919"/>
                </a:lnTo>
                <a:lnTo>
                  <a:pt x="360990" y="116919"/>
                </a:lnTo>
                <a:lnTo>
                  <a:pt x="351092" y="93602"/>
                </a:lnTo>
                <a:lnTo>
                  <a:pt x="321534" y="55417"/>
                </a:lnTo>
                <a:lnTo>
                  <a:pt x="283349" y="25859"/>
                </a:lnTo>
                <a:lnTo>
                  <a:pt x="238382" y="6772"/>
                </a:lnTo>
                <a:lnTo>
                  <a:pt x="188475" y="0"/>
                </a:lnTo>
                <a:close/>
              </a:path>
              <a:path w="377190" h="377190">
                <a:moveTo>
                  <a:pt x="360990" y="116919"/>
                </a:moveTo>
                <a:lnTo>
                  <a:pt x="273006" y="116919"/>
                </a:lnTo>
                <a:lnTo>
                  <a:pt x="302729" y="149597"/>
                </a:lnTo>
                <a:lnTo>
                  <a:pt x="165666" y="274203"/>
                </a:lnTo>
                <a:lnTo>
                  <a:pt x="354975" y="274203"/>
                </a:lnTo>
                <a:lnTo>
                  <a:pt x="370179" y="238382"/>
                </a:lnTo>
                <a:lnTo>
                  <a:pt x="376951" y="188475"/>
                </a:lnTo>
                <a:lnTo>
                  <a:pt x="370179" y="138569"/>
                </a:lnTo>
                <a:lnTo>
                  <a:pt x="360990" y="116919"/>
                </a:lnTo>
                <a:close/>
              </a:path>
              <a:path w="377190" h="377190">
                <a:moveTo>
                  <a:pt x="225137" y="160435"/>
                </a:moveTo>
                <a:lnTo>
                  <a:pt x="114363" y="160435"/>
                </a:lnTo>
                <a:lnTo>
                  <a:pt x="167111" y="213183"/>
                </a:lnTo>
                <a:lnTo>
                  <a:pt x="225137" y="160435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9" name="object 39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073573" y="7216331"/>
            <a:ext cx="5857642" cy="335068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243387" y="8155163"/>
            <a:ext cx="6099812" cy="585142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258541" y="9005554"/>
            <a:ext cx="4748301" cy="586870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258541" y="9804010"/>
            <a:ext cx="4930682" cy="596973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912014" y="821105"/>
            <a:ext cx="13014304" cy="390773"/>
          </a:xfrm>
          <a:prstGeom prst="rect">
            <a:avLst/>
          </a:prstGeom>
        </p:spPr>
      </p:pic>
      <p:grpSp>
        <p:nvGrpSpPr>
          <p:cNvPr id="44" name="object 44" descr=""/>
          <p:cNvGrpSpPr/>
          <p:nvPr/>
        </p:nvGrpSpPr>
        <p:grpSpPr>
          <a:xfrm>
            <a:off x="1382191" y="8983968"/>
            <a:ext cx="554990" cy="554990"/>
            <a:chOff x="1382191" y="8983968"/>
            <a:chExt cx="554990" cy="554990"/>
          </a:xfrm>
        </p:grpSpPr>
        <p:sp>
          <p:nvSpPr>
            <p:cNvPr id="45" name="object 45" descr=""/>
            <p:cNvSpPr/>
            <p:nvPr/>
          </p:nvSpPr>
          <p:spPr>
            <a:xfrm>
              <a:off x="1382191" y="8983968"/>
              <a:ext cx="554990" cy="554990"/>
            </a:xfrm>
            <a:custGeom>
              <a:avLst/>
              <a:gdLst/>
              <a:ahLst/>
              <a:cxnLst/>
              <a:rect l="l" t="t" r="r" b="b"/>
              <a:pathLst>
                <a:path w="554989" h="554990">
                  <a:moveTo>
                    <a:pt x="379806" y="471503"/>
                  </a:moveTo>
                  <a:lnTo>
                    <a:pt x="174728" y="471503"/>
                  </a:lnTo>
                  <a:lnTo>
                    <a:pt x="183816" y="476044"/>
                  </a:lnTo>
                  <a:lnTo>
                    <a:pt x="193137" y="480171"/>
                  </a:lnTo>
                  <a:lnTo>
                    <a:pt x="202680" y="483872"/>
                  </a:lnTo>
                  <a:lnTo>
                    <a:pt x="212433" y="487135"/>
                  </a:lnTo>
                  <a:lnTo>
                    <a:pt x="222139" y="521443"/>
                  </a:lnTo>
                  <a:lnTo>
                    <a:pt x="228452" y="534872"/>
                  </a:lnTo>
                  <a:lnTo>
                    <a:pt x="238465" y="545330"/>
                  </a:lnTo>
                  <a:lnTo>
                    <a:pt x="251253" y="552117"/>
                  </a:lnTo>
                  <a:lnTo>
                    <a:pt x="265894" y="554534"/>
                  </a:lnTo>
                  <a:lnTo>
                    <a:pt x="288639" y="554534"/>
                  </a:lnTo>
                  <a:lnTo>
                    <a:pt x="326082" y="534872"/>
                  </a:lnTo>
                  <a:lnTo>
                    <a:pt x="342101" y="487135"/>
                  </a:lnTo>
                  <a:lnTo>
                    <a:pt x="351853" y="483872"/>
                  </a:lnTo>
                  <a:lnTo>
                    <a:pt x="361396" y="480171"/>
                  </a:lnTo>
                  <a:lnTo>
                    <a:pt x="370718" y="476044"/>
                  </a:lnTo>
                  <a:lnTo>
                    <a:pt x="379806" y="471503"/>
                  </a:lnTo>
                  <a:close/>
                </a:path>
                <a:path w="554989" h="554990">
                  <a:moveTo>
                    <a:pt x="115155" y="60281"/>
                  </a:moveTo>
                  <a:lnTo>
                    <a:pt x="73167" y="89251"/>
                  </a:lnTo>
                  <a:lnTo>
                    <a:pt x="60280" y="115155"/>
                  </a:lnTo>
                  <a:lnTo>
                    <a:pt x="60595" y="129630"/>
                  </a:lnTo>
                  <a:lnTo>
                    <a:pt x="65628" y="143590"/>
                  </a:lnTo>
                  <a:lnTo>
                    <a:pt x="83032" y="174728"/>
                  </a:lnTo>
                  <a:lnTo>
                    <a:pt x="78491" y="183816"/>
                  </a:lnTo>
                  <a:lnTo>
                    <a:pt x="74364" y="193137"/>
                  </a:lnTo>
                  <a:lnTo>
                    <a:pt x="70662" y="202680"/>
                  </a:lnTo>
                  <a:lnTo>
                    <a:pt x="67399" y="212433"/>
                  </a:lnTo>
                  <a:lnTo>
                    <a:pt x="33091" y="222139"/>
                  </a:lnTo>
                  <a:lnTo>
                    <a:pt x="19662" y="228452"/>
                  </a:lnTo>
                  <a:lnTo>
                    <a:pt x="9204" y="238465"/>
                  </a:lnTo>
                  <a:lnTo>
                    <a:pt x="2417" y="251253"/>
                  </a:lnTo>
                  <a:lnTo>
                    <a:pt x="0" y="265894"/>
                  </a:lnTo>
                  <a:lnTo>
                    <a:pt x="0" y="288639"/>
                  </a:lnTo>
                  <a:lnTo>
                    <a:pt x="19662" y="326082"/>
                  </a:lnTo>
                  <a:lnTo>
                    <a:pt x="67399" y="342101"/>
                  </a:lnTo>
                  <a:lnTo>
                    <a:pt x="70662" y="351853"/>
                  </a:lnTo>
                  <a:lnTo>
                    <a:pt x="74364" y="361396"/>
                  </a:lnTo>
                  <a:lnTo>
                    <a:pt x="78491" y="370718"/>
                  </a:lnTo>
                  <a:lnTo>
                    <a:pt x="83032" y="379806"/>
                  </a:lnTo>
                  <a:lnTo>
                    <a:pt x="65628" y="410944"/>
                  </a:lnTo>
                  <a:lnTo>
                    <a:pt x="60595" y="424904"/>
                  </a:lnTo>
                  <a:lnTo>
                    <a:pt x="60281" y="439379"/>
                  </a:lnTo>
                  <a:lnTo>
                    <a:pt x="64524" y="453221"/>
                  </a:lnTo>
                  <a:lnTo>
                    <a:pt x="73167" y="465283"/>
                  </a:lnTo>
                  <a:lnTo>
                    <a:pt x="89251" y="481367"/>
                  </a:lnTo>
                  <a:lnTo>
                    <a:pt x="101313" y="490010"/>
                  </a:lnTo>
                  <a:lnTo>
                    <a:pt x="115155" y="494253"/>
                  </a:lnTo>
                  <a:lnTo>
                    <a:pt x="129630" y="493939"/>
                  </a:lnTo>
                  <a:lnTo>
                    <a:pt x="143590" y="488906"/>
                  </a:lnTo>
                  <a:lnTo>
                    <a:pt x="174728" y="471503"/>
                  </a:lnTo>
                  <a:lnTo>
                    <a:pt x="475147" y="471503"/>
                  </a:lnTo>
                  <a:lnTo>
                    <a:pt x="481367" y="465283"/>
                  </a:lnTo>
                  <a:lnTo>
                    <a:pt x="490010" y="453221"/>
                  </a:lnTo>
                  <a:lnTo>
                    <a:pt x="494253" y="439379"/>
                  </a:lnTo>
                  <a:lnTo>
                    <a:pt x="493939" y="424904"/>
                  </a:lnTo>
                  <a:lnTo>
                    <a:pt x="488906" y="410944"/>
                  </a:lnTo>
                  <a:lnTo>
                    <a:pt x="476799" y="389283"/>
                  </a:lnTo>
                  <a:lnTo>
                    <a:pt x="277267" y="389283"/>
                  </a:lnTo>
                  <a:lnTo>
                    <a:pt x="233665" y="380480"/>
                  </a:lnTo>
                  <a:lnTo>
                    <a:pt x="198059" y="356474"/>
                  </a:lnTo>
                  <a:lnTo>
                    <a:pt x="174054" y="320869"/>
                  </a:lnTo>
                  <a:lnTo>
                    <a:pt x="165251" y="277267"/>
                  </a:lnTo>
                  <a:lnTo>
                    <a:pt x="174054" y="233665"/>
                  </a:lnTo>
                  <a:lnTo>
                    <a:pt x="198059" y="198060"/>
                  </a:lnTo>
                  <a:lnTo>
                    <a:pt x="233665" y="174054"/>
                  </a:lnTo>
                  <a:lnTo>
                    <a:pt x="277267" y="165251"/>
                  </a:lnTo>
                  <a:lnTo>
                    <a:pt x="476799" y="165251"/>
                  </a:lnTo>
                  <a:lnTo>
                    <a:pt x="488906" y="143590"/>
                  </a:lnTo>
                  <a:lnTo>
                    <a:pt x="493939" y="129630"/>
                  </a:lnTo>
                  <a:lnTo>
                    <a:pt x="494253" y="115155"/>
                  </a:lnTo>
                  <a:lnTo>
                    <a:pt x="490010" y="101313"/>
                  </a:lnTo>
                  <a:lnTo>
                    <a:pt x="481367" y="89251"/>
                  </a:lnTo>
                  <a:lnTo>
                    <a:pt x="475147" y="83032"/>
                  </a:lnTo>
                  <a:lnTo>
                    <a:pt x="174728" y="83032"/>
                  </a:lnTo>
                  <a:lnTo>
                    <a:pt x="143590" y="65628"/>
                  </a:lnTo>
                  <a:lnTo>
                    <a:pt x="129630" y="60595"/>
                  </a:lnTo>
                  <a:lnTo>
                    <a:pt x="115155" y="60281"/>
                  </a:lnTo>
                  <a:close/>
                </a:path>
                <a:path w="554989" h="554990">
                  <a:moveTo>
                    <a:pt x="475147" y="471503"/>
                  </a:moveTo>
                  <a:lnTo>
                    <a:pt x="379806" y="471503"/>
                  </a:lnTo>
                  <a:lnTo>
                    <a:pt x="410944" y="488906"/>
                  </a:lnTo>
                  <a:lnTo>
                    <a:pt x="424904" y="493939"/>
                  </a:lnTo>
                  <a:lnTo>
                    <a:pt x="439379" y="494253"/>
                  </a:lnTo>
                  <a:lnTo>
                    <a:pt x="453221" y="490010"/>
                  </a:lnTo>
                  <a:lnTo>
                    <a:pt x="465283" y="481367"/>
                  </a:lnTo>
                  <a:lnTo>
                    <a:pt x="475147" y="471503"/>
                  </a:lnTo>
                  <a:close/>
                </a:path>
                <a:path w="554989" h="554990">
                  <a:moveTo>
                    <a:pt x="476799" y="165251"/>
                  </a:moveTo>
                  <a:lnTo>
                    <a:pt x="277267" y="165251"/>
                  </a:lnTo>
                  <a:lnTo>
                    <a:pt x="320869" y="174054"/>
                  </a:lnTo>
                  <a:lnTo>
                    <a:pt x="356474" y="198060"/>
                  </a:lnTo>
                  <a:lnTo>
                    <a:pt x="380480" y="233665"/>
                  </a:lnTo>
                  <a:lnTo>
                    <a:pt x="389283" y="277267"/>
                  </a:lnTo>
                  <a:lnTo>
                    <a:pt x="380480" y="320869"/>
                  </a:lnTo>
                  <a:lnTo>
                    <a:pt x="356474" y="356474"/>
                  </a:lnTo>
                  <a:lnTo>
                    <a:pt x="320869" y="380480"/>
                  </a:lnTo>
                  <a:lnTo>
                    <a:pt x="277267" y="389283"/>
                  </a:lnTo>
                  <a:lnTo>
                    <a:pt x="476799" y="389283"/>
                  </a:lnTo>
                  <a:lnTo>
                    <a:pt x="471503" y="379806"/>
                  </a:lnTo>
                  <a:lnTo>
                    <a:pt x="476044" y="370718"/>
                  </a:lnTo>
                  <a:lnTo>
                    <a:pt x="480171" y="361396"/>
                  </a:lnTo>
                  <a:lnTo>
                    <a:pt x="483872" y="351853"/>
                  </a:lnTo>
                  <a:lnTo>
                    <a:pt x="487135" y="342101"/>
                  </a:lnTo>
                  <a:lnTo>
                    <a:pt x="521443" y="332394"/>
                  </a:lnTo>
                  <a:lnTo>
                    <a:pt x="534872" y="326082"/>
                  </a:lnTo>
                  <a:lnTo>
                    <a:pt x="545330" y="316069"/>
                  </a:lnTo>
                  <a:lnTo>
                    <a:pt x="552117" y="303280"/>
                  </a:lnTo>
                  <a:lnTo>
                    <a:pt x="554534" y="288639"/>
                  </a:lnTo>
                  <a:lnTo>
                    <a:pt x="554534" y="265894"/>
                  </a:lnTo>
                  <a:lnTo>
                    <a:pt x="534872" y="228452"/>
                  </a:lnTo>
                  <a:lnTo>
                    <a:pt x="487135" y="212433"/>
                  </a:lnTo>
                  <a:lnTo>
                    <a:pt x="483872" y="202680"/>
                  </a:lnTo>
                  <a:lnTo>
                    <a:pt x="480171" y="193137"/>
                  </a:lnTo>
                  <a:lnTo>
                    <a:pt x="476044" y="183816"/>
                  </a:lnTo>
                  <a:lnTo>
                    <a:pt x="471503" y="174728"/>
                  </a:lnTo>
                  <a:lnTo>
                    <a:pt x="476799" y="165251"/>
                  </a:lnTo>
                  <a:close/>
                </a:path>
                <a:path w="554989" h="554990">
                  <a:moveTo>
                    <a:pt x="288639" y="0"/>
                  </a:moveTo>
                  <a:lnTo>
                    <a:pt x="265894" y="0"/>
                  </a:lnTo>
                  <a:lnTo>
                    <a:pt x="251253" y="2417"/>
                  </a:lnTo>
                  <a:lnTo>
                    <a:pt x="238465" y="9204"/>
                  </a:lnTo>
                  <a:lnTo>
                    <a:pt x="228452" y="19662"/>
                  </a:lnTo>
                  <a:lnTo>
                    <a:pt x="222139" y="33091"/>
                  </a:lnTo>
                  <a:lnTo>
                    <a:pt x="212433" y="67399"/>
                  </a:lnTo>
                  <a:lnTo>
                    <a:pt x="202680" y="70662"/>
                  </a:lnTo>
                  <a:lnTo>
                    <a:pt x="193137" y="74364"/>
                  </a:lnTo>
                  <a:lnTo>
                    <a:pt x="183816" y="78491"/>
                  </a:lnTo>
                  <a:lnTo>
                    <a:pt x="174728" y="83032"/>
                  </a:lnTo>
                  <a:lnTo>
                    <a:pt x="379806" y="83032"/>
                  </a:lnTo>
                  <a:lnTo>
                    <a:pt x="370718" y="78491"/>
                  </a:lnTo>
                  <a:lnTo>
                    <a:pt x="361396" y="74364"/>
                  </a:lnTo>
                  <a:lnTo>
                    <a:pt x="351853" y="70662"/>
                  </a:lnTo>
                  <a:lnTo>
                    <a:pt x="342101" y="67399"/>
                  </a:lnTo>
                  <a:lnTo>
                    <a:pt x="332394" y="33091"/>
                  </a:lnTo>
                  <a:lnTo>
                    <a:pt x="326082" y="19662"/>
                  </a:lnTo>
                  <a:lnTo>
                    <a:pt x="316069" y="9204"/>
                  </a:lnTo>
                  <a:lnTo>
                    <a:pt x="303280" y="2417"/>
                  </a:lnTo>
                  <a:lnTo>
                    <a:pt x="288639" y="0"/>
                  </a:lnTo>
                  <a:close/>
                </a:path>
                <a:path w="554989" h="554990">
                  <a:moveTo>
                    <a:pt x="439379" y="60281"/>
                  </a:moveTo>
                  <a:lnTo>
                    <a:pt x="424904" y="60595"/>
                  </a:lnTo>
                  <a:lnTo>
                    <a:pt x="410944" y="65628"/>
                  </a:lnTo>
                  <a:lnTo>
                    <a:pt x="379806" y="83032"/>
                  </a:lnTo>
                  <a:lnTo>
                    <a:pt x="475147" y="83032"/>
                  </a:lnTo>
                  <a:lnTo>
                    <a:pt x="465283" y="73167"/>
                  </a:lnTo>
                  <a:lnTo>
                    <a:pt x="453221" y="64524"/>
                  </a:lnTo>
                  <a:lnTo>
                    <a:pt x="439379" y="60281"/>
                  </a:lnTo>
                  <a:close/>
                </a:path>
              </a:pathLst>
            </a:custGeom>
            <a:solidFill>
              <a:srgbClr val="D256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79601" y="9198580"/>
              <a:ext cx="157037" cy="123709"/>
            </a:xfrm>
            <a:prstGeom prst="rect">
              <a:avLst/>
            </a:prstGeom>
          </p:spPr>
        </p:pic>
      </p:grpSp>
      <p:grpSp>
        <p:nvGrpSpPr>
          <p:cNvPr id="47" name="object 47" descr=""/>
          <p:cNvGrpSpPr/>
          <p:nvPr/>
        </p:nvGrpSpPr>
        <p:grpSpPr>
          <a:xfrm>
            <a:off x="1462810" y="9793794"/>
            <a:ext cx="251460" cy="573405"/>
            <a:chOff x="1462810" y="9793794"/>
            <a:chExt cx="251460" cy="573405"/>
          </a:xfrm>
        </p:grpSpPr>
        <p:sp>
          <p:nvSpPr>
            <p:cNvPr id="48" name="object 48" descr=""/>
            <p:cNvSpPr/>
            <p:nvPr/>
          </p:nvSpPr>
          <p:spPr>
            <a:xfrm>
              <a:off x="1462810" y="9973599"/>
              <a:ext cx="251460" cy="393700"/>
            </a:xfrm>
            <a:custGeom>
              <a:avLst/>
              <a:gdLst/>
              <a:ahLst/>
              <a:cxnLst/>
              <a:rect l="l" t="t" r="r" b="b"/>
              <a:pathLst>
                <a:path w="251460" h="393700">
                  <a:moveTo>
                    <a:pt x="228311" y="9"/>
                  </a:moveTo>
                  <a:lnTo>
                    <a:pt x="220138" y="0"/>
                  </a:lnTo>
                  <a:lnTo>
                    <a:pt x="22668" y="0"/>
                  </a:lnTo>
                  <a:lnTo>
                    <a:pt x="14823" y="3248"/>
                  </a:lnTo>
                  <a:lnTo>
                    <a:pt x="3251" y="14815"/>
                  </a:lnTo>
                  <a:lnTo>
                    <a:pt x="0" y="22660"/>
                  </a:lnTo>
                  <a:lnTo>
                    <a:pt x="0" y="200031"/>
                  </a:lnTo>
                  <a:lnTo>
                    <a:pt x="3251" y="207875"/>
                  </a:lnTo>
                  <a:lnTo>
                    <a:pt x="14823" y="219442"/>
                  </a:lnTo>
                  <a:lnTo>
                    <a:pt x="22668" y="222691"/>
                  </a:lnTo>
                  <a:lnTo>
                    <a:pt x="43553" y="222694"/>
                  </a:lnTo>
                  <a:lnTo>
                    <a:pt x="49835" y="225299"/>
                  </a:lnTo>
                  <a:lnTo>
                    <a:pt x="59099" y="234567"/>
                  </a:lnTo>
                  <a:lnTo>
                    <a:pt x="61701" y="240851"/>
                  </a:lnTo>
                  <a:lnTo>
                    <a:pt x="61701" y="370527"/>
                  </a:lnTo>
                  <a:lnTo>
                    <a:pt x="64952" y="378375"/>
                  </a:lnTo>
                  <a:lnTo>
                    <a:pt x="76523" y="389947"/>
                  </a:lnTo>
                  <a:lnTo>
                    <a:pt x="84371" y="393197"/>
                  </a:lnTo>
                  <a:lnTo>
                    <a:pt x="162429" y="393197"/>
                  </a:lnTo>
                  <a:lnTo>
                    <a:pt x="170276" y="389947"/>
                  </a:lnTo>
                  <a:lnTo>
                    <a:pt x="181848" y="378375"/>
                  </a:lnTo>
                  <a:lnTo>
                    <a:pt x="185099" y="370527"/>
                  </a:lnTo>
                  <a:lnTo>
                    <a:pt x="185099" y="240851"/>
                  </a:lnTo>
                  <a:lnTo>
                    <a:pt x="187701" y="234567"/>
                  </a:lnTo>
                  <a:lnTo>
                    <a:pt x="196965" y="225299"/>
                  </a:lnTo>
                  <a:lnTo>
                    <a:pt x="203247" y="222694"/>
                  </a:lnTo>
                  <a:lnTo>
                    <a:pt x="228311" y="222681"/>
                  </a:lnTo>
                  <a:lnTo>
                    <a:pt x="236147" y="219428"/>
                  </a:lnTo>
                  <a:lnTo>
                    <a:pt x="247699" y="207863"/>
                  </a:lnTo>
                  <a:lnTo>
                    <a:pt x="250944" y="200023"/>
                  </a:lnTo>
                  <a:lnTo>
                    <a:pt x="250944" y="22667"/>
                  </a:lnTo>
                  <a:lnTo>
                    <a:pt x="247699" y="14828"/>
                  </a:lnTo>
                  <a:lnTo>
                    <a:pt x="236147" y="3262"/>
                  </a:lnTo>
                  <a:lnTo>
                    <a:pt x="228311" y="9"/>
                  </a:lnTo>
                  <a:close/>
                </a:path>
              </a:pathLst>
            </a:custGeom>
            <a:solidFill>
              <a:srgbClr val="D256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506766" y="9793794"/>
              <a:ext cx="163023" cy="163023"/>
            </a:xfrm>
            <a:prstGeom prst="rect">
              <a:avLst/>
            </a:prstGeom>
          </p:spPr>
        </p:pic>
      </p:grpSp>
      <p:pic>
        <p:nvPicPr>
          <p:cNvPr id="50" name="object 50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705224" y="10132953"/>
            <a:ext cx="233768" cy="233768"/>
          </a:xfrm>
          <a:prstGeom prst="rect">
            <a:avLst/>
          </a:prstGeom>
        </p:spPr>
      </p:pic>
      <p:pic>
        <p:nvPicPr>
          <p:cNvPr id="51" name="object 51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648286" y="8165521"/>
            <a:ext cx="247211" cy="65413"/>
          </a:xfrm>
          <a:prstGeom prst="rect">
            <a:avLst/>
          </a:prstGeom>
        </p:spPr>
      </p:pic>
      <p:sp>
        <p:nvSpPr>
          <p:cNvPr id="52" name="object 52" descr=""/>
          <p:cNvSpPr/>
          <p:nvPr/>
        </p:nvSpPr>
        <p:spPr>
          <a:xfrm>
            <a:off x="1428265" y="8137207"/>
            <a:ext cx="467359" cy="453390"/>
          </a:xfrm>
          <a:custGeom>
            <a:avLst/>
            <a:gdLst/>
            <a:ahLst/>
            <a:cxnLst/>
            <a:rect l="l" t="t" r="r" b="b"/>
            <a:pathLst>
              <a:path w="467360" h="453390">
                <a:moveTo>
                  <a:pt x="118367" y="0"/>
                </a:moveTo>
                <a:lnTo>
                  <a:pt x="35396" y="0"/>
                </a:lnTo>
                <a:lnTo>
                  <a:pt x="28476" y="681"/>
                </a:lnTo>
                <a:lnTo>
                  <a:pt x="681" y="28476"/>
                </a:lnTo>
                <a:lnTo>
                  <a:pt x="0" y="35396"/>
                </a:lnTo>
                <a:lnTo>
                  <a:pt x="0" y="417683"/>
                </a:lnTo>
                <a:lnTo>
                  <a:pt x="21875" y="450389"/>
                </a:lnTo>
                <a:lnTo>
                  <a:pt x="35396" y="453079"/>
                </a:lnTo>
                <a:lnTo>
                  <a:pt x="431841" y="453079"/>
                </a:lnTo>
                <a:lnTo>
                  <a:pt x="464548" y="431204"/>
                </a:lnTo>
                <a:lnTo>
                  <a:pt x="467238" y="417683"/>
                </a:lnTo>
                <a:lnTo>
                  <a:pt x="467238" y="416833"/>
                </a:lnTo>
                <a:lnTo>
                  <a:pt x="198788" y="416833"/>
                </a:lnTo>
                <a:lnTo>
                  <a:pt x="193691" y="414851"/>
                </a:lnTo>
                <a:lnTo>
                  <a:pt x="133658" y="354818"/>
                </a:lnTo>
                <a:lnTo>
                  <a:pt x="127526" y="337734"/>
                </a:lnTo>
                <a:lnTo>
                  <a:pt x="129127" y="331597"/>
                </a:lnTo>
                <a:lnTo>
                  <a:pt x="132242" y="323668"/>
                </a:lnTo>
                <a:lnTo>
                  <a:pt x="140171" y="318571"/>
                </a:lnTo>
                <a:lnTo>
                  <a:pt x="467238" y="318571"/>
                </a:lnTo>
                <a:lnTo>
                  <a:pt x="467238" y="261936"/>
                </a:lnTo>
                <a:lnTo>
                  <a:pt x="148666" y="261936"/>
                </a:lnTo>
                <a:lnTo>
                  <a:pt x="140450" y="260251"/>
                </a:lnTo>
                <a:lnTo>
                  <a:pt x="133693" y="255671"/>
                </a:lnTo>
                <a:lnTo>
                  <a:pt x="129114" y="248915"/>
                </a:lnTo>
                <a:lnTo>
                  <a:pt x="127428" y="240698"/>
                </a:lnTo>
                <a:lnTo>
                  <a:pt x="129114" y="232482"/>
                </a:lnTo>
                <a:lnTo>
                  <a:pt x="133693" y="225725"/>
                </a:lnTo>
                <a:lnTo>
                  <a:pt x="140450" y="221146"/>
                </a:lnTo>
                <a:lnTo>
                  <a:pt x="148666" y="219460"/>
                </a:lnTo>
                <a:lnTo>
                  <a:pt x="267317" y="219460"/>
                </a:lnTo>
                <a:lnTo>
                  <a:pt x="247778" y="199921"/>
                </a:lnTo>
                <a:lnTo>
                  <a:pt x="242999" y="192802"/>
                </a:lnTo>
                <a:lnTo>
                  <a:pt x="241406" y="184807"/>
                </a:lnTo>
                <a:lnTo>
                  <a:pt x="242999" y="176864"/>
                </a:lnTo>
                <a:lnTo>
                  <a:pt x="247778" y="169904"/>
                </a:lnTo>
                <a:lnTo>
                  <a:pt x="254737" y="165126"/>
                </a:lnTo>
                <a:lnTo>
                  <a:pt x="262680" y="163533"/>
                </a:lnTo>
                <a:lnTo>
                  <a:pt x="467238" y="163533"/>
                </a:lnTo>
                <a:lnTo>
                  <a:pt x="467238" y="162825"/>
                </a:lnTo>
                <a:lnTo>
                  <a:pt x="445363" y="130118"/>
                </a:lnTo>
                <a:lnTo>
                  <a:pt x="431841" y="127428"/>
                </a:lnTo>
                <a:lnTo>
                  <a:pt x="305262" y="127428"/>
                </a:lnTo>
                <a:lnTo>
                  <a:pt x="268963" y="122451"/>
                </a:lnTo>
                <a:lnTo>
                  <a:pt x="235955" y="108208"/>
                </a:lnTo>
                <a:lnTo>
                  <a:pt x="207938" y="85735"/>
                </a:lnTo>
                <a:lnTo>
                  <a:pt x="186612" y="56068"/>
                </a:lnTo>
                <a:lnTo>
                  <a:pt x="183218" y="49391"/>
                </a:lnTo>
                <a:lnTo>
                  <a:pt x="179851" y="43007"/>
                </a:lnTo>
                <a:lnTo>
                  <a:pt x="149870" y="8389"/>
                </a:lnTo>
                <a:lnTo>
                  <a:pt x="134755" y="2163"/>
                </a:lnTo>
                <a:lnTo>
                  <a:pt x="118367" y="0"/>
                </a:lnTo>
                <a:close/>
              </a:path>
              <a:path w="467360" h="453390">
                <a:moveTo>
                  <a:pt x="467238" y="318571"/>
                </a:moveTo>
                <a:lnTo>
                  <a:pt x="318571" y="318571"/>
                </a:lnTo>
                <a:lnTo>
                  <a:pt x="326788" y="320257"/>
                </a:lnTo>
                <a:lnTo>
                  <a:pt x="333544" y="324837"/>
                </a:lnTo>
                <a:lnTo>
                  <a:pt x="338125" y="331597"/>
                </a:lnTo>
                <a:lnTo>
                  <a:pt x="339809" y="339809"/>
                </a:lnTo>
                <a:lnTo>
                  <a:pt x="338124" y="348026"/>
                </a:lnTo>
                <a:lnTo>
                  <a:pt x="333492" y="354818"/>
                </a:lnTo>
                <a:lnTo>
                  <a:pt x="326788" y="359362"/>
                </a:lnTo>
                <a:lnTo>
                  <a:pt x="318571" y="361048"/>
                </a:lnTo>
                <a:lnTo>
                  <a:pt x="199921" y="361048"/>
                </a:lnTo>
                <a:lnTo>
                  <a:pt x="219460" y="380587"/>
                </a:lnTo>
                <a:lnTo>
                  <a:pt x="224239" y="387706"/>
                </a:lnTo>
                <a:lnTo>
                  <a:pt x="225832" y="395701"/>
                </a:lnTo>
                <a:lnTo>
                  <a:pt x="224239" y="403643"/>
                </a:lnTo>
                <a:lnTo>
                  <a:pt x="219460" y="410603"/>
                </a:lnTo>
                <a:lnTo>
                  <a:pt x="215496" y="414851"/>
                </a:lnTo>
                <a:lnTo>
                  <a:pt x="210115" y="416833"/>
                </a:lnTo>
                <a:lnTo>
                  <a:pt x="467238" y="416833"/>
                </a:lnTo>
                <a:lnTo>
                  <a:pt x="467238" y="318571"/>
                </a:lnTo>
                <a:close/>
              </a:path>
              <a:path w="467360" h="453390">
                <a:moveTo>
                  <a:pt x="467238" y="163533"/>
                </a:moveTo>
                <a:lnTo>
                  <a:pt x="262680" y="163533"/>
                </a:lnTo>
                <a:lnTo>
                  <a:pt x="270675" y="165126"/>
                </a:lnTo>
                <a:lnTo>
                  <a:pt x="277794" y="169904"/>
                </a:lnTo>
                <a:lnTo>
                  <a:pt x="333606" y="225725"/>
                </a:lnTo>
                <a:lnTo>
                  <a:pt x="337394" y="230712"/>
                </a:lnTo>
                <a:lnTo>
                  <a:pt x="339455" y="236557"/>
                </a:lnTo>
                <a:lnTo>
                  <a:pt x="339626" y="240698"/>
                </a:lnTo>
                <a:lnTo>
                  <a:pt x="339712" y="242773"/>
                </a:lnTo>
                <a:lnTo>
                  <a:pt x="338109" y="248915"/>
                </a:lnTo>
                <a:lnTo>
                  <a:pt x="334995" y="256839"/>
                </a:lnTo>
                <a:lnTo>
                  <a:pt x="327067" y="261936"/>
                </a:lnTo>
                <a:lnTo>
                  <a:pt x="467238" y="261936"/>
                </a:lnTo>
                <a:lnTo>
                  <a:pt x="467238" y="163533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492770" y="1969207"/>
            <a:ext cx="1370965" cy="286385"/>
          </a:xfrm>
          <a:custGeom>
            <a:avLst/>
            <a:gdLst/>
            <a:ahLst/>
            <a:cxnLst/>
            <a:rect l="l" t="t" r="r" b="b"/>
            <a:pathLst>
              <a:path w="1370965" h="286385">
                <a:moveTo>
                  <a:pt x="3630" y="173289"/>
                </a:moveTo>
                <a:lnTo>
                  <a:pt x="3630" y="209594"/>
                </a:lnTo>
                <a:lnTo>
                  <a:pt x="10917" y="212186"/>
                </a:lnTo>
                <a:lnTo>
                  <a:pt x="55374" y="219910"/>
                </a:lnTo>
                <a:lnTo>
                  <a:pt x="63953" y="220067"/>
                </a:lnTo>
                <a:lnTo>
                  <a:pt x="80230" y="219255"/>
                </a:lnTo>
                <a:lnTo>
                  <a:pt x="119948" y="207081"/>
                </a:lnTo>
                <a:lnTo>
                  <a:pt x="144536" y="184041"/>
                </a:lnTo>
                <a:lnTo>
                  <a:pt x="61440" y="184041"/>
                </a:lnTo>
                <a:lnTo>
                  <a:pt x="54580" y="183866"/>
                </a:lnTo>
                <a:lnTo>
                  <a:pt x="11642" y="175724"/>
                </a:lnTo>
                <a:lnTo>
                  <a:pt x="3630" y="173289"/>
                </a:lnTo>
                <a:close/>
              </a:path>
              <a:path w="1370965" h="286385">
                <a:moveTo>
                  <a:pt x="144511" y="46219"/>
                </a:moveTo>
                <a:lnTo>
                  <a:pt x="74612" y="46219"/>
                </a:lnTo>
                <a:lnTo>
                  <a:pt x="81315" y="47336"/>
                </a:lnTo>
                <a:lnTo>
                  <a:pt x="93323" y="51805"/>
                </a:lnTo>
                <a:lnTo>
                  <a:pt x="98537" y="55109"/>
                </a:lnTo>
                <a:lnTo>
                  <a:pt x="107287" y="63860"/>
                </a:lnTo>
                <a:lnTo>
                  <a:pt x="110685" y="69166"/>
                </a:lnTo>
                <a:lnTo>
                  <a:pt x="113105" y="75403"/>
                </a:lnTo>
                <a:lnTo>
                  <a:pt x="115526" y="81547"/>
                </a:lnTo>
                <a:lnTo>
                  <a:pt x="116876" y="88622"/>
                </a:lnTo>
                <a:lnTo>
                  <a:pt x="117155" y="96628"/>
                </a:lnTo>
                <a:lnTo>
                  <a:pt x="28904" y="96628"/>
                </a:lnTo>
                <a:lnTo>
                  <a:pt x="28904" y="132096"/>
                </a:lnTo>
                <a:lnTo>
                  <a:pt x="117434" y="132096"/>
                </a:lnTo>
                <a:lnTo>
                  <a:pt x="117062" y="140753"/>
                </a:lnTo>
                <a:lnTo>
                  <a:pt x="115526" y="148340"/>
                </a:lnTo>
                <a:lnTo>
                  <a:pt x="112826" y="154857"/>
                </a:lnTo>
                <a:lnTo>
                  <a:pt x="110219" y="161280"/>
                </a:lnTo>
                <a:lnTo>
                  <a:pt x="77917" y="182970"/>
                </a:lnTo>
                <a:lnTo>
                  <a:pt x="70190" y="184041"/>
                </a:lnTo>
                <a:lnTo>
                  <a:pt x="144536" y="184041"/>
                </a:lnTo>
                <a:lnTo>
                  <a:pt x="160303" y="144943"/>
                </a:lnTo>
                <a:lnTo>
                  <a:pt x="162956" y="115479"/>
                </a:lnTo>
                <a:lnTo>
                  <a:pt x="162554" y="103322"/>
                </a:lnTo>
                <a:lnTo>
                  <a:pt x="161350" y="91846"/>
                </a:lnTo>
                <a:lnTo>
                  <a:pt x="159435" y="81547"/>
                </a:lnTo>
                <a:lnTo>
                  <a:pt x="159343" y="81050"/>
                </a:lnTo>
                <a:lnTo>
                  <a:pt x="156532" y="70935"/>
                </a:lnTo>
                <a:lnTo>
                  <a:pt x="153015" y="61536"/>
                </a:lnTo>
                <a:lnTo>
                  <a:pt x="148748" y="52887"/>
                </a:lnTo>
                <a:lnTo>
                  <a:pt x="144511" y="46219"/>
                </a:lnTo>
                <a:close/>
              </a:path>
              <a:path w="1370965" h="286385">
                <a:moveTo>
                  <a:pt x="68003" y="10193"/>
                </a:moveTo>
                <a:lnTo>
                  <a:pt x="23511" y="16171"/>
                </a:lnTo>
                <a:lnTo>
                  <a:pt x="0" y="24576"/>
                </a:lnTo>
                <a:lnTo>
                  <a:pt x="13684" y="59485"/>
                </a:lnTo>
                <a:lnTo>
                  <a:pt x="20142" y="56858"/>
                </a:lnTo>
                <a:lnTo>
                  <a:pt x="26670" y="54423"/>
                </a:lnTo>
                <a:lnTo>
                  <a:pt x="67165" y="46219"/>
                </a:lnTo>
                <a:lnTo>
                  <a:pt x="144511" y="46219"/>
                </a:lnTo>
                <a:lnTo>
                  <a:pt x="143729" y="44989"/>
                </a:lnTo>
                <a:lnTo>
                  <a:pt x="108078" y="17314"/>
                </a:lnTo>
                <a:lnTo>
                  <a:pt x="78938" y="10638"/>
                </a:lnTo>
                <a:lnTo>
                  <a:pt x="68003" y="10193"/>
                </a:lnTo>
                <a:close/>
              </a:path>
              <a:path w="1370965" h="286385">
                <a:moveTo>
                  <a:pt x="315998" y="0"/>
                </a:moveTo>
                <a:lnTo>
                  <a:pt x="276480" y="0"/>
                </a:lnTo>
                <a:lnTo>
                  <a:pt x="276480" y="60323"/>
                </a:lnTo>
                <a:lnTo>
                  <a:pt x="262787" y="61763"/>
                </a:lnTo>
                <a:lnTo>
                  <a:pt x="220451" y="78004"/>
                </a:lnTo>
                <a:lnTo>
                  <a:pt x="197524" y="108689"/>
                </a:lnTo>
                <a:lnTo>
                  <a:pt x="192419" y="139217"/>
                </a:lnTo>
                <a:lnTo>
                  <a:pt x="193041" y="149812"/>
                </a:lnTo>
                <a:lnTo>
                  <a:pt x="207701" y="185952"/>
                </a:lnTo>
                <a:lnTo>
                  <a:pt x="240690" y="210144"/>
                </a:lnTo>
                <a:lnTo>
                  <a:pt x="251895" y="213993"/>
                </a:lnTo>
                <a:lnTo>
                  <a:pt x="252045" y="213993"/>
                </a:lnTo>
                <a:lnTo>
                  <a:pt x="263785" y="216698"/>
                </a:lnTo>
                <a:lnTo>
                  <a:pt x="263972" y="216698"/>
                </a:lnTo>
                <a:lnTo>
                  <a:pt x="276480" y="218391"/>
                </a:lnTo>
                <a:lnTo>
                  <a:pt x="276480" y="285976"/>
                </a:lnTo>
                <a:lnTo>
                  <a:pt x="315998" y="285976"/>
                </a:lnTo>
                <a:lnTo>
                  <a:pt x="315998" y="218391"/>
                </a:lnTo>
                <a:lnTo>
                  <a:pt x="329368" y="216698"/>
                </a:lnTo>
                <a:lnTo>
                  <a:pt x="341551" y="213993"/>
                </a:lnTo>
                <a:lnTo>
                  <a:pt x="378590" y="193431"/>
                </a:lnTo>
                <a:lnTo>
                  <a:pt x="384952" y="186144"/>
                </a:lnTo>
                <a:lnTo>
                  <a:pt x="276547" y="186144"/>
                </a:lnTo>
                <a:lnTo>
                  <a:pt x="267916" y="185018"/>
                </a:lnTo>
                <a:lnTo>
                  <a:pt x="237801" y="155276"/>
                </a:lnTo>
                <a:lnTo>
                  <a:pt x="236265" y="147689"/>
                </a:lnTo>
                <a:lnTo>
                  <a:pt x="236265" y="130932"/>
                </a:lnTo>
                <a:lnTo>
                  <a:pt x="237894" y="123485"/>
                </a:lnTo>
                <a:lnTo>
                  <a:pt x="241152" y="116875"/>
                </a:lnTo>
                <a:lnTo>
                  <a:pt x="244410" y="110173"/>
                </a:lnTo>
                <a:lnTo>
                  <a:pt x="276480" y="92299"/>
                </a:lnTo>
                <a:lnTo>
                  <a:pt x="384489" y="92299"/>
                </a:lnTo>
                <a:lnTo>
                  <a:pt x="377996" y="85038"/>
                </a:lnTo>
                <a:lnTo>
                  <a:pt x="340958" y="64616"/>
                </a:lnTo>
                <a:lnTo>
                  <a:pt x="315998" y="60323"/>
                </a:lnTo>
                <a:lnTo>
                  <a:pt x="315998" y="0"/>
                </a:lnTo>
                <a:close/>
              </a:path>
              <a:path w="1370965" h="286385">
                <a:moveTo>
                  <a:pt x="384489" y="92299"/>
                </a:moveTo>
                <a:lnTo>
                  <a:pt x="276480" y="92299"/>
                </a:lnTo>
                <a:lnTo>
                  <a:pt x="276480" y="186144"/>
                </a:lnTo>
                <a:lnTo>
                  <a:pt x="315998" y="186144"/>
                </a:lnTo>
                <a:lnTo>
                  <a:pt x="315998" y="92858"/>
                </a:lnTo>
                <a:lnTo>
                  <a:pt x="384860" y="92858"/>
                </a:lnTo>
                <a:lnTo>
                  <a:pt x="384489" y="92299"/>
                </a:lnTo>
                <a:close/>
              </a:path>
              <a:path w="1370965" h="286385">
                <a:moveTo>
                  <a:pt x="384860" y="92858"/>
                </a:moveTo>
                <a:lnTo>
                  <a:pt x="315998" y="92858"/>
                </a:lnTo>
                <a:lnTo>
                  <a:pt x="324725" y="94691"/>
                </a:lnTo>
                <a:lnTo>
                  <a:pt x="332475" y="97815"/>
                </a:lnTo>
                <a:lnTo>
                  <a:pt x="355122" y="130246"/>
                </a:lnTo>
                <a:lnTo>
                  <a:pt x="355794" y="139217"/>
                </a:lnTo>
                <a:lnTo>
                  <a:pt x="355794" y="147689"/>
                </a:lnTo>
                <a:lnTo>
                  <a:pt x="354212" y="155276"/>
                </a:lnTo>
                <a:lnTo>
                  <a:pt x="351046" y="161978"/>
                </a:lnTo>
                <a:lnTo>
                  <a:pt x="347974" y="168588"/>
                </a:lnTo>
                <a:lnTo>
                  <a:pt x="343459" y="173987"/>
                </a:lnTo>
                <a:lnTo>
                  <a:pt x="337502" y="178176"/>
                </a:lnTo>
                <a:lnTo>
                  <a:pt x="331637" y="182365"/>
                </a:lnTo>
                <a:lnTo>
                  <a:pt x="324469" y="185018"/>
                </a:lnTo>
                <a:lnTo>
                  <a:pt x="315931" y="186144"/>
                </a:lnTo>
                <a:lnTo>
                  <a:pt x="384952" y="186144"/>
                </a:lnTo>
                <a:lnTo>
                  <a:pt x="390055" y="178176"/>
                </a:lnTo>
                <a:lnTo>
                  <a:pt x="390145" y="178036"/>
                </a:lnTo>
                <a:lnTo>
                  <a:pt x="394238" y="169222"/>
                </a:lnTo>
                <a:lnTo>
                  <a:pt x="397161" y="159814"/>
                </a:lnTo>
                <a:lnTo>
                  <a:pt x="398916" y="149812"/>
                </a:lnTo>
                <a:lnTo>
                  <a:pt x="399500" y="139217"/>
                </a:lnTo>
                <a:lnTo>
                  <a:pt x="399032" y="130932"/>
                </a:lnTo>
                <a:lnTo>
                  <a:pt x="398993" y="130246"/>
                </a:lnTo>
                <a:lnTo>
                  <a:pt x="398898" y="128570"/>
                </a:lnTo>
                <a:lnTo>
                  <a:pt x="397092" y="118551"/>
                </a:lnTo>
                <a:lnTo>
                  <a:pt x="394081" y="109161"/>
                </a:lnTo>
                <a:lnTo>
                  <a:pt x="389865" y="100398"/>
                </a:lnTo>
                <a:lnTo>
                  <a:pt x="384860" y="92858"/>
                </a:lnTo>
                <a:close/>
              </a:path>
              <a:path w="1370965" h="286385">
                <a:moveTo>
                  <a:pt x="548912" y="0"/>
                </a:moveTo>
                <a:lnTo>
                  <a:pt x="509395" y="0"/>
                </a:lnTo>
                <a:lnTo>
                  <a:pt x="509395" y="60323"/>
                </a:lnTo>
                <a:lnTo>
                  <a:pt x="495701" y="61763"/>
                </a:lnTo>
                <a:lnTo>
                  <a:pt x="453365" y="78004"/>
                </a:lnTo>
                <a:lnTo>
                  <a:pt x="430439" y="108689"/>
                </a:lnTo>
                <a:lnTo>
                  <a:pt x="425333" y="139217"/>
                </a:lnTo>
                <a:lnTo>
                  <a:pt x="425955" y="149812"/>
                </a:lnTo>
                <a:lnTo>
                  <a:pt x="440615" y="185952"/>
                </a:lnTo>
                <a:lnTo>
                  <a:pt x="473604" y="210144"/>
                </a:lnTo>
                <a:lnTo>
                  <a:pt x="484809" y="213993"/>
                </a:lnTo>
                <a:lnTo>
                  <a:pt x="484959" y="213993"/>
                </a:lnTo>
                <a:lnTo>
                  <a:pt x="496700" y="216698"/>
                </a:lnTo>
                <a:lnTo>
                  <a:pt x="496886" y="216698"/>
                </a:lnTo>
                <a:lnTo>
                  <a:pt x="509395" y="218391"/>
                </a:lnTo>
                <a:lnTo>
                  <a:pt x="509395" y="285976"/>
                </a:lnTo>
                <a:lnTo>
                  <a:pt x="548912" y="285976"/>
                </a:lnTo>
                <a:lnTo>
                  <a:pt x="548912" y="218391"/>
                </a:lnTo>
                <a:lnTo>
                  <a:pt x="562282" y="216698"/>
                </a:lnTo>
                <a:lnTo>
                  <a:pt x="574465" y="213993"/>
                </a:lnTo>
                <a:lnTo>
                  <a:pt x="611504" y="193431"/>
                </a:lnTo>
                <a:lnTo>
                  <a:pt x="617866" y="186144"/>
                </a:lnTo>
                <a:lnTo>
                  <a:pt x="509461" y="186144"/>
                </a:lnTo>
                <a:lnTo>
                  <a:pt x="500830" y="185018"/>
                </a:lnTo>
                <a:lnTo>
                  <a:pt x="470715" y="155276"/>
                </a:lnTo>
                <a:lnTo>
                  <a:pt x="469179" y="147689"/>
                </a:lnTo>
                <a:lnTo>
                  <a:pt x="469179" y="130932"/>
                </a:lnTo>
                <a:lnTo>
                  <a:pt x="470808" y="123485"/>
                </a:lnTo>
                <a:lnTo>
                  <a:pt x="474066" y="116875"/>
                </a:lnTo>
                <a:lnTo>
                  <a:pt x="477325" y="110173"/>
                </a:lnTo>
                <a:lnTo>
                  <a:pt x="509395" y="92299"/>
                </a:lnTo>
                <a:lnTo>
                  <a:pt x="617404" y="92299"/>
                </a:lnTo>
                <a:lnTo>
                  <a:pt x="610911" y="85038"/>
                </a:lnTo>
                <a:lnTo>
                  <a:pt x="573872" y="64616"/>
                </a:lnTo>
                <a:lnTo>
                  <a:pt x="548912" y="60323"/>
                </a:lnTo>
                <a:lnTo>
                  <a:pt x="548912" y="0"/>
                </a:lnTo>
                <a:close/>
              </a:path>
              <a:path w="1370965" h="286385">
                <a:moveTo>
                  <a:pt x="617404" y="92299"/>
                </a:moveTo>
                <a:lnTo>
                  <a:pt x="509395" y="92299"/>
                </a:lnTo>
                <a:lnTo>
                  <a:pt x="509395" y="186144"/>
                </a:lnTo>
                <a:lnTo>
                  <a:pt x="548912" y="186144"/>
                </a:lnTo>
                <a:lnTo>
                  <a:pt x="548912" y="92858"/>
                </a:lnTo>
                <a:lnTo>
                  <a:pt x="617774" y="92858"/>
                </a:lnTo>
                <a:lnTo>
                  <a:pt x="617404" y="92299"/>
                </a:lnTo>
                <a:close/>
              </a:path>
              <a:path w="1370965" h="286385">
                <a:moveTo>
                  <a:pt x="617774" y="92858"/>
                </a:moveTo>
                <a:lnTo>
                  <a:pt x="548912" y="92858"/>
                </a:lnTo>
                <a:lnTo>
                  <a:pt x="557639" y="94691"/>
                </a:lnTo>
                <a:lnTo>
                  <a:pt x="565389" y="97815"/>
                </a:lnTo>
                <a:lnTo>
                  <a:pt x="588036" y="130246"/>
                </a:lnTo>
                <a:lnTo>
                  <a:pt x="588708" y="139217"/>
                </a:lnTo>
                <a:lnTo>
                  <a:pt x="588708" y="147689"/>
                </a:lnTo>
                <a:lnTo>
                  <a:pt x="587126" y="155276"/>
                </a:lnTo>
                <a:lnTo>
                  <a:pt x="583961" y="161978"/>
                </a:lnTo>
                <a:lnTo>
                  <a:pt x="580889" y="168588"/>
                </a:lnTo>
                <a:lnTo>
                  <a:pt x="576374" y="173987"/>
                </a:lnTo>
                <a:lnTo>
                  <a:pt x="570416" y="178176"/>
                </a:lnTo>
                <a:lnTo>
                  <a:pt x="564551" y="182365"/>
                </a:lnTo>
                <a:lnTo>
                  <a:pt x="557383" y="185018"/>
                </a:lnTo>
                <a:lnTo>
                  <a:pt x="548846" y="186144"/>
                </a:lnTo>
                <a:lnTo>
                  <a:pt x="617866" y="186144"/>
                </a:lnTo>
                <a:lnTo>
                  <a:pt x="622970" y="178176"/>
                </a:lnTo>
                <a:lnTo>
                  <a:pt x="623059" y="178036"/>
                </a:lnTo>
                <a:lnTo>
                  <a:pt x="627152" y="169222"/>
                </a:lnTo>
                <a:lnTo>
                  <a:pt x="630076" y="159814"/>
                </a:lnTo>
                <a:lnTo>
                  <a:pt x="631830" y="149812"/>
                </a:lnTo>
                <a:lnTo>
                  <a:pt x="632415" y="139217"/>
                </a:lnTo>
                <a:lnTo>
                  <a:pt x="631946" y="130932"/>
                </a:lnTo>
                <a:lnTo>
                  <a:pt x="631907" y="130246"/>
                </a:lnTo>
                <a:lnTo>
                  <a:pt x="631812" y="128570"/>
                </a:lnTo>
                <a:lnTo>
                  <a:pt x="630006" y="118551"/>
                </a:lnTo>
                <a:lnTo>
                  <a:pt x="626995" y="109161"/>
                </a:lnTo>
                <a:lnTo>
                  <a:pt x="622780" y="100398"/>
                </a:lnTo>
                <a:lnTo>
                  <a:pt x="617774" y="92858"/>
                </a:lnTo>
                <a:close/>
              </a:path>
              <a:path w="1370965" h="286385">
                <a:moveTo>
                  <a:pt x="732115" y="58228"/>
                </a:moveTo>
                <a:lnTo>
                  <a:pt x="693436" y="67444"/>
                </a:lnTo>
                <a:lnTo>
                  <a:pt x="663399" y="104587"/>
                </a:lnTo>
                <a:lnTo>
                  <a:pt x="658247" y="140334"/>
                </a:lnTo>
                <a:lnTo>
                  <a:pt x="658885" y="153233"/>
                </a:lnTo>
                <a:lnTo>
                  <a:pt x="674087" y="193318"/>
                </a:lnTo>
                <a:lnTo>
                  <a:pt x="706195" y="215197"/>
                </a:lnTo>
                <a:lnTo>
                  <a:pt x="738399" y="220067"/>
                </a:lnTo>
                <a:lnTo>
                  <a:pt x="747065" y="219901"/>
                </a:lnTo>
                <a:lnTo>
                  <a:pt x="753089" y="219526"/>
                </a:lnTo>
                <a:lnTo>
                  <a:pt x="753974" y="219526"/>
                </a:lnTo>
                <a:lnTo>
                  <a:pt x="793276" y="209036"/>
                </a:lnTo>
                <a:lnTo>
                  <a:pt x="793276" y="188370"/>
                </a:lnTo>
                <a:lnTo>
                  <a:pt x="740354" y="188370"/>
                </a:lnTo>
                <a:lnTo>
                  <a:pt x="731836" y="187732"/>
                </a:lnTo>
                <a:lnTo>
                  <a:pt x="702329" y="158356"/>
                </a:lnTo>
                <a:lnTo>
                  <a:pt x="701395" y="149830"/>
                </a:lnTo>
                <a:lnTo>
                  <a:pt x="802073" y="149830"/>
                </a:lnTo>
                <a:lnTo>
                  <a:pt x="801979" y="127226"/>
                </a:lnTo>
                <a:lnTo>
                  <a:pt x="801700" y="121484"/>
                </a:lnTo>
                <a:lnTo>
                  <a:pt x="702373" y="121484"/>
                </a:lnTo>
                <a:lnTo>
                  <a:pt x="703429" y="113533"/>
                </a:lnTo>
                <a:lnTo>
                  <a:pt x="724109" y="88529"/>
                </a:lnTo>
                <a:lnTo>
                  <a:pt x="792227" y="88529"/>
                </a:lnTo>
                <a:lnTo>
                  <a:pt x="788851" y="83206"/>
                </a:lnTo>
                <a:lnTo>
                  <a:pt x="752258" y="60323"/>
                </a:lnTo>
                <a:lnTo>
                  <a:pt x="742885" y="58804"/>
                </a:lnTo>
                <a:lnTo>
                  <a:pt x="743607" y="58804"/>
                </a:lnTo>
                <a:lnTo>
                  <a:pt x="732115" y="58228"/>
                </a:lnTo>
                <a:close/>
              </a:path>
              <a:path w="1370965" h="286385">
                <a:moveTo>
                  <a:pt x="793276" y="176081"/>
                </a:moveTo>
                <a:lnTo>
                  <a:pt x="754667" y="187602"/>
                </a:lnTo>
                <a:lnTo>
                  <a:pt x="740354" y="188370"/>
                </a:lnTo>
                <a:lnTo>
                  <a:pt x="793276" y="188370"/>
                </a:lnTo>
                <a:lnTo>
                  <a:pt x="793276" y="176081"/>
                </a:lnTo>
                <a:close/>
              </a:path>
              <a:path w="1370965" h="286385">
                <a:moveTo>
                  <a:pt x="792227" y="88529"/>
                </a:moveTo>
                <a:lnTo>
                  <a:pt x="739097" y="88529"/>
                </a:lnTo>
                <a:lnTo>
                  <a:pt x="744590" y="89972"/>
                </a:lnTo>
                <a:lnTo>
                  <a:pt x="748872" y="92858"/>
                </a:lnTo>
                <a:lnTo>
                  <a:pt x="753247" y="95744"/>
                </a:lnTo>
                <a:lnTo>
                  <a:pt x="756505" y="99654"/>
                </a:lnTo>
                <a:lnTo>
                  <a:pt x="758646" y="104587"/>
                </a:lnTo>
                <a:lnTo>
                  <a:pt x="760880" y="109521"/>
                </a:lnTo>
                <a:lnTo>
                  <a:pt x="761709" y="113533"/>
                </a:lnTo>
                <a:lnTo>
                  <a:pt x="762046" y="115270"/>
                </a:lnTo>
                <a:lnTo>
                  <a:pt x="762137" y="121484"/>
                </a:lnTo>
                <a:lnTo>
                  <a:pt x="801700" y="121484"/>
                </a:lnTo>
                <a:lnTo>
                  <a:pt x="801541" y="118220"/>
                </a:lnTo>
                <a:lnTo>
                  <a:pt x="799944" y="108148"/>
                </a:lnTo>
                <a:lnTo>
                  <a:pt x="797282" y="98950"/>
                </a:lnTo>
                <a:lnTo>
                  <a:pt x="793556" y="90624"/>
                </a:lnTo>
                <a:lnTo>
                  <a:pt x="792227" y="88529"/>
                </a:lnTo>
                <a:close/>
              </a:path>
              <a:path w="1370965" h="286385">
                <a:moveTo>
                  <a:pt x="879293" y="61160"/>
                </a:moveTo>
                <a:lnTo>
                  <a:pt x="836703" y="61160"/>
                </a:lnTo>
                <a:lnTo>
                  <a:pt x="836703" y="217274"/>
                </a:lnTo>
                <a:lnTo>
                  <a:pt x="879293" y="217274"/>
                </a:lnTo>
                <a:lnTo>
                  <a:pt x="879293" y="138100"/>
                </a:lnTo>
                <a:lnTo>
                  <a:pt x="925851" y="138100"/>
                </a:lnTo>
                <a:lnTo>
                  <a:pt x="924925" y="136983"/>
                </a:lnTo>
                <a:lnTo>
                  <a:pt x="879293" y="136983"/>
                </a:lnTo>
                <a:lnTo>
                  <a:pt x="879293" y="61160"/>
                </a:lnTo>
                <a:close/>
              </a:path>
              <a:path w="1370965" h="286385">
                <a:moveTo>
                  <a:pt x="925851" y="138100"/>
                </a:moveTo>
                <a:lnTo>
                  <a:pt x="879293" y="138100"/>
                </a:lnTo>
                <a:lnTo>
                  <a:pt x="943107" y="217274"/>
                </a:lnTo>
                <a:lnTo>
                  <a:pt x="991421" y="217274"/>
                </a:lnTo>
                <a:lnTo>
                  <a:pt x="925851" y="138100"/>
                </a:lnTo>
                <a:close/>
              </a:path>
              <a:path w="1370965" h="286385">
                <a:moveTo>
                  <a:pt x="985975" y="61160"/>
                </a:moveTo>
                <a:lnTo>
                  <a:pt x="939057" y="61160"/>
                </a:lnTo>
                <a:lnTo>
                  <a:pt x="879293" y="136983"/>
                </a:lnTo>
                <a:lnTo>
                  <a:pt x="924925" y="136983"/>
                </a:lnTo>
                <a:lnTo>
                  <a:pt x="924116" y="136006"/>
                </a:lnTo>
                <a:lnTo>
                  <a:pt x="985975" y="61160"/>
                </a:lnTo>
                <a:close/>
              </a:path>
              <a:path w="1370965" h="286385">
                <a:moveTo>
                  <a:pt x="1091820" y="93137"/>
                </a:moveTo>
                <a:lnTo>
                  <a:pt x="1049231" y="93137"/>
                </a:lnTo>
                <a:lnTo>
                  <a:pt x="1049231" y="217274"/>
                </a:lnTo>
                <a:lnTo>
                  <a:pt x="1091820" y="217274"/>
                </a:lnTo>
                <a:lnTo>
                  <a:pt x="1091820" y="93137"/>
                </a:lnTo>
                <a:close/>
              </a:path>
              <a:path w="1370965" h="286385">
                <a:moveTo>
                  <a:pt x="1142927" y="61160"/>
                </a:moveTo>
                <a:lnTo>
                  <a:pt x="997984" y="61160"/>
                </a:lnTo>
                <a:lnTo>
                  <a:pt x="997984" y="93137"/>
                </a:lnTo>
                <a:lnTo>
                  <a:pt x="1142927" y="93137"/>
                </a:lnTo>
                <a:lnTo>
                  <a:pt x="1142927" y="61160"/>
                </a:lnTo>
                <a:close/>
              </a:path>
              <a:path w="1370965" h="286385">
                <a:moveTo>
                  <a:pt x="1214700" y="61160"/>
                </a:moveTo>
                <a:lnTo>
                  <a:pt x="1172111" y="61160"/>
                </a:lnTo>
                <a:lnTo>
                  <a:pt x="1172111" y="217274"/>
                </a:lnTo>
                <a:lnTo>
                  <a:pt x="1236763" y="217274"/>
                </a:lnTo>
                <a:lnTo>
                  <a:pt x="1248396" y="216890"/>
                </a:lnTo>
                <a:lnTo>
                  <a:pt x="1289336" y="203730"/>
                </a:lnTo>
                <a:lnTo>
                  <a:pt x="1301457" y="187811"/>
                </a:lnTo>
                <a:lnTo>
                  <a:pt x="1214700" y="187811"/>
                </a:lnTo>
                <a:lnTo>
                  <a:pt x="1214700" y="150947"/>
                </a:lnTo>
                <a:lnTo>
                  <a:pt x="1302494" y="150947"/>
                </a:lnTo>
                <a:lnTo>
                  <a:pt x="1301083" y="147299"/>
                </a:lnTo>
                <a:lnTo>
                  <a:pt x="1266331" y="124311"/>
                </a:lnTo>
                <a:lnTo>
                  <a:pt x="1235227" y="121484"/>
                </a:lnTo>
                <a:lnTo>
                  <a:pt x="1214700" y="121484"/>
                </a:lnTo>
                <a:lnTo>
                  <a:pt x="1214700" y="61160"/>
                </a:lnTo>
                <a:close/>
              </a:path>
              <a:path w="1370965" h="286385">
                <a:moveTo>
                  <a:pt x="1302494" y="150947"/>
                </a:moveTo>
                <a:lnTo>
                  <a:pt x="1243419" y="150947"/>
                </a:lnTo>
                <a:lnTo>
                  <a:pt x="1250633" y="152297"/>
                </a:lnTo>
                <a:lnTo>
                  <a:pt x="1260315" y="157696"/>
                </a:lnTo>
                <a:lnTo>
                  <a:pt x="1262735" y="162071"/>
                </a:lnTo>
                <a:lnTo>
                  <a:pt x="1262735" y="175197"/>
                </a:lnTo>
                <a:lnTo>
                  <a:pt x="1260082" y="180271"/>
                </a:lnTo>
                <a:lnTo>
                  <a:pt x="1254776" y="183343"/>
                </a:lnTo>
                <a:lnTo>
                  <a:pt x="1249470" y="186322"/>
                </a:lnTo>
                <a:lnTo>
                  <a:pt x="1242674" y="187811"/>
                </a:lnTo>
                <a:lnTo>
                  <a:pt x="1301457" y="187811"/>
                </a:lnTo>
                <a:lnTo>
                  <a:pt x="1303579" y="181667"/>
                </a:lnTo>
                <a:lnTo>
                  <a:pt x="1304823" y="175197"/>
                </a:lnTo>
                <a:lnTo>
                  <a:pt x="1304888" y="174860"/>
                </a:lnTo>
                <a:lnTo>
                  <a:pt x="1305324" y="167564"/>
                </a:lnTo>
                <a:lnTo>
                  <a:pt x="1304975" y="162071"/>
                </a:lnTo>
                <a:lnTo>
                  <a:pt x="1304853" y="160145"/>
                </a:lnTo>
                <a:lnTo>
                  <a:pt x="1303439" y="153391"/>
                </a:lnTo>
                <a:lnTo>
                  <a:pt x="1302494" y="150947"/>
                </a:lnTo>
                <a:close/>
              </a:path>
              <a:path w="1370965" h="286385">
                <a:moveTo>
                  <a:pt x="1370535" y="61160"/>
                </a:moveTo>
                <a:lnTo>
                  <a:pt x="1327946" y="61160"/>
                </a:lnTo>
                <a:lnTo>
                  <a:pt x="1327946" y="217274"/>
                </a:lnTo>
                <a:lnTo>
                  <a:pt x="1370535" y="217274"/>
                </a:lnTo>
                <a:lnTo>
                  <a:pt x="1370535" y="61160"/>
                </a:lnTo>
                <a:close/>
              </a:path>
            </a:pathLst>
          </a:custGeom>
          <a:solidFill>
            <a:srgbClr val="D22D3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5015" y="1963203"/>
            <a:ext cx="2748715" cy="6794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79686" y="999915"/>
            <a:ext cx="1808790" cy="32031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84245" y="797573"/>
            <a:ext cx="1737625" cy="136484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16513984" y="546920"/>
            <a:ext cx="502920" cy="868680"/>
            <a:chOff x="16513984" y="546920"/>
            <a:chExt cx="502920" cy="868680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86452" y="964272"/>
              <a:ext cx="229393" cy="190501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6513984" y="546920"/>
              <a:ext cx="502920" cy="868680"/>
            </a:xfrm>
            <a:custGeom>
              <a:avLst/>
              <a:gdLst/>
              <a:ahLst/>
              <a:cxnLst/>
              <a:rect l="l" t="t" r="r" b="b"/>
              <a:pathLst>
                <a:path w="502919" h="868680">
                  <a:moveTo>
                    <a:pt x="386767" y="0"/>
                  </a:moveTo>
                  <a:lnTo>
                    <a:pt x="337863" y="1812"/>
                  </a:lnTo>
                  <a:lnTo>
                    <a:pt x="289450" y="7354"/>
                  </a:lnTo>
                  <a:lnTo>
                    <a:pt x="241728" y="16562"/>
                  </a:lnTo>
                  <a:lnTo>
                    <a:pt x="194899" y="29374"/>
                  </a:lnTo>
                  <a:lnTo>
                    <a:pt x="149164" y="45724"/>
                  </a:lnTo>
                  <a:lnTo>
                    <a:pt x="104724" y="65551"/>
                  </a:lnTo>
                  <a:lnTo>
                    <a:pt x="61782" y="88790"/>
                  </a:lnTo>
                  <a:lnTo>
                    <a:pt x="13336" y="120090"/>
                  </a:lnTo>
                  <a:lnTo>
                    <a:pt x="0" y="130187"/>
                  </a:lnTo>
                  <a:lnTo>
                    <a:pt x="0" y="477668"/>
                  </a:lnTo>
                  <a:lnTo>
                    <a:pt x="60432" y="664648"/>
                  </a:lnTo>
                  <a:lnTo>
                    <a:pt x="193383" y="784860"/>
                  </a:lnTo>
                  <a:lnTo>
                    <a:pt x="326334" y="849083"/>
                  </a:lnTo>
                  <a:lnTo>
                    <a:pt x="386767" y="868096"/>
                  </a:lnTo>
                  <a:lnTo>
                    <a:pt x="416087" y="859655"/>
                  </a:lnTo>
                  <a:lnTo>
                    <a:pt x="445004" y="849943"/>
                  </a:lnTo>
                  <a:lnTo>
                    <a:pt x="473476" y="838975"/>
                  </a:lnTo>
                  <a:lnTo>
                    <a:pt x="501463" y="826764"/>
                  </a:lnTo>
                  <a:lnTo>
                    <a:pt x="501463" y="723772"/>
                  </a:lnTo>
                  <a:lnTo>
                    <a:pt x="387167" y="723772"/>
                  </a:lnTo>
                  <a:lnTo>
                    <a:pt x="346844" y="711047"/>
                  </a:lnTo>
                  <a:lnTo>
                    <a:pt x="258133" y="668119"/>
                  </a:lnTo>
                  <a:lnTo>
                    <a:pt x="169423" y="587856"/>
                  </a:lnTo>
                  <a:lnTo>
                    <a:pt x="129100" y="463128"/>
                  </a:lnTo>
                  <a:lnTo>
                    <a:pt x="346790" y="361886"/>
                  </a:lnTo>
                  <a:lnTo>
                    <a:pt x="272070" y="361886"/>
                  </a:lnTo>
                  <a:lnTo>
                    <a:pt x="243648" y="357611"/>
                  </a:lnTo>
                  <a:lnTo>
                    <a:pt x="203436" y="345663"/>
                  </a:lnTo>
                  <a:lnTo>
                    <a:pt x="161698" y="327353"/>
                  </a:lnTo>
                  <a:lnTo>
                    <a:pt x="128700" y="303995"/>
                  </a:lnTo>
                  <a:lnTo>
                    <a:pt x="128700" y="231564"/>
                  </a:lnTo>
                  <a:lnTo>
                    <a:pt x="182178" y="196820"/>
                  </a:lnTo>
                  <a:lnTo>
                    <a:pt x="224627" y="176655"/>
                  </a:lnTo>
                  <a:lnTo>
                    <a:pt x="268995" y="161264"/>
                  </a:lnTo>
                  <a:lnTo>
                    <a:pt x="314894" y="150808"/>
                  </a:lnTo>
                  <a:lnTo>
                    <a:pt x="361648" y="145462"/>
                  </a:lnTo>
                  <a:lnTo>
                    <a:pt x="501197" y="145284"/>
                  </a:lnTo>
                  <a:lnTo>
                    <a:pt x="501197" y="10231"/>
                  </a:lnTo>
                  <a:lnTo>
                    <a:pt x="472778" y="5759"/>
                  </a:lnTo>
                  <a:lnTo>
                    <a:pt x="444206" y="2560"/>
                  </a:lnTo>
                  <a:lnTo>
                    <a:pt x="415521" y="639"/>
                  </a:lnTo>
                  <a:lnTo>
                    <a:pt x="386767" y="0"/>
                  </a:lnTo>
                  <a:close/>
                </a:path>
                <a:path w="502919" h="868680">
                  <a:moveTo>
                    <a:pt x="501463" y="676862"/>
                  </a:moveTo>
                  <a:lnTo>
                    <a:pt x="474342" y="691166"/>
                  </a:lnTo>
                  <a:lnTo>
                    <a:pt x="445994" y="703881"/>
                  </a:lnTo>
                  <a:lnTo>
                    <a:pt x="416907" y="714761"/>
                  </a:lnTo>
                  <a:lnTo>
                    <a:pt x="387167" y="723772"/>
                  </a:lnTo>
                  <a:lnTo>
                    <a:pt x="501463" y="723772"/>
                  </a:lnTo>
                  <a:lnTo>
                    <a:pt x="501463" y="676862"/>
                  </a:lnTo>
                  <a:close/>
                </a:path>
                <a:path w="502919" h="868680">
                  <a:moveTo>
                    <a:pt x="501863" y="676651"/>
                  </a:moveTo>
                  <a:lnTo>
                    <a:pt x="501463" y="676651"/>
                  </a:lnTo>
                  <a:lnTo>
                    <a:pt x="501463" y="676862"/>
                  </a:lnTo>
                  <a:lnTo>
                    <a:pt x="501863" y="676651"/>
                  </a:lnTo>
                  <a:close/>
                </a:path>
                <a:path w="502919" h="868680">
                  <a:moveTo>
                    <a:pt x="386767" y="260509"/>
                  </a:moveTo>
                  <a:lnTo>
                    <a:pt x="357042" y="262946"/>
                  </a:lnTo>
                  <a:lnTo>
                    <a:pt x="327845" y="268626"/>
                  </a:lnTo>
                  <a:lnTo>
                    <a:pt x="299434" y="277484"/>
                  </a:lnTo>
                  <a:lnTo>
                    <a:pt x="272070" y="289455"/>
                  </a:lnTo>
                  <a:lnTo>
                    <a:pt x="272070" y="361886"/>
                  </a:lnTo>
                  <a:lnTo>
                    <a:pt x="346790" y="361886"/>
                  </a:lnTo>
                  <a:lnTo>
                    <a:pt x="502530" y="289455"/>
                  </a:lnTo>
                  <a:lnTo>
                    <a:pt x="475069" y="277484"/>
                  </a:lnTo>
                  <a:lnTo>
                    <a:pt x="446535" y="268626"/>
                  </a:lnTo>
                  <a:lnTo>
                    <a:pt x="446721" y="268626"/>
                  </a:lnTo>
                  <a:lnTo>
                    <a:pt x="417132" y="262946"/>
                  </a:lnTo>
                  <a:lnTo>
                    <a:pt x="417661" y="262946"/>
                  </a:lnTo>
                  <a:lnTo>
                    <a:pt x="386767" y="260509"/>
                  </a:lnTo>
                  <a:close/>
                </a:path>
                <a:path w="502919" h="868680">
                  <a:moveTo>
                    <a:pt x="501197" y="145284"/>
                  </a:moveTo>
                  <a:lnTo>
                    <a:pt x="408562" y="145284"/>
                  </a:lnTo>
                  <a:lnTo>
                    <a:pt x="455218" y="150252"/>
                  </a:lnTo>
                  <a:lnTo>
                    <a:pt x="501197" y="160344"/>
                  </a:lnTo>
                  <a:lnTo>
                    <a:pt x="501197" y="145284"/>
                  </a:lnTo>
                  <a:close/>
                </a:path>
              </a:pathLst>
            </a:custGeom>
            <a:solidFill>
              <a:srgbClr val="A79C8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140688" y="1053530"/>
            <a:ext cx="214844" cy="216902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19265808" y="10572925"/>
            <a:ext cx="313055" cy="313055"/>
            <a:chOff x="19265808" y="10572925"/>
            <a:chExt cx="313055" cy="313055"/>
          </a:xfrm>
        </p:grpSpPr>
        <p:sp>
          <p:nvSpPr>
            <p:cNvPr id="11" name="object 11" descr=""/>
            <p:cNvSpPr/>
            <p:nvPr/>
          </p:nvSpPr>
          <p:spPr>
            <a:xfrm>
              <a:off x="19265808" y="10572925"/>
              <a:ext cx="313055" cy="313055"/>
            </a:xfrm>
            <a:custGeom>
              <a:avLst/>
              <a:gdLst/>
              <a:ahLst/>
              <a:cxnLst/>
              <a:rect l="l" t="t" r="r" b="b"/>
              <a:pathLst>
                <a:path w="313055" h="313054">
                  <a:moveTo>
                    <a:pt x="156391" y="0"/>
                  </a:moveTo>
                  <a:lnTo>
                    <a:pt x="106959" y="7972"/>
                  </a:lnTo>
                  <a:lnTo>
                    <a:pt x="64028" y="30174"/>
                  </a:lnTo>
                  <a:lnTo>
                    <a:pt x="30174" y="64028"/>
                  </a:lnTo>
                  <a:lnTo>
                    <a:pt x="7972" y="106959"/>
                  </a:lnTo>
                  <a:lnTo>
                    <a:pt x="0" y="156391"/>
                  </a:lnTo>
                  <a:lnTo>
                    <a:pt x="7972" y="205823"/>
                  </a:lnTo>
                  <a:lnTo>
                    <a:pt x="30174" y="248754"/>
                  </a:lnTo>
                  <a:lnTo>
                    <a:pt x="64028" y="282608"/>
                  </a:lnTo>
                  <a:lnTo>
                    <a:pt x="106959" y="304810"/>
                  </a:lnTo>
                  <a:lnTo>
                    <a:pt x="156391" y="312783"/>
                  </a:lnTo>
                  <a:lnTo>
                    <a:pt x="205823" y="304810"/>
                  </a:lnTo>
                  <a:lnTo>
                    <a:pt x="248754" y="282608"/>
                  </a:lnTo>
                  <a:lnTo>
                    <a:pt x="282608" y="248754"/>
                  </a:lnTo>
                  <a:lnTo>
                    <a:pt x="304810" y="205823"/>
                  </a:lnTo>
                  <a:lnTo>
                    <a:pt x="312783" y="156391"/>
                  </a:lnTo>
                  <a:lnTo>
                    <a:pt x="304810" y="106959"/>
                  </a:lnTo>
                  <a:lnTo>
                    <a:pt x="282608" y="64028"/>
                  </a:lnTo>
                  <a:lnTo>
                    <a:pt x="248754" y="30174"/>
                  </a:lnTo>
                  <a:lnTo>
                    <a:pt x="205823" y="7972"/>
                  </a:lnTo>
                  <a:lnTo>
                    <a:pt x="156391" y="0"/>
                  </a:lnTo>
                  <a:close/>
                </a:path>
              </a:pathLst>
            </a:custGeom>
            <a:solidFill>
              <a:srgbClr val="E151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77698" y="10649199"/>
              <a:ext cx="88831" cy="129956"/>
            </a:xfrm>
            <a:prstGeom prst="rect">
              <a:avLst/>
            </a:prstGeom>
          </p:spPr>
        </p:pic>
      </p:grpSp>
      <p:pic>
        <p:nvPicPr>
          <p:cNvPr id="13" name="object 1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3496" y="2004305"/>
            <a:ext cx="9552870" cy="8422066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60895" y="2589769"/>
            <a:ext cx="7301050" cy="5597088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61575" y="2674534"/>
            <a:ext cx="123414" cy="123414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61575" y="3544118"/>
            <a:ext cx="123414" cy="123414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61575" y="4087377"/>
            <a:ext cx="123414" cy="123414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61575" y="4630636"/>
            <a:ext cx="123414" cy="123414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61575" y="5141337"/>
            <a:ext cx="123414" cy="123414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61575" y="6064667"/>
            <a:ext cx="123414" cy="123414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61575" y="6571380"/>
            <a:ext cx="123414" cy="123414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61575" y="7114639"/>
            <a:ext cx="123414" cy="123414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61575" y="7636394"/>
            <a:ext cx="123414" cy="123414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12014" y="738238"/>
            <a:ext cx="14359976" cy="473640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056304" y="8688820"/>
            <a:ext cx="9557299" cy="17396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79686" y="1000815"/>
            <a:ext cx="1808790" cy="32031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84245" y="798473"/>
            <a:ext cx="1737625" cy="136484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6513984" y="547820"/>
            <a:ext cx="502920" cy="868680"/>
            <a:chOff x="16513984" y="547820"/>
            <a:chExt cx="502920" cy="86868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86452" y="965172"/>
              <a:ext cx="229393" cy="19050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6513984" y="547820"/>
              <a:ext cx="502920" cy="868680"/>
            </a:xfrm>
            <a:custGeom>
              <a:avLst/>
              <a:gdLst/>
              <a:ahLst/>
              <a:cxnLst/>
              <a:rect l="l" t="t" r="r" b="b"/>
              <a:pathLst>
                <a:path w="502919" h="868680">
                  <a:moveTo>
                    <a:pt x="386767" y="0"/>
                  </a:moveTo>
                  <a:lnTo>
                    <a:pt x="337863" y="1812"/>
                  </a:lnTo>
                  <a:lnTo>
                    <a:pt x="289450" y="7354"/>
                  </a:lnTo>
                  <a:lnTo>
                    <a:pt x="241728" y="16562"/>
                  </a:lnTo>
                  <a:lnTo>
                    <a:pt x="194899" y="29374"/>
                  </a:lnTo>
                  <a:lnTo>
                    <a:pt x="149164" y="45724"/>
                  </a:lnTo>
                  <a:lnTo>
                    <a:pt x="104724" y="65551"/>
                  </a:lnTo>
                  <a:lnTo>
                    <a:pt x="61782" y="88790"/>
                  </a:lnTo>
                  <a:lnTo>
                    <a:pt x="13336" y="120090"/>
                  </a:lnTo>
                  <a:lnTo>
                    <a:pt x="0" y="130187"/>
                  </a:lnTo>
                  <a:lnTo>
                    <a:pt x="0" y="477668"/>
                  </a:lnTo>
                  <a:lnTo>
                    <a:pt x="60432" y="664648"/>
                  </a:lnTo>
                  <a:lnTo>
                    <a:pt x="193383" y="784860"/>
                  </a:lnTo>
                  <a:lnTo>
                    <a:pt x="326334" y="849083"/>
                  </a:lnTo>
                  <a:lnTo>
                    <a:pt x="386767" y="868096"/>
                  </a:lnTo>
                  <a:lnTo>
                    <a:pt x="416087" y="859655"/>
                  </a:lnTo>
                  <a:lnTo>
                    <a:pt x="445004" y="849943"/>
                  </a:lnTo>
                  <a:lnTo>
                    <a:pt x="473476" y="838975"/>
                  </a:lnTo>
                  <a:lnTo>
                    <a:pt x="501463" y="826764"/>
                  </a:lnTo>
                  <a:lnTo>
                    <a:pt x="501463" y="723772"/>
                  </a:lnTo>
                  <a:lnTo>
                    <a:pt x="387167" y="723772"/>
                  </a:lnTo>
                  <a:lnTo>
                    <a:pt x="346844" y="711047"/>
                  </a:lnTo>
                  <a:lnTo>
                    <a:pt x="258133" y="668119"/>
                  </a:lnTo>
                  <a:lnTo>
                    <a:pt x="169423" y="587856"/>
                  </a:lnTo>
                  <a:lnTo>
                    <a:pt x="129100" y="463128"/>
                  </a:lnTo>
                  <a:lnTo>
                    <a:pt x="346790" y="361886"/>
                  </a:lnTo>
                  <a:lnTo>
                    <a:pt x="272070" y="361886"/>
                  </a:lnTo>
                  <a:lnTo>
                    <a:pt x="243648" y="357611"/>
                  </a:lnTo>
                  <a:lnTo>
                    <a:pt x="203436" y="345663"/>
                  </a:lnTo>
                  <a:lnTo>
                    <a:pt x="161698" y="327353"/>
                  </a:lnTo>
                  <a:lnTo>
                    <a:pt x="128700" y="303995"/>
                  </a:lnTo>
                  <a:lnTo>
                    <a:pt x="128700" y="231564"/>
                  </a:lnTo>
                  <a:lnTo>
                    <a:pt x="182178" y="196820"/>
                  </a:lnTo>
                  <a:lnTo>
                    <a:pt x="224627" y="176655"/>
                  </a:lnTo>
                  <a:lnTo>
                    <a:pt x="268995" y="161264"/>
                  </a:lnTo>
                  <a:lnTo>
                    <a:pt x="314894" y="150808"/>
                  </a:lnTo>
                  <a:lnTo>
                    <a:pt x="361648" y="145462"/>
                  </a:lnTo>
                  <a:lnTo>
                    <a:pt x="501197" y="145284"/>
                  </a:lnTo>
                  <a:lnTo>
                    <a:pt x="501197" y="10231"/>
                  </a:lnTo>
                  <a:lnTo>
                    <a:pt x="472778" y="5759"/>
                  </a:lnTo>
                  <a:lnTo>
                    <a:pt x="444206" y="2560"/>
                  </a:lnTo>
                  <a:lnTo>
                    <a:pt x="415521" y="639"/>
                  </a:lnTo>
                  <a:lnTo>
                    <a:pt x="386767" y="0"/>
                  </a:lnTo>
                  <a:close/>
                </a:path>
                <a:path w="502919" h="868680">
                  <a:moveTo>
                    <a:pt x="501463" y="676862"/>
                  </a:moveTo>
                  <a:lnTo>
                    <a:pt x="474342" y="691166"/>
                  </a:lnTo>
                  <a:lnTo>
                    <a:pt x="445994" y="703881"/>
                  </a:lnTo>
                  <a:lnTo>
                    <a:pt x="416907" y="714761"/>
                  </a:lnTo>
                  <a:lnTo>
                    <a:pt x="387167" y="723772"/>
                  </a:lnTo>
                  <a:lnTo>
                    <a:pt x="501463" y="723772"/>
                  </a:lnTo>
                  <a:lnTo>
                    <a:pt x="501463" y="676862"/>
                  </a:lnTo>
                  <a:close/>
                </a:path>
                <a:path w="502919" h="868680">
                  <a:moveTo>
                    <a:pt x="501863" y="676651"/>
                  </a:moveTo>
                  <a:lnTo>
                    <a:pt x="501463" y="676651"/>
                  </a:lnTo>
                  <a:lnTo>
                    <a:pt x="501463" y="676862"/>
                  </a:lnTo>
                  <a:lnTo>
                    <a:pt x="501863" y="676651"/>
                  </a:lnTo>
                  <a:close/>
                </a:path>
                <a:path w="502919" h="868680">
                  <a:moveTo>
                    <a:pt x="386767" y="260509"/>
                  </a:moveTo>
                  <a:lnTo>
                    <a:pt x="357042" y="262946"/>
                  </a:lnTo>
                  <a:lnTo>
                    <a:pt x="327845" y="268626"/>
                  </a:lnTo>
                  <a:lnTo>
                    <a:pt x="299434" y="277484"/>
                  </a:lnTo>
                  <a:lnTo>
                    <a:pt x="272070" y="289455"/>
                  </a:lnTo>
                  <a:lnTo>
                    <a:pt x="272070" y="361886"/>
                  </a:lnTo>
                  <a:lnTo>
                    <a:pt x="346790" y="361886"/>
                  </a:lnTo>
                  <a:lnTo>
                    <a:pt x="502530" y="289455"/>
                  </a:lnTo>
                  <a:lnTo>
                    <a:pt x="475069" y="277484"/>
                  </a:lnTo>
                  <a:lnTo>
                    <a:pt x="446535" y="268626"/>
                  </a:lnTo>
                  <a:lnTo>
                    <a:pt x="446721" y="268626"/>
                  </a:lnTo>
                  <a:lnTo>
                    <a:pt x="417132" y="262946"/>
                  </a:lnTo>
                  <a:lnTo>
                    <a:pt x="417661" y="262946"/>
                  </a:lnTo>
                  <a:lnTo>
                    <a:pt x="386767" y="260509"/>
                  </a:lnTo>
                  <a:close/>
                </a:path>
                <a:path w="502919" h="868680">
                  <a:moveTo>
                    <a:pt x="501197" y="145284"/>
                  </a:moveTo>
                  <a:lnTo>
                    <a:pt x="408562" y="145284"/>
                  </a:lnTo>
                  <a:lnTo>
                    <a:pt x="455218" y="150252"/>
                  </a:lnTo>
                  <a:lnTo>
                    <a:pt x="501197" y="160344"/>
                  </a:lnTo>
                  <a:lnTo>
                    <a:pt x="501197" y="145284"/>
                  </a:lnTo>
                  <a:close/>
                </a:path>
              </a:pathLst>
            </a:custGeom>
            <a:solidFill>
              <a:srgbClr val="A79C8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140688" y="1054430"/>
            <a:ext cx="214844" cy="216902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19265808" y="10573825"/>
            <a:ext cx="313055" cy="313055"/>
            <a:chOff x="19265808" y="10573825"/>
            <a:chExt cx="313055" cy="313055"/>
          </a:xfrm>
        </p:grpSpPr>
        <p:sp>
          <p:nvSpPr>
            <p:cNvPr id="9" name="object 9" descr=""/>
            <p:cNvSpPr/>
            <p:nvPr/>
          </p:nvSpPr>
          <p:spPr>
            <a:xfrm>
              <a:off x="19265808" y="10573825"/>
              <a:ext cx="313055" cy="313055"/>
            </a:xfrm>
            <a:custGeom>
              <a:avLst/>
              <a:gdLst/>
              <a:ahLst/>
              <a:cxnLst/>
              <a:rect l="l" t="t" r="r" b="b"/>
              <a:pathLst>
                <a:path w="313055" h="313054">
                  <a:moveTo>
                    <a:pt x="156391" y="0"/>
                  </a:moveTo>
                  <a:lnTo>
                    <a:pt x="106959" y="7972"/>
                  </a:lnTo>
                  <a:lnTo>
                    <a:pt x="64028" y="30174"/>
                  </a:lnTo>
                  <a:lnTo>
                    <a:pt x="30174" y="64028"/>
                  </a:lnTo>
                  <a:lnTo>
                    <a:pt x="7972" y="106959"/>
                  </a:lnTo>
                  <a:lnTo>
                    <a:pt x="0" y="156391"/>
                  </a:lnTo>
                  <a:lnTo>
                    <a:pt x="7972" y="205823"/>
                  </a:lnTo>
                  <a:lnTo>
                    <a:pt x="30174" y="248754"/>
                  </a:lnTo>
                  <a:lnTo>
                    <a:pt x="64028" y="282608"/>
                  </a:lnTo>
                  <a:lnTo>
                    <a:pt x="106959" y="304810"/>
                  </a:lnTo>
                  <a:lnTo>
                    <a:pt x="156391" y="312783"/>
                  </a:lnTo>
                  <a:lnTo>
                    <a:pt x="205823" y="304810"/>
                  </a:lnTo>
                  <a:lnTo>
                    <a:pt x="248754" y="282608"/>
                  </a:lnTo>
                  <a:lnTo>
                    <a:pt x="282608" y="248754"/>
                  </a:lnTo>
                  <a:lnTo>
                    <a:pt x="304810" y="205823"/>
                  </a:lnTo>
                  <a:lnTo>
                    <a:pt x="312783" y="156391"/>
                  </a:lnTo>
                  <a:lnTo>
                    <a:pt x="304810" y="106959"/>
                  </a:lnTo>
                  <a:lnTo>
                    <a:pt x="282608" y="64028"/>
                  </a:lnTo>
                  <a:lnTo>
                    <a:pt x="248754" y="30174"/>
                  </a:lnTo>
                  <a:lnTo>
                    <a:pt x="205823" y="7972"/>
                  </a:lnTo>
                  <a:lnTo>
                    <a:pt x="156391" y="0"/>
                  </a:lnTo>
                  <a:close/>
                </a:path>
              </a:pathLst>
            </a:custGeom>
            <a:solidFill>
              <a:srgbClr val="E151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377178" y="10650272"/>
              <a:ext cx="89350" cy="129783"/>
            </a:xfrm>
            <a:prstGeom prst="rect">
              <a:avLst/>
            </a:prstGeom>
          </p:spPr>
        </p:pic>
      </p:grpSp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1323" y="818896"/>
            <a:ext cx="14647841" cy="383655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93445" y="2679656"/>
            <a:ext cx="3056781" cy="923635"/>
          </a:xfrm>
          <a:prstGeom prst="rect">
            <a:avLst/>
          </a:prstGeom>
        </p:spPr>
      </p:pic>
      <p:sp>
        <p:nvSpPr>
          <p:cNvPr id="13" name="object 13" descr=""/>
          <p:cNvSpPr/>
          <p:nvPr/>
        </p:nvSpPr>
        <p:spPr>
          <a:xfrm>
            <a:off x="2313656" y="1915828"/>
            <a:ext cx="3141980" cy="212725"/>
          </a:xfrm>
          <a:custGeom>
            <a:avLst/>
            <a:gdLst/>
            <a:ahLst/>
            <a:cxnLst/>
            <a:rect l="l" t="t" r="r" b="b"/>
            <a:pathLst>
              <a:path w="3141979" h="212725">
                <a:moveTo>
                  <a:pt x="126329" y="2399"/>
                </a:moveTo>
                <a:lnTo>
                  <a:pt x="72833" y="2399"/>
                </a:lnTo>
                <a:lnTo>
                  <a:pt x="0" y="209607"/>
                </a:lnTo>
                <a:lnTo>
                  <a:pt x="47144" y="209607"/>
                </a:lnTo>
                <a:lnTo>
                  <a:pt x="62105" y="160487"/>
                </a:lnTo>
                <a:lnTo>
                  <a:pt x="182112" y="160487"/>
                </a:lnTo>
                <a:lnTo>
                  <a:pt x="169162" y="123788"/>
                </a:lnTo>
                <a:lnTo>
                  <a:pt x="73115" y="123788"/>
                </a:lnTo>
                <a:lnTo>
                  <a:pt x="88594" y="73633"/>
                </a:lnTo>
                <a:lnTo>
                  <a:pt x="92688" y="59847"/>
                </a:lnTo>
                <a:lnTo>
                  <a:pt x="94240" y="54483"/>
                </a:lnTo>
                <a:lnTo>
                  <a:pt x="95840" y="48837"/>
                </a:lnTo>
                <a:lnTo>
                  <a:pt x="97534" y="43097"/>
                </a:lnTo>
                <a:lnTo>
                  <a:pt x="98851" y="38298"/>
                </a:lnTo>
                <a:lnTo>
                  <a:pt x="99792" y="34440"/>
                </a:lnTo>
                <a:lnTo>
                  <a:pt x="137635" y="34440"/>
                </a:lnTo>
                <a:lnTo>
                  <a:pt x="126329" y="2399"/>
                </a:lnTo>
                <a:close/>
              </a:path>
              <a:path w="3141979" h="212725">
                <a:moveTo>
                  <a:pt x="182112" y="160487"/>
                </a:moveTo>
                <a:lnTo>
                  <a:pt x="137338" y="160487"/>
                </a:lnTo>
                <a:lnTo>
                  <a:pt x="152300" y="209607"/>
                </a:lnTo>
                <a:lnTo>
                  <a:pt x="199444" y="209607"/>
                </a:lnTo>
                <a:lnTo>
                  <a:pt x="182112" y="160487"/>
                </a:lnTo>
                <a:close/>
              </a:path>
              <a:path w="3141979" h="212725">
                <a:moveTo>
                  <a:pt x="137635" y="34440"/>
                </a:moveTo>
                <a:lnTo>
                  <a:pt x="99792" y="34440"/>
                </a:lnTo>
                <a:lnTo>
                  <a:pt x="100733" y="38298"/>
                </a:lnTo>
                <a:lnTo>
                  <a:pt x="101957" y="42862"/>
                </a:lnTo>
                <a:lnTo>
                  <a:pt x="103462" y="48132"/>
                </a:lnTo>
                <a:lnTo>
                  <a:pt x="105062" y="53307"/>
                </a:lnTo>
                <a:lnTo>
                  <a:pt x="106615" y="58436"/>
                </a:lnTo>
                <a:lnTo>
                  <a:pt x="108120" y="63517"/>
                </a:lnTo>
                <a:lnTo>
                  <a:pt x="109720" y="68504"/>
                </a:lnTo>
                <a:lnTo>
                  <a:pt x="110990" y="72598"/>
                </a:lnTo>
                <a:lnTo>
                  <a:pt x="111931" y="75797"/>
                </a:lnTo>
                <a:lnTo>
                  <a:pt x="126893" y="123788"/>
                </a:lnTo>
                <a:lnTo>
                  <a:pt x="169162" y="123788"/>
                </a:lnTo>
                <a:lnTo>
                  <a:pt x="137635" y="34440"/>
                </a:lnTo>
                <a:close/>
              </a:path>
              <a:path w="3141979" h="212725">
                <a:moveTo>
                  <a:pt x="291474" y="3246"/>
                </a:moveTo>
                <a:lnTo>
                  <a:pt x="225557" y="3246"/>
                </a:lnTo>
                <a:lnTo>
                  <a:pt x="225557" y="209607"/>
                </a:lnTo>
                <a:lnTo>
                  <a:pt x="269313" y="209607"/>
                </a:lnTo>
                <a:lnTo>
                  <a:pt x="269313" y="136209"/>
                </a:lnTo>
                <a:lnTo>
                  <a:pt x="288086" y="136209"/>
                </a:lnTo>
                <a:lnTo>
                  <a:pt x="326055" y="130704"/>
                </a:lnTo>
                <a:lnTo>
                  <a:pt x="358626" y="105191"/>
                </a:lnTo>
                <a:lnTo>
                  <a:pt x="361221" y="100357"/>
                </a:lnTo>
                <a:lnTo>
                  <a:pt x="269313" y="100357"/>
                </a:lnTo>
                <a:lnTo>
                  <a:pt x="269313" y="39098"/>
                </a:lnTo>
                <a:lnTo>
                  <a:pt x="362646" y="39098"/>
                </a:lnTo>
                <a:lnTo>
                  <a:pt x="357796" y="29817"/>
                </a:lnTo>
                <a:lnTo>
                  <a:pt x="349769" y="20466"/>
                </a:lnTo>
                <a:lnTo>
                  <a:pt x="339244" y="12932"/>
                </a:lnTo>
                <a:lnTo>
                  <a:pt x="326020" y="7551"/>
                </a:lnTo>
                <a:lnTo>
                  <a:pt x="310097" y="4322"/>
                </a:lnTo>
                <a:lnTo>
                  <a:pt x="291474" y="3246"/>
                </a:lnTo>
                <a:close/>
              </a:path>
              <a:path w="3141979" h="212725">
                <a:moveTo>
                  <a:pt x="362646" y="39098"/>
                </a:moveTo>
                <a:lnTo>
                  <a:pt x="289215" y="39098"/>
                </a:lnTo>
                <a:lnTo>
                  <a:pt x="297525" y="39566"/>
                </a:lnTo>
                <a:lnTo>
                  <a:pt x="304671" y="40968"/>
                </a:lnTo>
                <a:lnTo>
                  <a:pt x="310652" y="43306"/>
                </a:lnTo>
                <a:lnTo>
                  <a:pt x="315469" y="46579"/>
                </a:lnTo>
                <a:lnTo>
                  <a:pt x="321115" y="51472"/>
                </a:lnTo>
                <a:lnTo>
                  <a:pt x="323938" y="59000"/>
                </a:lnTo>
                <a:lnTo>
                  <a:pt x="323938" y="76409"/>
                </a:lnTo>
                <a:lnTo>
                  <a:pt x="291897" y="100357"/>
                </a:lnTo>
                <a:lnTo>
                  <a:pt x="361221" y="100357"/>
                </a:lnTo>
                <a:lnTo>
                  <a:pt x="368118" y="67610"/>
                </a:lnTo>
                <a:lnTo>
                  <a:pt x="366971" y="53389"/>
                </a:lnTo>
                <a:lnTo>
                  <a:pt x="363579" y="40968"/>
                </a:lnTo>
                <a:lnTo>
                  <a:pt x="363531" y="40792"/>
                </a:lnTo>
                <a:lnTo>
                  <a:pt x="362646" y="39098"/>
                </a:lnTo>
                <a:close/>
              </a:path>
              <a:path w="3141979" h="212725">
                <a:moveTo>
                  <a:pt x="450832" y="3246"/>
                </a:moveTo>
                <a:lnTo>
                  <a:pt x="407075" y="3246"/>
                </a:lnTo>
                <a:lnTo>
                  <a:pt x="407075" y="209607"/>
                </a:lnTo>
                <a:lnTo>
                  <a:pt x="450832" y="209607"/>
                </a:lnTo>
                <a:lnTo>
                  <a:pt x="450832" y="3246"/>
                </a:lnTo>
                <a:close/>
              </a:path>
              <a:path w="3141979" h="212725">
                <a:moveTo>
                  <a:pt x="665520" y="282"/>
                </a:moveTo>
                <a:lnTo>
                  <a:pt x="624022" y="8045"/>
                </a:lnTo>
                <a:lnTo>
                  <a:pt x="587906" y="37519"/>
                </a:lnTo>
                <a:lnTo>
                  <a:pt x="572265" y="73786"/>
                </a:lnTo>
                <a:lnTo>
                  <a:pt x="568692" y="106709"/>
                </a:lnTo>
                <a:lnTo>
                  <a:pt x="569309" y="122094"/>
                </a:lnTo>
                <a:lnTo>
                  <a:pt x="578572" y="162322"/>
                </a:lnTo>
                <a:lnTo>
                  <a:pt x="608919" y="199303"/>
                </a:lnTo>
                <a:lnTo>
                  <a:pt x="646183" y="211609"/>
                </a:lnTo>
                <a:lnTo>
                  <a:pt x="661427" y="212430"/>
                </a:lnTo>
                <a:lnTo>
                  <a:pt x="669481" y="212271"/>
                </a:lnTo>
                <a:lnTo>
                  <a:pt x="711350" y="204464"/>
                </a:lnTo>
                <a:lnTo>
                  <a:pt x="718169" y="201844"/>
                </a:lnTo>
                <a:lnTo>
                  <a:pt x="718169" y="176013"/>
                </a:lnTo>
                <a:lnTo>
                  <a:pt x="665520" y="176013"/>
                </a:lnTo>
                <a:lnTo>
                  <a:pt x="656902" y="175510"/>
                </a:lnTo>
                <a:lnTo>
                  <a:pt x="622205" y="151638"/>
                </a:lnTo>
                <a:lnTo>
                  <a:pt x="616809" y="136491"/>
                </a:lnTo>
                <a:lnTo>
                  <a:pt x="616736" y="136235"/>
                </a:lnTo>
                <a:lnTo>
                  <a:pt x="615059" y="127281"/>
                </a:lnTo>
                <a:lnTo>
                  <a:pt x="614054" y="117533"/>
                </a:lnTo>
                <a:lnTo>
                  <a:pt x="613719" y="106991"/>
                </a:lnTo>
                <a:lnTo>
                  <a:pt x="613930" y="99078"/>
                </a:lnTo>
                <a:lnTo>
                  <a:pt x="622658" y="61729"/>
                </a:lnTo>
                <a:lnTo>
                  <a:pt x="657146" y="36698"/>
                </a:lnTo>
                <a:lnTo>
                  <a:pt x="717251" y="36698"/>
                </a:lnTo>
                <a:lnTo>
                  <a:pt x="725933" y="14820"/>
                </a:lnTo>
                <a:lnTo>
                  <a:pt x="688598" y="2505"/>
                </a:lnTo>
                <a:lnTo>
                  <a:pt x="673213" y="529"/>
                </a:lnTo>
                <a:lnTo>
                  <a:pt x="665520" y="282"/>
                </a:lnTo>
                <a:close/>
              </a:path>
              <a:path w="3141979" h="212725">
                <a:moveTo>
                  <a:pt x="718169" y="165145"/>
                </a:moveTo>
                <a:lnTo>
                  <a:pt x="673895" y="176013"/>
                </a:lnTo>
                <a:lnTo>
                  <a:pt x="718169" y="176013"/>
                </a:lnTo>
                <a:lnTo>
                  <a:pt x="718169" y="165145"/>
                </a:lnTo>
                <a:close/>
              </a:path>
              <a:path w="3141979" h="212725">
                <a:moveTo>
                  <a:pt x="717251" y="36698"/>
                </a:moveTo>
                <a:lnTo>
                  <a:pt x="673048" y="36698"/>
                </a:lnTo>
                <a:lnTo>
                  <a:pt x="680718" y="38063"/>
                </a:lnTo>
                <a:lnTo>
                  <a:pt x="696338" y="43521"/>
                </a:lnTo>
                <a:lnTo>
                  <a:pt x="704101" y="46720"/>
                </a:lnTo>
                <a:lnTo>
                  <a:pt x="711818" y="50390"/>
                </a:lnTo>
                <a:lnTo>
                  <a:pt x="717251" y="36698"/>
                </a:lnTo>
                <a:close/>
              </a:path>
              <a:path w="3141979" h="212725">
                <a:moveTo>
                  <a:pt x="937657" y="2399"/>
                </a:moveTo>
                <a:lnTo>
                  <a:pt x="884161" y="2399"/>
                </a:lnTo>
                <a:lnTo>
                  <a:pt x="811328" y="209607"/>
                </a:lnTo>
                <a:lnTo>
                  <a:pt x="858472" y="209607"/>
                </a:lnTo>
                <a:lnTo>
                  <a:pt x="873434" y="160487"/>
                </a:lnTo>
                <a:lnTo>
                  <a:pt x="993440" y="160487"/>
                </a:lnTo>
                <a:lnTo>
                  <a:pt x="980491" y="123788"/>
                </a:lnTo>
                <a:lnTo>
                  <a:pt x="884444" y="123788"/>
                </a:lnTo>
                <a:lnTo>
                  <a:pt x="899923" y="73633"/>
                </a:lnTo>
                <a:lnTo>
                  <a:pt x="904016" y="59847"/>
                </a:lnTo>
                <a:lnTo>
                  <a:pt x="905569" y="54483"/>
                </a:lnTo>
                <a:lnTo>
                  <a:pt x="907169" y="48837"/>
                </a:lnTo>
                <a:lnTo>
                  <a:pt x="908863" y="43097"/>
                </a:lnTo>
                <a:lnTo>
                  <a:pt x="910180" y="38298"/>
                </a:lnTo>
                <a:lnTo>
                  <a:pt x="911121" y="34440"/>
                </a:lnTo>
                <a:lnTo>
                  <a:pt x="948963" y="34440"/>
                </a:lnTo>
                <a:lnTo>
                  <a:pt x="937657" y="2399"/>
                </a:lnTo>
                <a:close/>
              </a:path>
              <a:path w="3141979" h="212725">
                <a:moveTo>
                  <a:pt x="993440" y="160487"/>
                </a:moveTo>
                <a:lnTo>
                  <a:pt x="948667" y="160487"/>
                </a:lnTo>
                <a:lnTo>
                  <a:pt x="963629" y="209607"/>
                </a:lnTo>
                <a:lnTo>
                  <a:pt x="1010773" y="209607"/>
                </a:lnTo>
                <a:lnTo>
                  <a:pt x="993440" y="160487"/>
                </a:lnTo>
                <a:close/>
              </a:path>
              <a:path w="3141979" h="212725">
                <a:moveTo>
                  <a:pt x="948963" y="34440"/>
                </a:moveTo>
                <a:lnTo>
                  <a:pt x="911121" y="34440"/>
                </a:lnTo>
                <a:lnTo>
                  <a:pt x="912062" y="38298"/>
                </a:lnTo>
                <a:lnTo>
                  <a:pt x="913285" y="42862"/>
                </a:lnTo>
                <a:lnTo>
                  <a:pt x="914791" y="48132"/>
                </a:lnTo>
                <a:lnTo>
                  <a:pt x="916391" y="53307"/>
                </a:lnTo>
                <a:lnTo>
                  <a:pt x="917943" y="58436"/>
                </a:lnTo>
                <a:lnTo>
                  <a:pt x="919449" y="63517"/>
                </a:lnTo>
                <a:lnTo>
                  <a:pt x="921049" y="68504"/>
                </a:lnTo>
                <a:lnTo>
                  <a:pt x="922319" y="72598"/>
                </a:lnTo>
                <a:lnTo>
                  <a:pt x="923260" y="75797"/>
                </a:lnTo>
                <a:lnTo>
                  <a:pt x="938222" y="123788"/>
                </a:lnTo>
                <a:lnTo>
                  <a:pt x="980491" y="123788"/>
                </a:lnTo>
                <a:lnTo>
                  <a:pt x="948963" y="34440"/>
                </a:lnTo>
                <a:close/>
              </a:path>
              <a:path w="3141979" h="212725">
                <a:moveTo>
                  <a:pt x="1167308" y="3246"/>
                </a:moveTo>
                <a:lnTo>
                  <a:pt x="1036885" y="3246"/>
                </a:lnTo>
                <a:lnTo>
                  <a:pt x="1036885" y="209607"/>
                </a:lnTo>
                <a:lnTo>
                  <a:pt x="1080642" y="209607"/>
                </a:lnTo>
                <a:lnTo>
                  <a:pt x="1080642" y="39380"/>
                </a:lnTo>
                <a:lnTo>
                  <a:pt x="1167308" y="39380"/>
                </a:lnTo>
                <a:lnTo>
                  <a:pt x="1167308" y="3246"/>
                </a:lnTo>
                <a:close/>
              </a:path>
              <a:path w="3141979" h="212725">
                <a:moveTo>
                  <a:pt x="1265125" y="3246"/>
                </a:moveTo>
                <a:lnTo>
                  <a:pt x="1199208" y="3246"/>
                </a:lnTo>
                <a:lnTo>
                  <a:pt x="1199208" y="209607"/>
                </a:lnTo>
                <a:lnTo>
                  <a:pt x="1242964" y="209607"/>
                </a:lnTo>
                <a:lnTo>
                  <a:pt x="1242964" y="136209"/>
                </a:lnTo>
                <a:lnTo>
                  <a:pt x="1261737" y="136209"/>
                </a:lnTo>
                <a:lnTo>
                  <a:pt x="1299706" y="130704"/>
                </a:lnTo>
                <a:lnTo>
                  <a:pt x="1332276" y="105191"/>
                </a:lnTo>
                <a:lnTo>
                  <a:pt x="1334871" y="100357"/>
                </a:lnTo>
                <a:lnTo>
                  <a:pt x="1242964" y="100357"/>
                </a:lnTo>
                <a:lnTo>
                  <a:pt x="1242964" y="39098"/>
                </a:lnTo>
                <a:lnTo>
                  <a:pt x="1336296" y="39098"/>
                </a:lnTo>
                <a:lnTo>
                  <a:pt x="1331447" y="29817"/>
                </a:lnTo>
                <a:lnTo>
                  <a:pt x="1323419" y="20466"/>
                </a:lnTo>
                <a:lnTo>
                  <a:pt x="1312895" y="12932"/>
                </a:lnTo>
                <a:lnTo>
                  <a:pt x="1299671" y="7551"/>
                </a:lnTo>
                <a:lnTo>
                  <a:pt x="1283747" y="4322"/>
                </a:lnTo>
                <a:lnTo>
                  <a:pt x="1265125" y="3246"/>
                </a:lnTo>
                <a:close/>
              </a:path>
              <a:path w="3141979" h="212725">
                <a:moveTo>
                  <a:pt x="1336296" y="39098"/>
                </a:moveTo>
                <a:lnTo>
                  <a:pt x="1262866" y="39098"/>
                </a:lnTo>
                <a:lnTo>
                  <a:pt x="1271176" y="39566"/>
                </a:lnTo>
                <a:lnTo>
                  <a:pt x="1278322" y="40968"/>
                </a:lnTo>
                <a:lnTo>
                  <a:pt x="1284303" y="43306"/>
                </a:lnTo>
                <a:lnTo>
                  <a:pt x="1289120" y="46579"/>
                </a:lnTo>
                <a:lnTo>
                  <a:pt x="1294766" y="51472"/>
                </a:lnTo>
                <a:lnTo>
                  <a:pt x="1297589" y="59000"/>
                </a:lnTo>
                <a:lnTo>
                  <a:pt x="1297589" y="76409"/>
                </a:lnTo>
                <a:lnTo>
                  <a:pt x="1265548" y="100357"/>
                </a:lnTo>
                <a:lnTo>
                  <a:pt x="1334871" y="100357"/>
                </a:lnTo>
                <a:lnTo>
                  <a:pt x="1341769" y="67610"/>
                </a:lnTo>
                <a:lnTo>
                  <a:pt x="1340622" y="53389"/>
                </a:lnTo>
                <a:lnTo>
                  <a:pt x="1337230" y="40968"/>
                </a:lnTo>
                <a:lnTo>
                  <a:pt x="1337181" y="40792"/>
                </a:lnTo>
                <a:lnTo>
                  <a:pt x="1336296" y="39098"/>
                </a:lnTo>
                <a:close/>
              </a:path>
              <a:path w="3141979" h="212725">
                <a:moveTo>
                  <a:pt x="1499574" y="3246"/>
                </a:moveTo>
                <a:lnTo>
                  <a:pt x="1380726" y="3246"/>
                </a:lnTo>
                <a:lnTo>
                  <a:pt x="1380726" y="209607"/>
                </a:lnTo>
                <a:lnTo>
                  <a:pt x="1499574" y="209607"/>
                </a:lnTo>
                <a:lnTo>
                  <a:pt x="1499574" y="173473"/>
                </a:lnTo>
                <a:lnTo>
                  <a:pt x="1424483" y="173473"/>
                </a:lnTo>
                <a:lnTo>
                  <a:pt x="1424483" y="120259"/>
                </a:lnTo>
                <a:lnTo>
                  <a:pt x="1494352" y="120259"/>
                </a:lnTo>
                <a:lnTo>
                  <a:pt x="1494352" y="84407"/>
                </a:lnTo>
                <a:lnTo>
                  <a:pt x="1424483" y="84407"/>
                </a:lnTo>
                <a:lnTo>
                  <a:pt x="1424483" y="39098"/>
                </a:lnTo>
                <a:lnTo>
                  <a:pt x="1499574" y="39098"/>
                </a:lnTo>
                <a:lnTo>
                  <a:pt x="1499574" y="3246"/>
                </a:lnTo>
                <a:close/>
              </a:path>
              <a:path w="3141979" h="212725">
                <a:moveTo>
                  <a:pt x="1673188" y="3246"/>
                </a:moveTo>
                <a:lnTo>
                  <a:pt x="1542766" y="3246"/>
                </a:lnTo>
                <a:lnTo>
                  <a:pt x="1542766" y="209607"/>
                </a:lnTo>
                <a:lnTo>
                  <a:pt x="1586523" y="209607"/>
                </a:lnTo>
                <a:lnTo>
                  <a:pt x="1586523" y="39380"/>
                </a:lnTo>
                <a:lnTo>
                  <a:pt x="1673188" y="39380"/>
                </a:lnTo>
                <a:lnTo>
                  <a:pt x="1673188" y="3246"/>
                </a:lnTo>
                <a:close/>
              </a:path>
              <a:path w="3141979" h="212725">
                <a:moveTo>
                  <a:pt x="1805446" y="2399"/>
                </a:moveTo>
                <a:lnTo>
                  <a:pt x="1751950" y="2399"/>
                </a:lnTo>
                <a:lnTo>
                  <a:pt x="1679117" y="209607"/>
                </a:lnTo>
                <a:lnTo>
                  <a:pt x="1726261" y="209607"/>
                </a:lnTo>
                <a:lnTo>
                  <a:pt x="1741223" y="160487"/>
                </a:lnTo>
                <a:lnTo>
                  <a:pt x="1861229" y="160487"/>
                </a:lnTo>
                <a:lnTo>
                  <a:pt x="1848279" y="123788"/>
                </a:lnTo>
                <a:lnTo>
                  <a:pt x="1752232" y="123788"/>
                </a:lnTo>
                <a:lnTo>
                  <a:pt x="1767712" y="73633"/>
                </a:lnTo>
                <a:lnTo>
                  <a:pt x="1771805" y="59847"/>
                </a:lnTo>
                <a:lnTo>
                  <a:pt x="1773358" y="54483"/>
                </a:lnTo>
                <a:lnTo>
                  <a:pt x="1774957" y="48837"/>
                </a:lnTo>
                <a:lnTo>
                  <a:pt x="1776651" y="43097"/>
                </a:lnTo>
                <a:lnTo>
                  <a:pt x="1777969" y="38298"/>
                </a:lnTo>
                <a:lnTo>
                  <a:pt x="1778910" y="34440"/>
                </a:lnTo>
                <a:lnTo>
                  <a:pt x="1816752" y="34440"/>
                </a:lnTo>
                <a:lnTo>
                  <a:pt x="1805446" y="2399"/>
                </a:lnTo>
                <a:close/>
              </a:path>
              <a:path w="3141979" h="212725">
                <a:moveTo>
                  <a:pt x="1861229" y="160487"/>
                </a:moveTo>
                <a:lnTo>
                  <a:pt x="1816455" y="160487"/>
                </a:lnTo>
                <a:lnTo>
                  <a:pt x="1831417" y="209607"/>
                </a:lnTo>
                <a:lnTo>
                  <a:pt x="1878561" y="209607"/>
                </a:lnTo>
                <a:lnTo>
                  <a:pt x="1861229" y="160487"/>
                </a:lnTo>
                <a:close/>
              </a:path>
              <a:path w="3141979" h="212725">
                <a:moveTo>
                  <a:pt x="1816752" y="34440"/>
                </a:moveTo>
                <a:lnTo>
                  <a:pt x="1778910" y="34440"/>
                </a:lnTo>
                <a:lnTo>
                  <a:pt x="1779851" y="38298"/>
                </a:lnTo>
                <a:lnTo>
                  <a:pt x="1781074" y="42862"/>
                </a:lnTo>
                <a:lnTo>
                  <a:pt x="1782580" y="48132"/>
                </a:lnTo>
                <a:lnTo>
                  <a:pt x="1784179" y="53307"/>
                </a:lnTo>
                <a:lnTo>
                  <a:pt x="1785732" y="58436"/>
                </a:lnTo>
                <a:lnTo>
                  <a:pt x="1787237" y="63517"/>
                </a:lnTo>
                <a:lnTo>
                  <a:pt x="1788837" y="68504"/>
                </a:lnTo>
                <a:lnTo>
                  <a:pt x="1790108" y="72598"/>
                </a:lnTo>
                <a:lnTo>
                  <a:pt x="1791048" y="75797"/>
                </a:lnTo>
                <a:lnTo>
                  <a:pt x="1806010" y="123788"/>
                </a:lnTo>
                <a:lnTo>
                  <a:pt x="1848279" y="123788"/>
                </a:lnTo>
                <a:lnTo>
                  <a:pt x="1816752" y="34440"/>
                </a:lnTo>
                <a:close/>
              </a:path>
              <a:path w="3141979" h="212725">
                <a:moveTo>
                  <a:pt x="1984282" y="39663"/>
                </a:moveTo>
                <a:lnTo>
                  <a:pt x="1940526" y="39663"/>
                </a:lnTo>
                <a:lnTo>
                  <a:pt x="1940526" y="209607"/>
                </a:lnTo>
                <a:lnTo>
                  <a:pt x="1984282" y="209607"/>
                </a:lnTo>
                <a:lnTo>
                  <a:pt x="1984282" y="39663"/>
                </a:lnTo>
                <a:close/>
              </a:path>
              <a:path w="3141979" h="212725">
                <a:moveTo>
                  <a:pt x="2040319" y="3246"/>
                </a:moveTo>
                <a:lnTo>
                  <a:pt x="1884489" y="3246"/>
                </a:lnTo>
                <a:lnTo>
                  <a:pt x="1884489" y="39663"/>
                </a:lnTo>
                <a:lnTo>
                  <a:pt x="2040319" y="39663"/>
                </a:lnTo>
                <a:lnTo>
                  <a:pt x="2040319" y="3246"/>
                </a:lnTo>
                <a:close/>
              </a:path>
              <a:path w="3141979" h="212725">
                <a:moveTo>
                  <a:pt x="2161425" y="0"/>
                </a:moveTo>
                <a:lnTo>
                  <a:pt x="2117493" y="7383"/>
                </a:lnTo>
                <a:lnTo>
                  <a:pt x="2079347" y="38851"/>
                </a:lnTo>
                <a:lnTo>
                  <a:pt x="2065514" y="75903"/>
                </a:lnTo>
                <a:lnTo>
                  <a:pt x="2062903" y="105862"/>
                </a:lnTo>
                <a:lnTo>
                  <a:pt x="2063241" y="116572"/>
                </a:lnTo>
                <a:lnTo>
                  <a:pt x="2072212" y="159022"/>
                </a:lnTo>
                <a:lnTo>
                  <a:pt x="2100484" y="195704"/>
                </a:lnTo>
                <a:lnTo>
                  <a:pt x="2137571" y="210560"/>
                </a:lnTo>
                <a:lnTo>
                  <a:pt x="2161143" y="212430"/>
                </a:lnTo>
                <a:lnTo>
                  <a:pt x="2173352" y="211962"/>
                </a:lnTo>
                <a:lnTo>
                  <a:pt x="2213739" y="200732"/>
                </a:lnTo>
                <a:lnTo>
                  <a:pt x="2241069" y="175819"/>
                </a:lnTo>
                <a:lnTo>
                  <a:pt x="2162626" y="175819"/>
                </a:lnTo>
                <a:lnTo>
                  <a:pt x="2152392" y="175210"/>
                </a:lnTo>
                <a:lnTo>
                  <a:pt x="2117272" y="150730"/>
                </a:lnTo>
                <a:lnTo>
                  <a:pt x="2109240" y="117807"/>
                </a:lnTo>
                <a:lnTo>
                  <a:pt x="2109217" y="117586"/>
                </a:lnTo>
                <a:lnTo>
                  <a:pt x="2109112" y="116572"/>
                </a:lnTo>
                <a:lnTo>
                  <a:pt x="2108776" y="106144"/>
                </a:lnTo>
                <a:lnTo>
                  <a:pt x="2109112" y="95664"/>
                </a:lnTo>
                <a:lnTo>
                  <a:pt x="2121162" y="55048"/>
                </a:lnTo>
                <a:lnTo>
                  <a:pt x="2161425" y="36416"/>
                </a:lnTo>
                <a:lnTo>
                  <a:pt x="2241066" y="36416"/>
                </a:lnTo>
                <a:lnTo>
                  <a:pt x="2235529" y="28935"/>
                </a:lnTo>
                <a:lnTo>
                  <a:pt x="2192019" y="3281"/>
                </a:lnTo>
                <a:lnTo>
                  <a:pt x="2177472" y="820"/>
                </a:lnTo>
                <a:lnTo>
                  <a:pt x="2161425" y="0"/>
                </a:lnTo>
                <a:close/>
              </a:path>
              <a:path w="3141979" h="212725">
                <a:moveTo>
                  <a:pt x="2241066" y="36416"/>
                </a:moveTo>
                <a:lnTo>
                  <a:pt x="2161425" y="36416"/>
                </a:lnTo>
                <a:lnTo>
                  <a:pt x="2174349" y="37581"/>
                </a:lnTo>
                <a:lnTo>
                  <a:pt x="2185647" y="41180"/>
                </a:lnTo>
                <a:lnTo>
                  <a:pt x="2185479" y="41180"/>
                </a:lnTo>
                <a:lnTo>
                  <a:pt x="2194322" y="46897"/>
                </a:lnTo>
                <a:lnTo>
                  <a:pt x="2201371" y="55048"/>
                </a:lnTo>
                <a:lnTo>
                  <a:pt x="2213496" y="105862"/>
                </a:lnTo>
                <a:lnTo>
                  <a:pt x="2213510" y="106144"/>
                </a:lnTo>
                <a:lnTo>
                  <a:pt x="2213174" y="116572"/>
                </a:lnTo>
                <a:lnTo>
                  <a:pt x="2201335" y="157170"/>
                </a:lnTo>
                <a:lnTo>
                  <a:pt x="2159639" y="175819"/>
                </a:lnTo>
                <a:lnTo>
                  <a:pt x="2241069" y="175819"/>
                </a:lnTo>
                <a:lnTo>
                  <a:pt x="2256049" y="139544"/>
                </a:lnTo>
                <a:lnTo>
                  <a:pt x="2259383" y="106144"/>
                </a:lnTo>
                <a:lnTo>
                  <a:pt x="2258730" y="90776"/>
                </a:lnTo>
                <a:lnTo>
                  <a:pt x="2248797" y="50108"/>
                </a:lnTo>
                <a:lnTo>
                  <a:pt x="2242869" y="38851"/>
                </a:lnTo>
                <a:lnTo>
                  <a:pt x="2241066" y="36416"/>
                </a:lnTo>
                <a:close/>
              </a:path>
              <a:path w="3141979" h="212725">
                <a:moveTo>
                  <a:pt x="2368069" y="3246"/>
                </a:moveTo>
                <a:lnTo>
                  <a:pt x="2302152" y="3246"/>
                </a:lnTo>
                <a:lnTo>
                  <a:pt x="2302152" y="209607"/>
                </a:lnTo>
                <a:lnTo>
                  <a:pt x="2345908" y="209607"/>
                </a:lnTo>
                <a:lnTo>
                  <a:pt x="2345908" y="136209"/>
                </a:lnTo>
                <a:lnTo>
                  <a:pt x="2364681" y="136209"/>
                </a:lnTo>
                <a:lnTo>
                  <a:pt x="2402650" y="130704"/>
                </a:lnTo>
                <a:lnTo>
                  <a:pt x="2435221" y="105191"/>
                </a:lnTo>
                <a:lnTo>
                  <a:pt x="2437816" y="100357"/>
                </a:lnTo>
                <a:lnTo>
                  <a:pt x="2345908" y="100357"/>
                </a:lnTo>
                <a:lnTo>
                  <a:pt x="2345908" y="39098"/>
                </a:lnTo>
                <a:lnTo>
                  <a:pt x="2439240" y="39098"/>
                </a:lnTo>
                <a:lnTo>
                  <a:pt x="2434391" y="29817"/>
                </a:lnTo>
                <a:lnTo>
                  <a:pt x="2426363" y="20466"/>
                </a:lnTo>
                <a:lnTo>
                  <a:pt x="2415839" y="12932"/>
                </a:lnTo>
                <a:lnTo>
                  <a:pt x="2402615" y="7551"/>
                </a:lnTo>
                <a:lnTo>
                  <a:pt x="2386692" y="4322"/>
                </a:lnTo>
                <a:lnTo>
                  <a:pt x="2368069" y="3246"/>
                </a:lnTo>
                <a:close/>
              </a:path>
              <a:path w="3141979" h="212725">
                <a:moveTo>
                  <a:pt x="2439240" y="39098"/>
                </a:moveTo>
                <a:lnTo>
                  <a:pt x="2365810" y="39098"/>
                </a:lnTo>
                <a:lnTo>
                  <a:pt x="2374120" y="39566"/>
                </a:lnTo>
                <a:lnTo>
                  <a:pt x="2381266" y="40968"/>
                </a:lnTo>
                <a:lnTo>
                  <a:pt x="2387247" y="43306"/>
                </a:lnTo>
                <a:lnTo>
                  <a:pt x="2392064" y="46579"/>
                </a:lnTo>
                <a:lnTo>
                  <a:pt x="2397710" y="51472"/>
                </a:lnTo>
                <a:lnTo>
                  <a:pt x="2400533" y="59000"/>
                </a:lnTo>
                <a:lnTo>
                  <a:pt x="2400533" y="76409"/>
                </a:lnTo>
                <a:lnTo>
                  <a:pt x="2368492" y="100357"/>
                </a:lnTo>
                <a:lnTo>
                  <a:pt x="2437816" y="100357"/>
                </a:lnTo>
                <a:lnTo>
                  <a:pt x="2444713" y="67610"/>
                </a:lnTo>
                <a:lnTo>
                  <a:pt x="2443566" y="53389"/>
                </a:lnTo>
                <a:lnTo>
                  <a:pt x="2440174" y="40968"/>
                </a:lnTo>
                <a:lnTo>
                  <a:pt x="2440126" y="40792"/>
                </a:lnTo>
                <a:lnTo>
                  <a:pt x="2439240" y="39098"/>
                </a:lnTo>
                <a:close/>
              </a:path>
              <a:path w="3141979" h="212725">
                <a:moveTo>
                  <a:pt x="2584028" y="2399"/>
                </a:moveTo>
                <a:lnTo>
                  <a:pt x="2530532" y="2399"/>
                </a:lnTo>
                <a:lnTo>
                  <a:pt x="2457699" y="209607"/>
                </a:lnTo>
                <a:lnTo>
                  <a:pt x="2504843" y="209607"/>
                </a:lnTo>
                <a:lnTo>
                  <a:pt x="2519804" y="160487"/>
                </a:lnTo>
                <a:lnTo>
                  <a:pt x="2639811" y="160487"/>
                </a:lnTo>
                <a:lnTo>
                  <a:pt x="2626861" y="123788"/>
                </a:lnTo>
                <a:lnTo>
                  <a:pt x="2530814" y="123788"/>
                </a:lnTo>
                <a:lnTo>
                  <a:pt x="2546294" y="73633"/>
                </a:lnTo>
                <a:lnTo>
                  <a:pt x="2550387" y="59847"/>
                </a:lnTo>
                <a:lnTo>
                  <a:pt x="2551940" y="54483"/>
                </a:lnTo>
                <a:lnTo>
                  <a:pt x="2553539" y="48837"/>
                </a:lnTo>
                <a:lnTo>
                  <a:pt x="2555233" y="43097"/>
                </a:lnTo>
                <a:lnTo>
                  <a:pt x="2556550" y="38298"/>
                </a:lnTo>
                <a:lnTo>
                  <a:pt x="2557491" y="34440"/>
                </a:lnTo>
                <a:lnTo>
                  <a:pt x="2595334" y="34440"/>
                </a:lnTo>
                <a:lnTo>
                  <a:pt x="2584028" y="2399"/>
                </a:lnTo>
                <a:close/>
              </a:path>
              <a:path w="3141979" h="212725">
                <a:moveTo>
                  <a:pt x="2639811" y="160487"/>
                </a:moveTo>
                <a:lnTo>
                  <a:pt x="2595037" y="160487"/>
                </a:lnTo>
                <a:lnTo>
                  <a:pt x="2609999" y="209607"/>
                </a:lnTo>
                <a:lnTo>
                  <a:pt x="2657143" y="209607"/>
                </a:lnTo>
                <a:lnTo>
                  <a:pt x="2639811" y="160487"/>
                </a:lnTo>
                <a:close/>
              </a:path>
              <a:path w="3141979" h="212725">
                <a:moveTo>
                  <a:pt x="2595334" y="34440"/>
                </a:moveTo>
                <a:lnTo>
                  <a:pt x="2557491" y="34440"/>
                </a:lnTo>
                <a:lnTo>
                  <a:pt x="2558432" y="38298"/>
                </a:lnTo>
                <a:lnTo>
                  <a:pt x="2559656" y="42862"/>
                </a:lnTo>
                <a:lnTo>
                  <a:pt x="2561161" y="48132"/>
                </a:lnTo>
                <a:lnTo>
                  <a:pt x="2562761" y="53307"/>
                </a:lnTo>
                <a:lnTo>
                  <a:pt x="2564314" y="58436"/>
                </a:lnTo>
                <a:lnTo>
                  <a:pt x="2565819" y="63517"/>
                </a:lnTo>
                <a:lnTo>
                  <a:pt x="2567419" y="68504"/>
                </a:lnTo>
                <a:lnTo>
                  <a:pt x="2568689" y="72598"/>
                </a:lnTo>
                <a:lnTo>
                  <a:pt x="2569630" y="75797"/>
                </a:lnTo>
                <a:lnTo>
                  <a:pt x="2584592" y="123788"/>
                </a:lnTo>
                <a:lnTo>
                  <a:pt x="2626861" y="123788"/>
                </a:lnTo>
                <a:lnTo>
                  <a:pt x="2595334" y="34440"/>
                </a:lnTo>
                <a:close/>
              </a:path>
              <a:path w="3141979" h="212725">
                <a:moveTo>
                  <a:pt x="2742821" y="3246"/>
                </a:moveTo>
                <a:lnTo>
                  <a:pt x="2683256" y="3246"/>
                </a:lnTo>
                <a:lnTo>
                  <a:pt x="2683256" y="209607"/>
                </a:lnTo>
                <a:lnTo>
                  <a:pt x="2722354" y="209607"/>
                </a:lnTo>
                <a:lnTo>
                  <a:pt x="2722354" y="106568"/>
                </a:lnTo>
                <a:lnTo>
                  <a:pt x="2722166" y="98663"/>
                </a:lnTo>
                <a:lnTo>
                  <a:pt x="2721413" y="81161"/>
                </a:lnTo>
                <a:lnTo>
                  <a:pt x="2720992" y="72974"/>
                </a:lnTo>
                <a:lnTo>
                  <a:pt x="2720519" y="65211"/>
                </a:lnTo>
                <a:lnTo>
                  <a:pt x="2719686" y="47990"/>
                </a:lnTo>
                <a:lnTo>
                  <a:pt x="2719673" y="47708"/>
                </a:lnTo>
                <a:lnTo>
                  <a:pt x="2756581" y="47708"/>
                </a:lnTo>
                <a:lnTo>
                  <a:pt x="2742821" y="3246"/>
                </a:lnTo>
                <a:close/>
              </a:path>
              <a:path w="3141979" h="212725">
                <a:moveTo>
                  <a:pt x="2756581" y="47708"/>
                </a:moveTo>
                <a:lnTo>
                  <a:pt x="2720943" y="47708"/>
                </a:lnTo>
                <a:lnTo>
                  <a:pt x="2770627" y="209607"/>
                </a:lnTo>
                <a:lnTo>
                  <a:pt x="2810714" y="209607"/>
                </a:lnTo>
                <a:lnTo>
                  <a:pt x="2826701" y="161051"/>
                </a:lnTo>
                <a:lnTo>
                  <a:pt x="2791659" y="161051"/>
                </a:lnTo>
                <a:lnTo>
                  <a:pt x="2756669" y="47990"/>
                </a:lnTo>
                <a:lnTo>
                  <a:pt x="2756581" y="47708"/>
                </a:lnTo>
                <a:close/>
              </a:path>
              <a:path w="3141979" h="212725">
                <a:moveTo>
                  <a:pt x="2903873" y="47990"/>
                </a:moveTo>
                <a:lnTo>
                  <a:pt x="2865198" y="47990"/>
                </a:lnTo>
                <a:lnTo>
                  <a:pt x="2863975" y="72974"/>
                </a:lnTo>
                <a:lnTo>
                  <a:pt x="2863645" y="81019"/>
                </a:lnTo>
                <a:lnTo>
                  <a:pt x="2863363" y="89488"/>
                </a:lnTo>
                <a:lnTo>
                  <a:pt x="2863175" y="97957"/>
                </a:lnTo>
                <a:lnTo>
                  <a:pt x="2863081" y="209607"/>
                </a:lnTo>
                <a:lnTo>
                  <a:pt x="2903873" y="209607"/>
                </a:lnTo>
                <a:lnTo>
                  <a:pt x="2903873" y="47990"/>
                </a:lnTo>
                <a:close/>
              </a:path>
              <a:path w="3141979" h="212725">
                <a:moveTo>
                  <a:pt x="2903873" y="3246"/>
                </a:moveTo>
                <a:lnTo>
                  <a:pt x="2844308" y="3246"/>
                </a:lnTo>
                <a:lnTo>
                  <a:pt x="2792506" y="161051"/>
                </a:lnTo>
                <a:lnTo>
                  <a:pt x="2826701" y="161051"/>
                </a:lnTo>
                <a:lnTo>
                  <a:pt x="2863928" y="47990"/>
                </a:lnTo>
                <a:lnTo>
                  <a:pt x="2903873" y="47990"/>
                </a:lnTo>
                <a:lnTo>
                  <a:pt x="2903873" y="3246"/>
                </a:lnTo>
                <a:close/>
              </a:path>
              <a:path w="3141979" h="212725">
                <a:moveTo>
                  <a:pt x="2995338" y="3246"/>
                </a:moveTo>
                <a:lnTo>
                  <a:pt x="2955957" y="3246"/>
                </a:lnTo>
                <a:lnTo>
                  <a:pt x="2955957" y="209607"/>
                </a:lnTo>
                <a:lnTo>
                  <a:pt x="3008606" y="209607"/>
                </a:lnTo>
                <a:lnTo>
                  <a:pt x="3038683" y="159922"/>
                </a:lnTo>
                <a:lnTo>
                  <a:pt x="2993362" y="159922"/>
                </a:lnTo>
                <a:lnTo>
                  <a:pt x="2993550" y="158511"/>
                </a:lnTo>
                <a:lnTo>
                  <a:pt x="2993738" y="155688"/>
                </a:lnTo>
                <a:lnTo>
                  <a:pt x="2994115" y="147219"/>
                </a:lnTo>
                <a:lnTo>
                  <a:pt x="2994491" y="136632"/>
                </a:lnTo>
                <a:lnTo>
                  <a:pt x="2994773" y="130892"/>
                </a:lnTo>
                <a:lnTo>
                  <a:pt x="2994962" y="125058"/>
                </a:lnTo>
                <a:lnTo>
                  <a:pt x="2995056" y="119130"/>
                </a:lnTo>
                <a:lnTo>
                  <a:pt x="2995244" y="113202"/>
                </a:lnTo>
                <a:lnTo>
                  <a:pt x="2995338" y="3246"/>
                </a:lnTo>
                <a:close/>
              </a:path>
              <a:path w="3141979" h="212725">
                <a:moveTo>
                  <a:pt x="3141851" y="51519"/>
                </a:moveTo>
                <a:lnTo>
                  <a:pt x="3105435" y="51519"/>
                </a:lnTo>
                <a:lnTo>
                  <a:pt x="3103882" y="75232"/>
                </a:lnTo>
                <a:lnTo>
                  <a:pt x="3103600" y="81066"/>
                </a:lnTo>
                <a:lnTo>
                  <a:pt x="3103365" y="87089"/>
                </a:lnTo>
                <a:lnTo>
                  <a:pt x="3102988" y="99510"/>
                </a:lnTo>
                <a:lnTo>
                  <a:pt x="3102894" y="209607"/>
                </a:lnTo>
                <a:lnTo>
                  <a:pt x="3141851" y="209607"/>
                </a:lnTo>
                <a:lnTo>
                  <a:pt x="3141851" y="51519"/>
                </a:lnTo>
                <a:close/>
              </a:path>
              <a:path w="3141979" h="212725">
                <a:moveTo>
                  <a:pt x="3141851" y="3246"/>
                </a:moveTo>
                <a:lnTo>
                  <a:pt x="3089485" y="3246"/>
                </a:lnTo>
                <a:lnTo>
                  <a:pt x="2994209" y="159922"/>
                </a:lnTo>
                <a:lnTo>
                  <a:pt x="3038683" y="159922"/>
                </a:lnTo>
                <a:lnTo>
                  <a:pt x="3104306" y="51519"/>
                </a:lnTo>
                <a:lnTo>
                  <a:pt x="3141851" y="51519"/>
                </a:lnTo>
                <a:lnTo>
                  <a:pt x="3141851" y="3246"/>
                </a:lnTo>
                <a:close/>
              </a:path>
            </a:pathLst>
          </a:custGeom>
          <a:solidFill>
            <a:srgbClr val="64564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" name="object 1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73643" y="4002574"/>
            <a:ext cx="3628602" cy="926470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86065" y="5331753"/>
            <a:ext cx="3117676" cy="935922"/>
          </a:xfrm>
          <a:prstGeom prst="rect">
            <a:avLst/>
          </a:prstGeom>
        </p:spPr>
      </p:pic>
      <p:sp>
        <p:nvSpPr>
          <p:cNvPr id="16" name="object 16" descr=""/>
          <p:cNvSpPr/>
          <p:nvPr/>
        </p:nvSpPr>
        <p:spPr>
          <a:xfrm>
            <a:off x="1241029" y="2640770"/>
            <a:ext cx="422275" cy="542925"/>
          </a:xfrm>
          <a:custGeom>
            <a:avLst/>
            <a:gdLst/>
            <a:ahLst/>
            <a:cxnLst/>
            <a:rect l="l" t="t" r="r" b="b"/>
            <a:pathLst>
              <a:path w="422275" h="542925">
                <a:moveTo>
                  <a:pt x="305649" y="0"/>
                </a:moveTo>
                <a:lnTo>
                  <a:pt x="22158" y="0"/>
                </a:lnTo>
                <a:lnTo>
                  <a:pt x="14487" y="3177"/>
                </a:lnTo>
                <a:lnTo>
                  <a:pt x="3177" y="14487"/>
                </a:lnTo>
                <a:lnTo>
                  <a:pt x="0" y="22158"/>
                </a:lnTo>
                <a:lnTo>
                  <a:pt x="0" y="520653"/>
                </a:lnTo>
                <a:lnTo>
                  <a:pt x="3177" y="528324"/>
                </a:lnTo>
                <a:lnTo>
                  <a:pt x="14487" y="539635"/>
                </a:lnTo>
                <a:lnTo>
                  <a:pt x="22158" y="542812"/>
                </a:lnTo>
                <a:lnTo>
                  <a:pt x="400029" y="542812"/>
                </a:lnTo>
                <a:lnTo>
                  <a:pt x="407699" y="539635"/>
                </a:lnTo>
                <a:lnTo>
                  <a:pt x="419010" y="528324"/>
                </a:lnTo>
                <a:lnTo>
                  <a:pt x="422187" y="520653"/>
                </a:lnTo>
                <a:lnTo>
                  <a:pt x="422192" y="422187"/>
                </a:lnTo>
                <a:lnTo>
                  <a:pt x="120624" y="422187"/>
                </a:lnTo>
                <a:lnTo>
                  <a:pt x="120624" y="361874"/>
                </a:lnTo>
                <a:lnTo>
                  <a:pt x="422196" y="361874"/>
                </a:lnTo>
                <a:lnTo>
                  <a:pt x="422199" y="301562"/>
                </a:lnTo>
                <a:lnTo>
                  <a:pt x="120624" y="301562"/>
                </a:lnTo>
                <a:lnTo>
                  <a:pt x="120624" y="241249"/>
                </a:lnTo>
                <a:lnTo>
                  <a:pt x="422203" y="241249"/>
                </a:lnTo>
                <a:lnTo>
                  <a:pt x="422210" y="116656"/>
                </a:lnTo>
                <a:lnTo>
                  <a:pt x="320155" y="5950"/>
                </a:lnTo>
                <a:lnTo>
                  <a:pt x="309465" y="737"/>
                </a:lnTo>
                <a:lnTo>
                  <a:pt x="305649" y="0"/>
                </a:lnTo>
                <a:close/>
              </a:path>
              <a:path w="422275" h="542925">
                <a:moveTo>
                  <a:pt x="422196" y="361874"/>
                </a:moveTo>
                <a:lnTo>
                  <a:pt x="301562" y="361874"/>
                </a:lnTo>
                <a:lnTo>
                  <a:pt x="301562" y="422187"/>
                </a:lnTo>
                <a:lnTo>
                  <a:pt x="422192" y="422187"/>
                </a:lnTo>
                <a:lnTo>
                  <a:pt x="422196" y="361874"/>
                </a:lnTo>
                <a:close/>
              </a:path>
              <a:path w="422275" h="542925">
                <a:moveTo>
                  <a:pt x="422203" y="241249"/>
                </a:moveTo>
                <a:lnTo>
                  <a:pt x="241249" y="241249"/>
                </a:lnTo>
                <a:lnTo>
                  <a:pt x="241249" y="301562"/>
                </a:lnTo>
                <a:lnTo>
                  <a:pt x="422199" y="301562"/>
                </a:lnTo>
                <a:lnTo>
                  <a:pt x="422203" y="241249"/>
                </a:lnTo>
                <a:close/>
              </a:path>
            </a:pathLst>
          </a:custGeom>
          <a:solidFill>
            <a:srgbClr val="D0C6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723529" y="3002649"/>
            <a:ext cx="422275" cy="542925"/>
          </a:xfrm>
          <a:custGeom>
            <a:avLst/>
            <a:gdLst/>
            <a:ahLst/>
            <a:cxnLst/>
            <a:rect l="l" t="t" r="r" b="b"/>
            <a:pathLst>
              <a:path w="422275" h="542925">
                <a:moveTo>
                  <a:pt x="305649" y="0"/>
                </a:moveTo>
                <a:lnTo>
                  <a:pt x="22158" y="0"/>
                </a:lnTo>
                <a:lnTo>
                  <a:pt x="14487" y="3177"/>
                </a:lnTo>
                <a:lnTo>
                  <a:pt x="3177" y="14487"/>
                </a:lnTo>
                <a:lnTo>
                  <a:pt x="0" y="22158"/>
                </a:lnTo>
                <a:lnTo>
                  <a:pt x="0" y="520653"/>
                </a:lnTo>
                <a:lnTo>
                  <a:pt x="3177" y="528324"/>
                </a:lnTo>
                <a:lnTo>
                  <a:pt x="14487" y="539635"/>
                </a:lnTo>
                <a:lnTo>
                  <a:pt x="22158" y="542812"/>
                </a:lnTo>
                <a:lnTo>
                  <a:pt x="400029" y="542812"/>
                </a:lnTo>
                <a:lnTo>
                  <a:pt x="407699" y="539635"/>
                </a:lnTo>
                <a:lnTo>
                  <a:pt x="419010" y="528324"/>
                </a:lnTo>
                <a:lnTo>
                  <a:pt x="422187" y="520653"/>
                </a:lnTo>
                <a:lnTo>
                  <a:pt x="422192" y="422187"/>
                </a:lnTo>
                <a:lnTo>
                  <a:pt x="120624" y="422187"/>
                </a:lnTo>
                <a:lnTo>
                  <a:pt x="120624" y="361874"/>
                </a:lnTo>
                <a:lnTo>
                  <a:pt x="422196" y="361874"/>
                </a:lnTo>
                <a:lnTo>
                  <a:pt x="422199" y="301562"/>
                </a:lnTo>
                <a:lnTo>
                  <a:pt x="120624" y="301562"/>
                </a:lnTo>
                <a:lnTo>
                  <a:pt x="120624" y="241249"/>
                </a:lnTo>
                <a:lnTo>
                  <a:pt x="422203" y="241249"/>
                </a:lnTo>
                <a:lnTo>
                  <a:pt x="422210" y="116656"/>
                </a:lnTo>
                <a:lnTo>
                  <a:pt x="320155" y="5950"/>
                </a:lnTo>
                <a:lnTo>
                  <a:pt x="309465" y="737"/>
                </a:lnTo>
                <a:lnTo>
                  <a:pt x="305649" y="0"/>
                </a:lnTo>
                <a:close/>
              </a:path>
              <a:path w="422275" h="542925">
                <a:moveTo>
                  <a:pt x="422196" y="361874"/>
                </a:moveTo>
                <a:lnTo>
                  <a:pt x="301562" y="361874"/>
                </a:lnTo>
                <a:lnTo>
                  <a:pt x="301562" y="422187"/>
                </a:lnTo>
                <a:lnTo>
                  <a:pt x="422192" y="422187"/>
                </a:lnTo>
                <a:lnTo>
                  <a:pt x="422196" y="361874"/>
                </a:lnTo>
                <a:close/>
              </a:path>
              <a:path w="422275" h="542925">
                <a:moveTo>
                  <a:pt x="422203" y="241249"/>
                </a:moveTo>
                <a:lnTo>
                  <a:pt x="241249" y="241249"/>
                </a:lnTo>
                <a:lnTo>
                  <a:pt x="241249" y="301562"/>
                </a:lnTo>
                <a:lnTo>
                  <a:pt x="422199" y="301562"/>
                </a:lnTo>
                <a:lnTo>
                  <a:pt x="422203" y="241249"/>
                </a:lnTo>
                <a:close/>
              </a:path>
            </a:pathLst>
          </a:custGeom>
          <a:solidFill>
            <a:srgbClr val="D0C6B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" name="object 18" descr=""/>
          <p:cNvGrpSpPr/>
          <p:nvPr/>
        </p:nvGrpSpPr>
        <p:grpSpPr>
          <a:xfrm>
            <a:off x="1723529" y="2640769"/>
            <a:ext cx="271780" cy="283845"/>
            <a:chOff x="1723529" y="2640769"/>
            <a:chExt cx="271780" cy="283845"/>
          </a:xfrm>
        </p:grpSpPr>
        <p:sp>
          <p:nvSpPr>
            <p:cNvPr id="19" name="object 19" descr=""/>
            <p:cNvSpPr/>
            <p:nvPr/>
          </p:nvSpPr>
          <p:spPr>
            <a:xfrm>
              <a:off x="1723529" y="2640769"/>
              <a:ext cx="163195" cy="266700"/>
            </a:xfrm>
            <a:custGeom>
              <a:avLst/>
              <a:gdLst/>
              <a:ahLst/>
              <a:cxnLst/>
              <a:rect l="l" t="t" r="r" b="b"/>
              <a:pathLst>
                <a:path w="163194" h="266700">
                  <a:moveTo>
                    <a:pt x="120648" y="0"/>
                  </a:moveTo>
                  <a:lnTo>
                    <a:pt x="3152" y="117529"/>
                  </a:lnTo>
                  <a:lnTo>
                    <a:pt x="0" y="125172"/>
                  </a:lnTo>
                  <a:lnTo>
                    <a:pt x="0" y="141106"/>
                  </a:lnTo>
                  <a:lnTo>
                    <a:pt x="3152" y="148749"/>
                  </a:lnTo>
                  <a:lnTo>
                    <a:pt x="120648" y="266279"/>
                  </a:lnTo>
                  <a:lnTo>
                    <a:pt x="163169" y="223457"/>
                  </a:lnTo>
                  <a:lnTo>
                    <a:pt x="72700" y="132988"/>
                  </a:lnTo>
                  <a:lnTo>
                    <a:pt x="163169" y="42520"/>
                  </a:lnTo>
                  <a:lnTo>
                    <a:pt x="120648" y="0"/>
                  </a:lnTo>
                  <a:close/>
                </a:path>
              </a:pathLst>
            </a:custGeom>
            <a:solidFill>
              <a:srgbClr val="D0C6B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56491" y="2743596"/>
              <a:ext cx="138417" cy="180937"/>
            </a:xfrm>
            <a:prstGeom prst="rect">
              <a:avLst/>
            </a:prstGeom>
          </p:spPr>
        </p:pic>
      </p:grpSp>
      <p:grpSp>
        <p:nvGrpSpPr>
          <p:cNvPr id="21" name="object 21" descr=""/>
          <p:cNvGrpSpPr/>
          <p:nvPr/>
        </p:nvGrpSpPr>
        <p:grpSpPr>
          <a:xfrm>
            <a:off x="1391811" y="3261691"/>
            <a:ext cx="271780" cy="283845"/>
            <a:chOff x="1391811" y="3261691"/>
            <a:chExt cx="271780" cy="283845"/>
          </a:xfrm>
        </p:grpSpPr>
        <p:sp>
          <p:nvSpPr>
            <p:cNvPr id="22" name="object 22" descr=""/>
            <p:cNvSpPr/>
            <p:nvPr/>
          </p:nvSpPr>
          <p:spPr>
            <a:xfrm>
              <a:off x="1500099" y="3279176"/>
              <a:ext cx="163195" cy="266700"/>
            </a:xfrm>
            <a:custGeom>
              <a:avLst/>
              <a:gdLst/>
              <a:ahLst/>
              <a:cxnLst/>
              <a:rect l="l" t="t" r="r" b="b"/>
              <a:pathLst>
                <a:path w="163194" h="266700">
                  <a:moveTo>
                    <a:pt x="42520" y="0"/>
                  </a:moveTo>
                  <a:lnTo>
                    <a:pt x="0" y="42821"/>
                  </a:lnTo>
                  <a:lnTo>
                    <a:pt x="90468" y="133290"/>
                  </a:lnTo>
                  <a:lnTo>
                    <a:pt x="0" y="223759"/>
                  </a:lnTo>
                  <a:lnTo>
                    <a:pt x="42520" y="266279"/>
                  </a:lnTo>
                  <a:lnTo>
                    <a:pt x="160016" y="148749"/>
                  </a:lnTo>
                  <a:lnTo>
                    <a:pt x="163169" y="141106"/>
                  </a:lnTo>
                  <a:lnTo>
                    <a:pt x="163169" y="125172"/>
                  </a:lnTo>
                  <a:lnTo>
                    <a:pt x="160016" y="117529"/>
                  </a:lnTo>
                  <a:lnTo>
                    <a:pt x="42520" y="0"/>
                  </a:lnTo>
                  <a:close/>
                </a:path>
              </a:pathLst>
            </a:custGeom>
            <a:solidFill>
              <a:srgbClr val="D0C6B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91811" y="3261691"/>
              <a:ext cx="138417" cy="180937"/>
            </a:xfrm>
            <a:prstGeom prst="rect">
              <a:avLst/>
            </a:prstGeom>
          </p:spPr>
        </p:pic>
      </p:grpSp>
      <p:grpSp>
        <p:nvGrpSpPr>
          <p:cNvPr id="24" name="object 24" descr=""/>
          <p:cNvGrpSpPr/>
          <p:nvPr/>
        </p:nvGrpSpPr>
        <p:grpSpPr>
          <a:xfrm>
            <a:off x="1705276" y="5741440"/>
            <a:ext cx="443230" cy="448309"/>
            <a:chOff x="1705276" y="5741440"/>
            <a:chExt cx="443230" cy="448309"/>
          </a:xfrm>
        </p:grpSpPr>
        <p:pic>
          <p:nvPicPr>
            <p:cNvPr id="25" name="object 2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74374" y="6013918"/>
              <a:ext cx="173658" cy="175492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1705276" y="5741440"/>
              <a:ext cx="337185" cy="341630"/>
            </a:xfrm>
            <a:custGeom>
              <a:avLst/>
              <a:gdLst/>
              <a:ahLst/>
              <a:cxnLst/>
              <a:rect l="l" t="t" r="r" b="b"/>
              <a:pathLst>
                <a:path w="337185" h="341629">
                  <a:moveTo>
                    <a:pt x="168520" y="0"/>
                  </a:moveTo>
                  <a:lnTo>
                    <a:pt x="123735" y="6103"/>
                  </a:lnTo>
                  <a:lnTo>
                    <a:pt x="83470" y="23323"/>
                  </a:lnTo>
                  <a:lnTo>
                    <a:pt x="49340" y="50023"/>
                  </a:lnTo>
                  <a:lnTo>
                    <a:pt x="22961" y="84569"/>
                  </a:lnTo>
                  <a:lnTo>
                    <a:pt x="5949" y="125326"/>
                  </a:lnTo>
                  <a:lnTo>
                    <a:pt x="0" y="170052"/>
                  </a:lnTo>
                  <a:lnTo>
                    <a:pt x="33" y="171510"/>
                  </a:lnTo>
                  <a:lnTo>
                    <a:pt x="5949" y="215987"/>
                  </a:lnTo>
                  <a:lnTo>
                    <a:pt x="22961" y="256743"/>
                  </a:lnTo>
                  <a:lnTo>
                    <a:pt x="49340" y="291289"/>
                  </a:lnTo>
                  <a:lnTo>
                    <a:pt x="83470" y="317990"/>
                  </a:lnTo>
                  <a:lnTo>
                    <a:pt x="123735" y="335210"/>
                  </a:lnTo>
                  <a:lnTo>
                    <a:pt x="168520" y="341313"/>
                  </a:lnTo>
                  <a:lnTo>
                    <a:pt x="213304" y="335210"/>
                  </a:lnTo>
                  <a:lnTo>
                    <a:pt x="253570" y="317990"/>
                  </a:lnTo>
                  <a:lnTo>
                    <a:pt x="287700" y="291289"/>
                  </a:lnTo>
                  <a:lnTo>
                    <a:pt x="314079" y="256743"/>
                  </a:lnTo>
                  <a:lnTo>
                    <a:pt x="320331" y="241763"/>
                  </a:lnTo>
                  <a:lnTo>
                    <a:pt x="146040" y="241763"/>
                  </a:lnTo>
                  <a:lnTo>
                    <a:pt x="138453" y="238350"/>
                  </a:lnTo>
                  <a:lnTo>
                    <a:pt x="133114" y="232662"/>
                  </a:lnTo>
                  <a:lnTo>
                    <a:pt x="84782" y="179758"/>
                  </a:lnTo>
                  <a:lnTo>
                    <a:pt x="78916" y="170052"/>
                  </a:lnTo>
                  <a:lnTo>
                    <a:pt x="77265" y="159279"/>
                  </a:lnTo>
                  <a:lnTo>
                    <a:pt x="79723" y="148720"/>
                  </a:lnTo>
                  <a:lnTo>
                    <a:pt x="86186" y="139654"/>
                  </a:lnTo>
                  <a:lnTo>
                    <a:pt x="95657" y="133716"/>
                  </a:lnTo>
                  <a:lnTo>
                    <a:pt x="106313" y="132045"/>
                  </a:lnTo>
                  <a:lnTo>
                    <a:pt x="189617" y="132045"/>
                  </a:lnTo>
                  <a:lnTo>
                    <a:pt x="210951" y="108651"/>
                  </a:lnTo>
                  <a:lnTo>
                    <a:pt x="220066" y="101985"/>
                  </a:lnTo>
                  <a:lnTo>
                    <a:pt x="230551" y="99478"/>
                  </a:lnTo>
                  <a:lnTo>
                    <a:pt x="320302" y="99478"/>
                  </a:lnTo>
                  <a:lnTo>
                    <a:pt x="314079" y="84569"/>
                  </a:lnTo>
                  <a:lnTo>
                    <a:pt x="287700" y="50023"/>
                  </a:lnTo>
                  <a:lnTo>
                    <a:pt x="253570" y="23323"/>
                  </a:lnTo>
                  <a:lnTo>
                    <a:pt x="213304" y="6103"/>
                  </a:lnTo>
                  <a:lnTo>
                    <a:pt x="168520" y="0"/>
                  </a:lnTo>
                  <a:close/>
                </a:path>
                <a:path w="337185" h="341629">
                  <a:moveTo>
                    <a:pt x="320302" y="99478"/>
                  </a:moveTo>
                  <a:lnTo>
                    <a:pt x="230551" y="99478"/>
                  </a:lnTo>
                  <a:lnTo>
                    <a:pt x="241141" y="101131"/>
                  </a:lnTo>
                  <a:lnTo>
                    <a:pt x="250572" y="106944"/>
                  </a:lnTo>
                  <a:lnTo>
                    <a:pt x="257158" y="116171"/>
                  </a:lnTo>
                  <a:lnTo>
                    <a:pt x="259635" y="126783"/>
                  </a:lnTo>
                  <a:lnTo>
                    <a:pt x="258001" y="137503"/>
                  </a:lnTo>
                  <a:lnTo>
                    <a:pt x="252258" y="147049"/>
                  </a:lnTo>
                  <a:lnTo>
                    <a:pt x="252258" y="147333"/>
                  </a:lnTo>
                  <a:lnTo>
                    <a:pt x="174140" y="232662"/>
                  </a:lnTo>
                  <a:lnTo>
                    <a:pt x="168801" y="238635"/>
                  </a:lnTo>
                  <a:lnTo>
                    <a:pt x="161214" y="241763"/>
                  </a:lnTo>
                  <a:lnTo>
                    <a:pt x="320331" y="241763"/>
                  </a:lnTo>
                  <a:lnTo>
                    <a:pt x="331091" y="215987"/>
                  </a:lnTo>
                  <a:lnTo>
                    <a:pt x="337007" y="171510"/>
                  </a:lnTo>
                  <a:lnTo>
                    <a:pt x="337040" y="170052"/>
                  </a:lnTo>
                  <a:lnTo>
                    <a:pt x="331091" y="125326"/>
                  </a:lnTo>
                  <a:lnTo>
                    <a:pt x="320302" y="99478"/>
                  </a:lnTo>
                  <a:close/>
                </a:path>
                <a:path w="337185" h="341629">
                  <a:moveTo>
                    <a:pt x="189617" y="132045"/>
                  </a:moveTo>
                  <a:lnTo>
                    <a:pt x="106313" y="132045"/>
                  </a:lnTo>
                  <a:lnTo>
                    <a:pt x="116811" y="134534"/>
                  </a:lnTo>
                  <a:lnTo>
                    <a:pt x="125808" y="141076"/>
                  </a:lnTo>
                  <a:lnTo>
                    <a:pt x="153627" y="171510"/>
                  </a:lnTo>
                  <a:lnTo>
                    <a:pt x="189617" y="132045"/>
                  </a:lnTo>
                  <a:close/>
                </a:path>
              </a:pathLst>
            </a:custGeom>
            <a:solidFill>
              <a:srgbClr val="D0C6B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/>
          <p:nvPr/>
        </p:nvSpPr>
        <p:spPr>
          <a:xfrm>
            <a:off x="1304759" y="5336127"/>
            <a:ext cx="562610" cy="711200"/>
          </a:xfrm>
          <a:custGeom>
            <a:avLst/>
            <a:gdLst/>
            <a:ahLst/>
            <a:cxnLst/>
            <a:rect l="l" t="t" r="r" b="b"/>
            <a:pathLst>
              <a:path w="562610" h="711200">
                <a:moveTo>
                  <a:pt x="542290" y="164312"/>
                </a:moveTo>
                <a:lnTo>
                  <a:pt x="466382" y="164312"/>
                </a:lnTo>
                <a:lnTo>
                  <a:pt x="466382" y="16992"/>
                </a:lnTo>
                <a:lnTo>
                  <a:pt x="393407" y="16992"/>
                </a:lnTo>
                <a:lnTo>
                  <a:pt x="393407" y="164312"/>
                </a:lnTo>
                <a:lnTo>
                  <a:pt x="396443" y="164312"/>
                </a:lnTo>
                <a:lnTo>
                  <a:pt x="396443" y="170662"/>
                </a:lnTo>
                <a:lnTo>
                  <a:pt x="542290" y="170662"/>
                </a:lnTo>
                <a:lnTo>
                  <a:pt x="542290" y="164312"/>
                </a:lnTo>
                <a:close/>
              </a:path>
              <a:path w="562610" h="711200">
                <a:moveTo>
                  <a:pt x="562000" y="227545"/>
                </a:moveTo>
                <a:lnTo>
                  <a:pt x="407454" y="227545"/>
                </a:lnTo>
                <a:lnTo>
                  <a:pt x="393407" y="224675"/>
                </a:lnTo>
                <a:lnTo>
                  <a:pt x="393407" y="312877"/>
                </a:lnTo>
                <a:lnTo>
                  <a:pt x="391185" y="323913"/>
                </a:lnTo>
                <a:lnTo>
                  <a:pt x="385152" y="332955"/>
                </a:lnTo>
                <a:lnTo>
                  <a:pt x="376212" y="339077"/>
                </a:lnTo>
                <a:lnTo>
                  <a:pt x="365302" y="341312"/>
                </a:lnTo>
                <a:lnTo>
                  <a:pt x="309105" y="341312"/>
                </a:lnTo>
                <a:lnTo>
                  <a:pt x="309105" y="440867"/>
                </a:lnTo>
                <a:lnTo>
                  <a:pt x="309105" y="568858"/>
                </a:lnTo>
                <a:lnTo>
                  <a:pt x="306882" y="579907"/>
                </a:lnTo>
                <a:lnTo>
                  <a:pt x="300850" y="588949"/>
                </a:lnTo>
                <a:lnTo>
                  <a:pt x="291909" y="595058"/>
                </a:lnTo>
                <a:lnTo>
                  <a:pt x="281000" y="597306"/>
                </a:lnTo>
                <a:lnTo>
                  <a:pt x="112407" y="597306"/>
                </a:lnTo>
                <a:lnTo>
                  <a:pt x="101498" y="595058"/>
                </a:lnTo>
                <a:lnTo>
                  <a:pt x="92557" y="588949"/>
                </a:lnTo>
                <a:lnTo>
                  <a:pt x="86525" y="579907"/>
                </a:lnTo>
                <a:lnTo>
                  <a:pt x="84302" y="568858"/>
                </a:lnTo>
                <a:lnTo>
                  <a:pt x="86525" y="557809"/>
                </a:lnTo>
                <a:lnTo>
                  <a:pt x="281000" y="540410"/>
                </a:lnTo>
                <a:lnTo>
                  <a:pt x="309105" y="568858"/>
                </a:lnTo>
                <a:lnTo>
                  <a:pt x="309105" y="440867"/>
                </a:lnTo>
                <a:lnTo>
                  <a:pt x="306882" y="451904"/>
                </a:lnTo>
                <a:lnTo>
                  <a:pt x="300850" y="460959"/>
                </a:lnTo>
                <a:lnTo>
                  <a:pt x="291909" y="467067"/>
                </a:lnTo>
                <a:lnTo>
                  <a:pt x="281000" y="469303"/>
                </a:lnTo>
                <a:lnTo>
                  <a:pt x="112407" y="469303"/>
                </a:lnTo>
                <a:lnTo>
                  <a:pt x="101498" y="467067"/>
                </a:lnTo>
                <a:lnTo>
                  <a:pt x="92557" y="460959"/>
                </a:lnTo>
                <a:lnTo>
                  <a:pt x="86525" y="451904"/>
                </a:lnTo>
                <a:lnTo>
                  <a:pt x="84302" y="440867"/>
                </a:lnTo>
                <a:lnTo>
                  <a:pt x="86525" y="429818"/>
                </a:lnTo>
                <a:lnTo>
                  <a:pt x="92557" y="420776"/>
                </a:lnTo>
                <a:lnTo>
                  <a:pt x="101498" y="414667"/>
                </a:lnTo>
                <a:lnTo>
                  <a:pt x="112407" y="412419"/>
                </a:lnTo>
                <a:lnTo>
                  <a:pt x="281000" y="412419"/>
                </a:lnTo>
                <a:lnTo>
                  <a:pt x="291909" y="414667"/>
                </a:lnTo>
                <a:lnTo>
                  <a:pt x="300850" y="420776"/>
                </a:lnTo>
                <a:lnTo>
                  <a:pt x="306882" y="429818"/>
                </a:lnTo>
                <a:lnTo>
                  <a:pt x="309105" y="440867"/>
                </a:lnTo>
                <a:lnTo>
                  <a:pt x="309105" y="341312"/>
                </a:lnTo>
                <a:lnTo>
                  <a:pt x="112407" y="341312"/>
                </a:lnTo>
                <a:lnTo>
                  <a:pt x="101498" y="339077"/>
                </a:lnTo>
                <a:lnTo>
                  <a:pt x="92557" y="332955"/>
                </a:lnTo>
                <a:lnTo>
                  <a:pt x="86525" y="323913"/>
                </a:lnTo>
                <a:lnTo>
                  <a:pt x="84302" y="312877"/>
                </a:lnTo>
                <a:lnTo>
                  <a:pt x="86525" y="301828"/>
                </a:lnTo>
                <a:lnTo>
                  <a:pt x="92557" y="292785"/>
                </a:lnTo>
                <a:lnTo>
                  <a:pt x="101498" y="286677"/>
                </a:lnTo>
                <a:lnTo>
                  <a:pt x="112407" y="284429"/>
                </a:lnTo>
                <a:lnTo>
                  <a:pt x="365302" y="284429"/>
                </a:lnTo>
                <a:lnTo>
                  <a:pt x="376212" y="286677"/>
                </a:lnTo>
                <a:lnTo>
                  <a:pt x="385152" y="292785"/>
                </a:lnTo>
                <a:lnTo>
                  <a:pt x="391185" y="301828"/>
                </a:lnTo>
                <a:lnTo>
                  <a:pt x="393407" y="312877"/>
                </a:lnTo>
                <a:lnTo>
                  <a:pt x="393407" y="224675"/>
                </a:lnTo>
                <a:lnTo>
                  <a:pt x="380123" y="221957"/>
                </a:lnTo>
                <a:lnTo>
                  <a:pt x="357784" y="206705"/>
                </a:lnTo>
                <a:lnTo>
                  <a:pt x="342722" y="184111"/>
                </a:lnTo>
                <a:lnTo>
                  <a:pt x="337210" y="156438"/>
                </a:lnTo>
                <a:lnTo>
                  <a:pt x="337210" y="142214"/>
                </a:lnTo>
                <a:lnTo>
                  <a:pt x="337210" y="85331"/>
                </a:lnTo>
                <a:lnTo>
                  <a:pt x="337210" y="0"/>
                </a:lnTo>
                <a:lnTo>
                  <a:pt x="266954" y="0"/>
                </a:lnTo>
                <a:lnTo>
                  <a:pt x="266954" y="113779"/>
                </a:lnTo>
                <a:lnTo>
                  <a:pt x="264731" y="124815"/>
                </a:lnTo>
                <a:lnTo>
                  <a:pt x="258699" y="133858"/>
                </a:lnTo>
                <a:lnTo>
                  <a:pt x="249770" y="139966"/>
                </a:lnTo>
                <a:lnTo>
                  <a:pt x="238848" y="142214"/>
                </a:lnTo>
                <a:lnTo>
                  <a:pt x="224802" y="142214"/>
                </a:lnTo>
                <a:lnTo>
                  <a:pt x="213893" y="139966"/>
                </a:lnTo>
                <a:lnTo>
                  <a:pt x="204952" y="133858"/>
                </a:lnTo>
                <a:lnTo>
                  <a:pt x="198920" y="124815"/>
                </a:lnTo>
                <a:lnTo>
                  <a:pt x="196697" y="113779"/>
                </a:lnTo>
                <a:lnTo>
                  <a:pt x="198920" y="102730"/>
                </a:lnTo>
                <a:lnTo>
                  <a:pt x="204952" y="93687"/>
                </a:lnTo>
                <a:lnTo>
                  <a:pt x="213893" y="87579"/>
                </a:lnTo>
                <a:lnTo>
                  <a:pt x="224802" y="85331"/>
                </a:lnTo>
                <a:lnTo>
                  <a:pt x="238848" y="85331"/>
                </a:lnTo>
                <a:lnTo>
                  <a:pt x="249770" y="87579"/>
                </a:lnTo>
                <a:lnTo>
                  <a:pt x="258699" y="93687"/>
                </a:lnTo>
                <a:lnTo>
                  <a:pt x="264731" y="102730"/>
                </a:lnTo>
                <a:lnTo>
                  <a:pt x="266954" y="113779"/>
                </a:lnTo>
                <a:lnTo>
                  <a:pt x="266954" y="0"/>
                </a:lnTo>
                <a:lnTo>
                  <a:pt x="154559" y="0"/>
                </a:lnTo>
                <a:lnTo>
                  <a:pt x="154559" y="113779"/>
                </a:lnTo>
                <a:lnTo>
                  <a:pt x="152336" y="124815"/>
                </a:lnTo>
                <a:lnTo>
                  <a:pt x="146304" y="133858"/>
                </a:lnTo>
                <a:lnTo>
                  <a:pt x="137363" y="139966"/>
                </a:lnTo>
                <a:lnTo>
                  <a:pt x="126453" y="142214"/>
                </a:lnTo>
                <a:lnTo>
                  <a:pt x="112407" y="142214"/>
                </a:lnTo>
                <a:lnTo>
                  <a:pt x="101498" y="139966"/>
                </a:lnTo>
                <a:lnTo>
                  <a:pt x="92557" y="133858"/>
                </a:lnTo>
                <a:lnTo>
                  <a:pt x="86525" y="124815"/>
                </a:lnTo>
                <a:lnTo>
                  <a:pt x="84302" y="113779"/>
                </a:lnTo>
                <a:lnTo>
                  <a:pt x="86525" y="102730"/>
                </a:lnTo>
                <a:lnTo>
                  <a:pt x="92557" y="93687"/>
                </a:lnTo>
                <a:lnTo>
                  <a:pt x="101498" y="87579"/>
                </a:lnTo>
                <a:lnTo>
                  <a:pt x="112407" y="85331"/>
                </a:lnTo>
                <a:lnTo>
                  <a:pt x="126453" y="85331"/>
                </a:lnTo>
                <a:lnTo>
                  <a:pt x="137363" y="87579"/>
                </a:lnTo>
                <a:lnTo>
                  <a:pt x="146304" y="93687"/>
                </a:lnTo>
                <a:lnTo>
                  <a:pt x="152336" y="102730"/>
                </a:lnTo>
                <a:lnTo>
                  <a:pt x="154559" y="113779"/>
                </a:lnTo>
                <a:lnTo>
                  <a:pt x="154559" y="0"/>
                </a:lnTo>
                <a:lnTo>
                  <a:pt x="70256" y="0"/>
                </a:lnTo>
                <a:lnTo>
                  <a:pt x="42913" y="5588"/>
                </a:lnTo>
                <a:lnTo>
                  <a:pt x="20586" y="20840"/>
                </a:lnTo>
                <a:lnTo>
                  <a:pt x="5524" y="43434"/>
                </a:lnTo>
                <a:lnTo>
                  <a:pt x="0" y="71107"/>
                </a:lnTo>
                <a:lnTo>
                  <a:pt x="0" y="639965"/>
                </a:lnTo>
                <a:lnTo>
                  <a:pt x="5524" y="667639"/>
                </a:lnTo>
                <a:lnTo>
                  <a:pt x="20586" y="690232"/>
                </a:lnTo>
                <a:lnTo>
                  <a:pt x="42913" y="705485"/>
                </a:lnTo>
                <a:lnTo>
                  <a:pt x="70256" y="711073"/>
                </a:lnTo>
                <a:lnTo>
                  <a:pt x="388632" y="711073"/>
                </a:lnTo>
                <a:lnTo>
                  <a:pt x="369951" y="681126"/>
                </a:lnTo>
                <a:lnTo>
                  <a:pt x="355993" y="648322"/>
                </a:lnTo>
                <a:lnTo>
                  <a:pt x="347256" y="613117"/>
                </a:lnTo>
                <a:lnTo>
                  <a:pt x="345960" y="597306"/>
                </a:lnTo>
                <a:lnTo>
                  <a:pt x="344233" y="575970"/>
                </a:lnTo>
                <a:lnTo>
                  <a:pt x="347713" y="540410"/>
                </a:lnTo>
                <a:lnTo>
                  <a:pt x="361302" y="489064"/>
                </a:lnTo>
                <a:lnTo>
                  <a:pt x="381355" y="450989"/>
                </a:lnTo>
                <a:lnTo>
                  <a:pt x="407911" y="417652"/>
                </a:lnTo>
                <a:lnTo>
                  <a:pt x="413981" y="412419"/>
                </a:lnTo>
                <a:lnTo>
                  <a:pt x="440118" y="389890"/>
                </a:lnTo>
                <a:lnTo>
                  <a:pt x="477126" y="368579"/>
                </a:lnTo>
                <a:lnTo>
                  <a:pt x="518033" y="354571"/>
                </a:lnTo>
                <a:lnTo>
                  <a:pt x="562000" y="348716"/>
                </a:lnTo>
                <a:lnTo>
                  <a:pt x="562000" y="341312"/>
                </a:lnTo>
                <a:lnTo>
                  <a:pt x="562000" y="284429"/>
                </a:lnTo>
                <a:lnTo>
                  <a:pt x="562000" y="227545"/>
                </a:lnTo>
                <a:close/>
              </a:path>
            </a:pathLst>
          </a:custGeom>
          <a:solidFill>
            <a:srgbClr val="D0C6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1214900" y="4203569"/>
            <a:ext cx="574675" cy="636270"/>
          </a:xfrm>
          <a:custGeom>
            <a:avLst/>
            <a:gdLst/>
            <a:ahLst/>
            <a:cxnLst/>
            <a:rect l="l" t="t" r="r" b="b"/>
            <a:pathLst>
              <a:path w="574675" h="636270">
                <a:moveTo>
                  <a:pt x="172467" y="0"/>
                </a:moveTo>
                <a:lnTo>
                  <a:pt x="44784" y="25221"/>
                </a:lnTo>
                <a:lnTo>
                  <a:pt x="7265" y="52110"/>
                </a:lnTo>
                <a:lnTo>
                  <a:pt x="0" y="79137"/>
                </a:lnTo>
                <a:lnTo>
                  <a:pt x="2" y="82698"/>
                </a:lnTo>
                <a:lnTo>
                  <a:pt x="102888" y="591610"/>
                </a:lnTo>
                <a:lnTo>
                  <a:pt x="126575" y="626518"/>
                </a:lnTo>
                <a:lnTo>
                  <a:pt x="159975" y="635745"/>
                </a:lnTo>
                <a:lnTo>
                  <a:pt x="164132" y="635377"/>
                </a:lnTo>
                <a:lnTo>
                  <a:pt x="574210" y="554326"/>
                </a:lnTo>
                <a:lnTo>
                  <a:pt x="255739" y="554326"/>
                </a:lnTo>
                <a:lnTo>
                  <a:pt x="239427" y="552710"/>
                </a:lnTo>
                <a:lnTo>
                  <a:pt x="196894" y="530201"/>
                </a:lnTo>
                <a:lnTo>
                  <a:pt x="174103" y="488193"/>
                </a:lnTo>
                <a:lnTo>
                  <a:pt x="172467" y="472082"/>
                </a:lnTo>
                <a:lnTo>
                  <a:pt x="172467" y="0"/>
                </a:lnTo>
                <a:close/>
              </a:path>
            </a:pathLst>
          </a:custGeom>
          <a:solidFill>
            <a:srgbClr val="D0C6B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9" name="object 29" descr=""/>
          <p:cNvGrpSpPr/>
          <p:nvPr/>
        </p:nvGrpSpPr>
        <p:grpSpPr>
          <a:xfrm>
            <a:off x="1415113" y="4072530"/>
            <a:ext cx="574040" cy="658495"/>
            <a:chOff x="1415113" y="4072530"/>
            <a:chExt cx="574040" cy="658495"/>
          </a:xfrm>
        </p:grpSpPr>
        <p:pic>
          <p:nvPicPr>
            <p:cNvPr id="30" name="object 3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77737" y="4075577"/>
              <a:ext cx="109177" cy="124893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1415113" y="4072530"/>
              <a:ext cx="574040" cy="658495"/>
            </a:xfrm>
            <a:custGeom>
              <a:avLst/>
              <a:gdLst/>
              <a:ahLst/>
              <a:cxnLst/>
              <a:rect l="l" t="t" r="r" b="b"/>
              <a:pathLst>
                <a:path w="574039" h="658495">
                  <a:moveTo>
                    <a:pt x="425614" y="0"/>
                  </a:moveTo>
                  <a:lnTo>
                    <a:pt x="55514" y="0"/>
                  </a:lnTo>
                  <a:lnTo>
                    <a:pt x="44645" y="1089"/>
                  </a:lnTo>
                  <a:lnTo>
                    <a:pt x="9377" y="24447"/>
                  </a:lnTo>
                  <a:lnTo>
                    <a:pt x="0" y="54829"/>
                  </a:lnTo>
                  <a:lnTo>
                    <a:pt x="0" y="603124"/>
                  </a:lnTo>
                  <a:lnTo>
                    <a:pt x="16307" y="641847"/>
                  </a:lnTo>
                  <a:lnTo>
                    <a:pt x="55514" y="657954"/>
                  </a:lnTo>
                  <a:lnTo>
                    <a:pt x="518138" y="657954"/>
                  </a:lnTo>
                  <a:lnTo>
                    <a:pt x="557346" y="641847"/>
                  </a:lnTo>
                  <a:lnTo>
                    <a:pt x="573653" y="603124"/>
                  </a:lnTo>
                  <a:lnTo>
                    <a:pt x="573653" y="584208"/>
                  </a:lnTo>
                  <a:lnTo>
                    <a:pt x="231271" y="584208"/>
                  </a:lnTo>
                  <a:lnTo>
                    <a:pt x="228190" y="583806"/>
                  </a:lnTo>
                  <a:lnTo>
                    <a:pt x="227544" y="583634"/>
                  </a:lnTo>
                  <a:lnTo>
                    <a:pt x="137277" y="583634"/>
                  </a:lnTo>
                  <a:lnTo>
                    <a:pt x="120954" y="579244"/>
                  </a:lnTo>
                  <a:lnTo>
                    <a:pt x="94493" y="547456"/>
                  </a:lnTo>
                  <a:lnTo>
                    <a:pt x="91997" y="537970"/>
                  </a:lnTo>
                  <a:lnTo>
                    <a:pt x="95039" y="528937"/>
                  </a:lnTo>
                  <a:lnTo>
                    <a:pt x="98335" y="525173"/>
                  </a:lnTo>
                  <a:lnTo>
                    <a:pt x="107118" y="520793"/>
                  </a:lnTo>
                  <a:lnTo>
                    <a:pt x="112188" y="520422"/>
                  </a:lnTo>
                  <a:lnTo>
                    <a:pt x="145312" y="520422"/>
                  </a:lnTo>
                  <a:lnTo>
                    <a:pt x="151655" y="503639"/>
                  </a:lnTo>
                  <a:lnTo>
                    <a:pt x="151729" y="503442"/>
                  </a:lnTo>
                  <a:lnTo>
                    <a:pt x="160713" y="486362"/>
                  </a:lnTo>
                  <a:lnTo>
                    <a:pt x="173135" y="473698"/>
                  </a:lnTo>
                  <a:lnTo>
                    <a:pt x="190334" y="468745"/>
                  </a:lnTo>
                  <a:lnTo>
                    <a:pt x="371772" y="468745"/>
                  </a:lnTo>
                  <a:lnTo>
                    <a:pt x="376545" y="463279"/>
                  </a:lnTo>
                  <a:lnTo>
                    <a:pt x="412076" y="444522"/>
                  </a:lnTo>
                  <a:lnTo>
                    <a:pt x="573653" y="443286"/>
                  </a:lnTo>
                  <a:lnTo>
                    <a:pt x="573653" y="402083"/>
                  </a:lnTo>
                  <a:lnTo>
                    <a:pt x="106121" y="402083"/>
                  </a:lnTo>
                  <a:lnTo>
                    <a:pt x="101415" y="400157"/>
                  </a:lnTo>
                  <a:lnTo>
                    <a:pt x="94474" y="393302"/>
                  </a:lnTo>
                  <a:lnTo>
                    <a:pt x="92524" y="388653"/>
                  </a:lnTo>
                  <a:lnTo>
                    <a:pt x="92524" y="378959"/>
                  </a:lnTo>
                  <a:lnTo>
                    <a:pt x="94474" y="374310"/>
                  </a:lnTo>
                  <a:lnTo>
                    <a:pt x="101415" y="367455"/>
                  </a:lnTo>
                  <a:lnTo>
                    <a:pt x="106121" y="365530"/>
                  </a:lnTo>
                  <a:lnTo>
                    <a:pt x="573653" y="365530"/>
                  </a:lnTo>
                  <a:lnTo>
                    <a:pt x="573653" y="319838"/>
                  </a:lnTo>
                  <a:lnTo>
                    <a:pt x="106121" y="319838"/>
                  </a:lnTo>
                  <a:lnTo>
                    <a:pt x="101415" y="317913"/>
                  </a:lnTo>
                  <a:lnTo>
                    <a:pt x="94474" y="311058"/>
                  </a:lnTo>
                  <a:lnTo>
                    <a:pt x="92524" y="306409"/>
                  </a:lnTo>
                  <a:lnTo>
                    <a:pt x="92524" y="296715"/>
                  </a:lnTo>
                  <a:lnTo>
                    <a:pt x="94474" y="292066"/>
                  </a:lnTo>
                  <a:lnTo>
                    <a:pt x="101415" y="285211"/>
                  </a:lnTo>
                  <a:lnTo>
                    <a:pt x="106121" y="283285"/>
                  </a:lnTo>
                  <a:lnTo>
                    <a:pt x="573653" y="283285"/>
                  </a:lnTo>
                  <a:lnTo>
                    <a:pt x="573653" y="237594"/>
                  </a:lnTo>
                  <a:lnTo>
                    <a:pt x="106121" y="237594"/>
                  </a:lnTo>
                  <a:lnTo>
                    <a:pt x="101415" y="235669"/>
                  </a:lnTo>
                  <a:lnTo>
                    <a:pt x="94474" y="228813"/>
                  </a:lnTo>
                  <a:lnTo>
                    <a:pt x="92524" y="224165"/>
                  </a:lnTo>
                  <a:lnTo>
                    <a:pt x="92524" y="214470"/>
                  </a:lnTo>
                  <a:lnTo>
                    <a:pt x="94474" y="209822"/>
                  </a:lnTo>
                  <a:lnTo>
                    <a:pt x="101415" y="202967"/>
                  </a:lnTo>
                  <a:lnTo>
                    <a:pt x="106121" y="201041"/>
                  </a:lnTo>
                  <a:lnTo>
                    <a:pt x="573653" y="201041"/>
                  </a:lnTo>
                  <a:lnTo>
                    <a:pt x="573653" y="164488"/>
                  </a:lnTo>
                  <a:lnTo>
                    <a:pt x="462624" y="164488"/>
                  </a:lnTo>
                  <a:lnTo>
                    <a:pt x="455373" y="163771"/>
                  </a:lnTo>
                  <a:lnTo>
                    <a:pt x="448468" y="161693"/>
                  </a:lnTo>
                  <a:lnTo>
                    <a:pt x="442102" y="158332"/>
                  </a:lnTo>
                  <a:lnTo>
                    <a:pt x="438420" y="155350"/>
                  </a:lnTo>
                  <a:lnTo>
                    <a:pt x="106121" y="155350"/>
                  </a:lnTo>
                  <a:lnTo>
                    <a:pt x="101415" y="153424"/>
                  </a:lnTo>
                  <a:lnTo>
                    <a:pt x="94474" y="146569"/>
                  </a:lnTo>
                  <a:lnTo>
                    <a:pt x="92524" y="141921"/>
                  </a:lnTo>
                  <a:lnTo>
                    <a:pt x="92524" y="132226"/>
                  </a:lnTo>
                  <a:lnTo>
                    <a:pt x="94474" y="127577"/>
                  </a:lnTo>
                  <a:lnTo>
                    <a:pt x="101415" y="120722"/>
                  </a:lnTo>
                  <a:lnTo>
                    <a:pt x="106121" y="118797"/>
                  </a:lnTo>
                  <a:lnTo>
                    <a:pt x="425614" y="118797"/>
                  </a:lnTo>
                  <a:lnTo>
                    <a:pt x="425614" y="0"/>
                  </a:lnTo>
                  <a:close/>
                </a:path>
                <a:path w="574039" h="658495">
                  <a:moveTo>
                    <a:pt x="284739" y="553310"/>
                  </a:moveTo>
                  <a:lnTo>
                    <a:pt x="249119" y="580511"/>
                  </a:lnTo>
                  <a:lnTo>
                    <a:pt x="234348" y="584208"/>
                  </a:lnTo>
                  <a:lnTo>
                    <a:pt x="573653" y="584208"/>
                  </a:lnTo>
                  <a:lnTo>
                    <a:pt x="573653" y="580279"/>
                  </a:lnTo>
                  <a:lnTo>
                    <a:pt x="425614" y="580279"/>
                  </a:lnTo>
                  <a:lnTo>
                    <a:pt x="415404" y="579533"/>
                  </a:lnTo>
                  <a:lnTo>
                    <a:pt x="378991" y="562506"/>
                  </a:lnTo>
                  <a:lnTo>
                    <a:pt x="374376" y="557716"/>
                  </a:lnTo>
                  <a:lnTo>
                    <a:pt x="292643" y="557716"/>
                  </a:lnTo>
                  <a:lnTo>
                    <a:pt x="288196" y="556217"/>
                  </a:lnTo>
                  <a:lnTo>
                    <a:pt x="284739" y="553310"/>
                  </a:lnTo>
                  <a:close/>
                </a:path>
                <a:path w="574039" h="658495">
                  <a:moveTo>
                    <a:pt x="189132" y="510350"/>
                  </a:moveTo>
                  <a:lnTo>
                    <a:pt x="185557" y="517980"/>
                  </a:lnTo>
                  <a:lnTo>
                    <a:pt x="182441" y="525778"/>
                  </a:lnTo>
                  <a:lnTo>
                    <a:pt x="179897" y="533398"/>
                  </a:lnTo>
                  <a:lnTo>
                    <a:pt x="179781" y="533748"/>
                  </a:lnTo>
                  <a:lnTo>
                    <a:pt x="173176" y="551289"/>
                  </a:lnTo>
                  <a:lnTo>
                    <a:pt x="164845" y="567265"/>
                  </a:lnTo>
                  <a:lnTo>
                    <a:pt x="153471" y="578954"/>
                  </a:lnTo>
                  <a:lnTo>
                    <a:pt x="137737" y="583634"/>
                  </a:lnTo>
                  <a:lnTo>
                    <a:pt x="227544" y="583634"/>
                  </a:lnTo>
                  <a:lnTo>
                    <a:pt x="197029" y="546405"/>
                  </a:lnTo>
                  <a:lnTo>
                    <a:pt x="190849" y="516097"/>
                  </a:lnTo>
                  <a:lnTo>
                    <a:pt x="189132" y="510350"/>
                  </a:lnTo>
                  <a:close/>
                </a:path>
                <a:path w="574039" h="658495">
                  <a:moveTo>
                    <a:pt x="573653" y="443286"/>
                  </a:moveTo>
                  <a:lnTo>
                    <a:pt x="422236" y="443286"/>
                  </a:lnTo>
                  <a:lnTo>
                    <a:pt x="432415" y="443535"/>
                  </a:lnTo>
                  <a:lnTo>
                    <a:pt x="442448" y="445252"/>
                  </a:lnTo>
                  <a:lnTo>
                    <a:pt x="477013" y="465695"/>
                  </a:lnTo>
                  <a:lnTo>
                    <a:pt x="494252" y="501658"/>
                  </a:lnTo>
                  <a:lnTo>
                    <a:pt x="494903" y="510350"/>
                  </a:lnTo>
                  <a:lnTo>
                    <a:pt x="495007" y="511742"/>
                  </a:lnTo>
                  <a:lnTo>
                    <a:pt x="483341" y="549760"/>
                  </a:lnTo>
                  <a:lnTo>
                    <a:pt x="452166" y="575055"/>
                  </a:lnTo>
                  <a:lnTo>
                    <a:pt x="425614" y="580279"/>
                  </a:lnTo>
                  <a:lnTo>
                    <a:pt x="573653" y="580279"/>
                  </a:lnTo>
                  <a:lnTo>
                    <a:pt x="573653" y="443286"/>
                  </a:lnTo>
                  <a:close/>
                </a:path>
                <a:path w="574039" h="658495">
                  <a:moveTo>
                    <a:pt x="358538" y="494859"/>
                  </a:moveTo>
                  <a:lnTo>
                    <a:pt x="274547" y="494859"/>
                  </a:lnTo>
                  <a:lnTo>
                    <a:pt x="279253" y="496784"/>
                  </a:lnTo>
                  <a:lnTo>
                    <a:pt x="310881" y="528020"/>
                  </a:lnTo>
                  <a:lnTo>
                    <a:pt x="312244" y="530035"/>
                  </a:lnTo>
                  <a:lnTo>
                    <a:pt x="314105" y="534469"/>
                  </a:lnTo>
                  <a:lnTo>
                    <a:pt x="314583" y="536897"/>
                  </a:lnTo>
                  <a:lnTo>
                    <a:pt x="314583" y="541646"/>
                  </a:lnTo>
                  <a:lnTo>
                    <a:pt x="314105" y="544022"/>
                  </a:lnTo>
                  <a:lnTo>
                    <a:pt x="312244" y="548457"/>
                  </a:lnTo>
                  <a:lnTo>
                    <a:pt x="310881" y="550471"/>
                  </a:lnTo>
                  <a:lnTo>
                    <a:pt x="309162" y="552168"/>
                  </a:lnTo>
                  <a:lnTo>
                    <a:pt x="305998" y="555384"/>
                  </a:lnTo>
                  <a:lnTo>
                    <a:pt x="301714" y="557292"/>
                  </a:lnTo>
                  <a:lnTo>
                    <a:pt x="292643" y="557716"/>
                  </a:lnTo>
                  <a:lnTo>
                    <a:pt x="374376" y="557716"/>
                  </a:lnTo>
                  <a:lnTo>
                    <a:pt x="356554" y="518459"/>
                  </a:lnTo>
                  <a:lnTo>
                    <a:pt x="356495" y="516097"/>
                  </a:lnTo>
                  <a:lnTo>
                    <a:pt x="356386" y="511742"/>
                  </a:lnTo>
                  <a:lnTo>
                    <a:pt x="356302" y="508406"/>
                  </a:lnTo>
                  <a:lnTo>
                    <a:pt x="357553" y="498371"/>
                  </a:lnTo>
                  <a:lnTo>
                    <a:pt x="358538" y="494859"/>
                  </a:lnTo>
                  <a:close/>
                </a:path>
                <a:path w="574039" h="658495">
                  <a:moveTo>
                    <a:pt x="371772" y="468745"/>
                  </a:moveTo>
                  <a:lnTo>
                    <a:pt x="190334" y="468745"/>
                  </a:lnTo>
                  <a:lnTo>
                    <a:pt x="208137" y="473970"/>
                  </a:lnTo>
                  <a:lnTo>
                    <a:pt x="219310" y="487171"/>
                  </a:lnTo>
                  <a:lnTo>
                    <a:pt x="225859" y="504640"/>
                  </a:lnTo>
                  <a:lnTo>
                    <a:pt x="229792" y="522665"/>
                  </a:lnTo>
                  <a:lnTo>
                    <a:pt x="231077" y="531039"/>
                  </a:lnTo>
                  <a:lnTo>
                    <a:pt x="233183" y="539270"/>
                  </a:lnTo>
                  <a:lnTo>
                    <a:pt x="235993" y="547000"/>
                  </a:lnTo>
                  <a:lnTo>
                    <a:pt x="236081" y="547242"/>
                  </a:lnTo>
                  <a:lnTo>
                    <a:pt x="242374" y="543238"/>
                  </a:lnTo>
                  <a:lnTo>
                    <a:pt x="248184" y="538610"/>
                  </a:lnTo>
                  <a:lnTo>
                    <a:pt x="253463" y="533398"/>
                  </a:lnTo>
                  <a:lnTo>
                    <a:pt x="258164" y="527645"/>
                  </a:lnTo>
                  <a:lnTo>
                    <a:pt x="253123" y="522665"/>
                  </a:lnTo>
                  <a:lnTo>
                    <a:pt x="252675" y="521647"/>
                  </a:lnTo>
                  <a:lnTo>
                    <a:pt x="251137" y="517980"/>
                  </a:lnTo>
                  <a:lnTo>
                    <a:pt x="251137" y="508406"/>
                  </a:lnTo>
                  <a:lnTo>
                    <a:pt x="253086" y="503639"/>
                  </a:lnTo>
                  <a:lnTo>
                    <a:pt x="260026" y="496784"/>
                  </a:lnTo>
                  <a:lnTo>
                    <a:pt x="264732" y="494859"/>
                  </a:lnTo>
                  <a:lnTo>
                    <a:pt x="358538" y="494859"/>
                  </a:lnTo>
                  <a:lnTo>
                    <a:pt x="360286" y="488627"/>
                  </a:lnTo>
                  <a:lnTo>
                    <a:pt x="364414" y="479434"/>
                  </a:lnTo>
                  <a:lnTo>
                    <a:pt x="369860" y="470936"/>
                  </a:lnTo>
                  <a:lnTo>
                    <a:pt x="371772" y="468745"/>
                  </a:lnTo>
                  <a:close/>
                </a:path>
                <a:path w="574039" h="658495">
                  <a:moveTo>
                    <a:pt x="145312" y="520422"/>
                  </a:moveTo>
                  <a:lnTo>
                    <a:pt x="112188" y="520422"/>
                  </a:lnTo>
                  <a:lnTo>
                    <a:pt x="121494" y="523447"/>
                  </a:lnTo>
                  <a:lnTo>
                    <a:pt x="125349" y="526720"/>
                  </a:lnTo>
                  <a:lnTo>
                    <a:pt x="127565" y="531039"/>
                  </a:lnTo>
                  <a:lnTo>
                    <a:pt x="129817" y="535724"/>
                  </a:lnTo>
                  <a:lnTo>
                    <a:pt x="132586" y="540154"/>
                  </a:lnTo>
                  <a:lnTo>
                    <a:pt x="135822" y="544243"/>
                  </a:lnTo>
                  <a:lnTo>
                    <a:pt x="139288" y="536897"/>
                  </a:lnTo>
                  <a:lnTo>
                    <a:pt x="142242" y="529501"/>
                  </a:lnTo>
                  <a:lnTo>
                    <a:pt x="144849" y="521647"/>
                  </a:lnTo>
                  <a:lnTo>
                    <a:pt x="145312" y="520422"/>
                  </a:lnTo>
                  <a:close/>
                </a:path>
                <a:path w="574039" h="658495">
                  <a:moveTo>
                    <a:pt x="573653" y="365530"/>
                  </a:moveTo>
                  <a:lnTo>
                    <a:pt x="319492" y="365530"/>
                  </a:lnTo>
                  <a:lnTo>
                    <a:pt x="324199" y="367455"/>
                  </a:lnTo>
                  <a:lnTo>
                    <a:pt x="331139" y="374310"/>
                  </a:lnTo>
                  <a:lnTo>
                    <a:pt x="333089" y="378959"/>
                  </a:lnTo>
                  <a:lnTo>
                    <a:pt x="333089" y="388653"/>
                  </a:lnTo>
                  <a:lnTo>
                    <a:pt x="331139" y="393302"/>
                  </a:lnTo>
                  <a:lnTo>
                    <a:pt x="324199" y="400157"/>
                  </a:lnTo>
                  <a:lnTo>
                    <a:pt x="319492" y="402083"/>
                  </a:lnTo>
                  <a:lnTo>
                    <a:pt x="573653" y="402083"/>
                  </a:lnTo>
                  <a:lnTo>
                    <a:pt x="573653" y="365530"/>
                  </a:lnTo>
                  <a:close/>
                </a:path>
                <a:path w="574039" h="658495">
                  <a:moveTo>
                    <a:pt x="573653" y="283285"/>
                  </a:moveTo>
                  <a:lnTo>
                    <a:pt x="449026" y="283285"/>
                  </a:lnTo>
                  <a:lnTo>
                    <a:pt x="453733" y="285211"/>
                  </a:lnTo>
                  <a:lnTo>
                    <a:pt x="460674" y="292066"/>
                  </a:lnTo>
                  <a:lnTo>
                    <a:pt x="462624" y="296715"/>
                  </a:lnTo>
                  <a:lnTo>
                    <a:pt x="462624" y="306409"/>
                  </a:lnTo>
                  <a:lnTo>
                    <a:pt x="460674" y="311058"/>
                  </a:lnTo>
                  <a:lnTo>
                    <a:pt x="453733" y="317913"/>
                  </a:lnTo>
                  <a:lnTo>
                    <a:pt x="449026" y="319838"/>
                  </a:lnTo>
                  <a:lnTo>
                    <a:pt x="573653" y="319838"/>
                  </a:lnTo>
                  <a:lnTo>
                    <a:pt x="573653" y="283285"/>
                  </a:lnTo>
                  <a:close/>
                </a:path>
                <a:path w="574039" h="658495">
                  <a:moveTo>
                    <a:pt x="573653" y="201041"/>
                  </a:moveTo>
                  <a:lnTo>
                    <a:pt x="449026" y="201041"/>
                  </a:lnTo>
                  <a:lnTo>
                    <a:pt x="453733" y="202967"/>
                  </a:lnTo>
                  <a:lnTo>
                    <a:pt x="460674" y="209822"/>
                  </a:lnTo>
                  <a:lnTo>
                    <a:pt x="462624" y="214470"/>
                  </a:lnTo>
                  <a:lnTo>
                    <a:pt x="462624" y="224165"/>
                  </a:lnTo>
                  <a:lnTo>
                    <a:pt x="460674" y="228813"/>
                  </a:lnTo>
                  <a:lnTo>
                    <a:pt x="453733" y="235669"/>
                  </a:lnTo>
                  <a:lnTo>
                    <a:pt x="449026" y="237594"/>
                  </a:lnTo>
                  <a:lnTo>
                    <a:pt x="573653" y="237594"/>
                  </a:lnTo>
                  <a:lnTo>
                    <a:pt x="573653" y="201041"/>
                  </a:lnTo>
                  <a:close/>
                </a:path>
                <a:path w="574039" h="658495">
                  <a:moveTo>
                    <a:pt x="425614" y="118797"/>
                  </a:moveTo>
                  <a:lnTo>
                    <a:pt x="356502" y="118797"/>
                  </a:lnTo>
                  <a:lnTo>
                    <a:pt x="361208" y="120722"/>
                  </a:lnTo>
                  <a:lnTo>
                    <a:pt x="368149" y="127577"/>
                  </a:lnTo>
                  <a:lnTo>
                    <a:pt x="370099" y="132226"/>
                  </a:lnTo>
                  <a:lnTo>
                    <a:pt x="370099" y="141921"/>
                  </a:lnTo>
                  <a:lnTo>
                    <a:pt x="368149" y="146569"/>
                  </a:lnTo>
                  <a:lnTo>
                    <a:pt x="361208" y="153424"/>
                  </a:lnTo>
                  <a:lnTo>
                    <a:pt x="356502" y="155350"/>
                  </a:lnTo>
                  <a:lnTo>
                    <a:pt x="438420" y="155350"/>
                  </a:lnTo>
                  <a:lnTo>
                    <a:pt x="425614" y="127935"/>
                  </a:lnTo>
                  <a:lnTo>
                    <a:pt x="425614" y="118797"/>
                  </a:lnTo>
                  <a:close/>
                </a:path>
              </a:pathLst>
            </a:custGeom>
            <a:solidFill>
              <a:srgbClr val="D0C6B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98935" y="4529321"/>
              <a:ext cx="115976" cy="91512"/>
            </a:xfrm>
            <a:prstGeom prst="rect">
              <a:avLst/>
            </a:prstGeom>
          </p:spPr>
        </p:pic>
      </p:grpSp>
      <p:pic>
        <p:nvPicPr>
          <p:cNvPr id="33" name="object 33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837488" y="2193394"/>
            <a:ext cx="5481323" cy="4024465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545703" y="7120232"/>
            <a:ext cx="118306" cy="118306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545703" y="7609378"/>
            <a:ext cx="118306" cy="118306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545703" y="8088615"/>
            <a:ext cx="118306" cy="118306"/>
          </a:xfrm>
          <a:prstGeom prst="rect">
            <a:avLst/>
          </a:prstGeom>
        </p:spPr>
      </p:pic>
      <p:sp>
        <p:nvSpPr>
          <p:cNvPr id="37" name="object 37" descr=""/>
          <p:cNvSpPr/>
          <p:nvPr/>
        </p:nvSpPr>
        <p:spPr>
          <a:xfrm>
            <a:off x="1692422" y="7594126"/>
            <a:ext cx="1223010" cy="236220"/>
          </a:xfrm>
          <a:custGeom>
            <a:avLst/>
            <a:gdLst/>
            <a:ahLst/>
            <a:cxnLst/>
            <a:rect l="l" t="t" r="r" b="b"/>
            <a:pathLst>
              <a:path w="1223010" h="236220">
                <a:moveTo>
                  <a:pt x="183204" y="0"/>
                </a:moveTo>
                <a:lnTo>
                  <a:pt x="0" y="0"/>
                </a:lnTo>
                <a:lnTo>
                  <a:pt x="0" y="231500"/>
                </a:lnTo>
                <a:lnTo>
                  <a:pt x="49086" y="231500"/>
                </a:lnTo>
                <a:lnTo>
                  <a:pt x="49086" y="40852"/>
                </a:lnTo>
                <a:lnTo>
                  <a:pt x="183204" y="40852"/>
                </a:lnTo>
                <a:lnTo>
                  <a:pt x="183204" y="0"/>
                </a:lnTo>
                <a:close/>
              </a:path>
              <a:path w="1223010" h="236220">
                <a:moveTo>
                  <a:pt x="183204" y="40852"/>
                </a:moveTo>
                <a:lnTo>
                  <a:pt x="134276" y="40852"/>
                </a:lnTo>
                <a:lnTo>
                  <a:pt x="134276" y="231500"/>
                </a:lnTo>
                <a:lnTo>
                  <a:pt x="183204" y="231500"/>
                </a:lnTo>
                <a:lnTo>
                  <a:pt x="183204" y="40852"/>
                </a:lnTo>
                <a:close/>
              </a:path>
              <a:path w="1223010" h="236220">
                <a:moveTo>
                  <a:pt x="212498" y="190963"/>
                </a:moveTo>
                <a:lnTo>
                  <a:pt x="212498" y="229599"/>
                </a:lnTo>
                <a:lnTo>
                  <a:pt x="216193" y="231288"/>
                </a:lnTo>
                <a:lnTo>
                  <a:pt x="220257" y="232555"/>
                </a:lnTo>
                <a:lnTo>
                  <a:pt x="229230" y="234244"/>
                </a:lnTo>
                <a:lnTo>
                  <a:pt x="234350" y="234667"/>
                </a:lnTo>
                <a:lnTo>
                  <a:pt x="240050" y="234667"/>
                </a:lnTo>
                <a:lnTo>
                  <a:pt x="246409" y="234244"/>
                </a:lnTo>
                <a:lnTo>
                  <a:pt x="247168" y="234244"/>
                </a:lnTo>
                <a:lnTo>
                  <a:pt x="280131" y="209707"/>
                </a:lnTo>
                <a:lnTo>
                  <a:pt x="286705" y="194130"/>
                </a:lnTo>
                <a:lnTo>
                  <a:pt x="225271" y="194130"/>
                </a:lnTo>
                <a:lnTo>
                  <a:pt x="222580" y="193866"/>
                </a:lnTo>
                <a:lnTo>
                  <a:pt x="219940" y="193339"/>
                </a:lnTo>
                <a:lnTo>
                  <a:pt x="217301" y="192705"/>
                </a:lnTo>
                <a:lnTo>
                  <a:pt x="214821" y="191913"/>
                </a:lnTo>
                <a:lnTo>
                  <a:pt x="212498" y="190963"/>
                </a:lnTo>
                <a:close/>
              </a:path>
              <a:path w="1223010" h="236220">
                <a:moveTo>
                  <a:pt x="396337" y="90731"/>
                </a:moveTo>
                <a:lnTo>
                  <a:pt x="348041" y="90731"/>
                </a:lnTo>
                <a:lnTo>
                  <a:pt x="348041" y="231500"/>
                </a:lnTo>
                <a:lnTo>
                  <a:pt x="396337" y="231500"/>
                </a:lnTo>
                <a:lnTo>
                  <a:pt x="396337" y="90731"/>
                </a:lnTo>
                <a:close/>
              </a:path>
              <a:path w="1223010" h="236220">
                <a:moveTo>
                  <a:pt x="396337" y="54470"/>
                </a:moveTo>
                <a:lnTo>
                  <a:pt x="262377" y="54470"/>
                </a:lnTo>
                <a:lnTo>
                  <a:pt x="261169" y="71017"/>
                </a:lnTo>
                <a:lnTo>
                  <a:pt x="259923" y="86297"/>
                </a:lnTo>
                <a:lnTo>
                  <a:pt x="255924" y="124647"/>
                </a:lnTo>
                <a:lnTo>
                  <a:pt x="248007" y="167251"/>
                </a:lnTo>
                <a:lnTo>
                  <a:pt x="231077" y="194130"/>
                </a:lnTo>
                <a:lnTo>
                  <a:pt x="286705" y="194130"/>
                </a:lnTo>
                <a:lnTo>
                  <a:pt x="287151" y="192916"/>
                </a:lnTo>
                <a:lnTo>
                  <a:pt x="287229" y="192705"/>
                </a:lnTo>
                <a:lnTo>
                  <a:pt x="287316" y="192468"/>
                </a:lnTo>
                <a:lnTo>
                  <a:pt x="297846" y="142658"/>
                </a:lnTo>
                <a:lnTo>
                  <a:pt x="303546" y="90731"/>
                </a:lnTo>
                <a:lnTo>
                  <a:pt x="396337" y="90731"/>
                </a:lnTo>
                <a:lnTo>
                  <a:pt x="396337" y="54470"/>
                </a:lnTo>
                <a:close/>
              </a:path>
              <a:path w="1223010" h="236220">
                <a:moveTo>
                  <a:pt x="576715" y="158503"/>
                </a:moveTo>
                <a:lnTo>
                  <a:pt x="527288" y="158503"/>
                </a:lnTo>
                <a:lnTo>
                  <a:pt x="529356" y="170923"/>
                </a:lnTo>
                <a:lnTo>
                  <a:pt x="532298" y="181859"/>
                </a:lnTo>
                <a:lnTo>
                  <a:pt x="532394" y="182215"/>
                </a:lnTo>
                <a:lnTo>
                  <a:pt x="553890" y="216061"/>
                </a:lnTo>
                <a:lnTo>
                  <a:pt x="598038" y="234152"/>
                </a:lnTo>
                <a:lnTo>
                  <a:pt x="608677" y="234667"/>
                </a:lnTo>
                <a:lnTo>
                  <a:pt x="621058" y="234003"/>
                </a:lnTo>
                <a:lnTo>
                  <a:pt x="661653" y="218060"/>
                </a:lnTo>
                <a:lnTo>
                  <a:pt x="679705" y="195872"/>
                </a:lnTo>
                <a:lnTo>
                  <a:pt x="601393" y="195872"/>
                </a:lnTo>
                <a:lnTo>
                  <a:pt x="594954" y="193866"/>
                </a:lnTo>
                <a:lnTo>
                  <a:pt x="576731" y="158701"/>
                </a:lnTo>
                <a:lnTo>
                  <a:pt x="576715" y="158503"/>
                </a:lnTo>
                <a:close/>
              </a:path>
              <a:path w="1223010" h="236220">
                <a:moveTo>
                  <a:pt x="495460" y="54470"/>
                </a:moveTo>
                <a:lnTo>
                  <a:pt x="447165" y="54470"/>
                </a:lnTo>
                <a:lnTo>
                  <a:pt x="447165" y="231500"/>
                </a:lnTo>
                <a:lnTo>
                  <a:pt x="495460" y="231500"/>
                </a:lnTo>
                <a:lnTo>
                  <a:pt x="495460" y="158503"/>
                </a:lnTo>
                <a:lnTo>
                  <a:pt x="576715" y="158503"/>
                </a:lnTo>
                <a:lnTo>
                  <a:pt x="576107" y="151031"/>
                </a:lnTo>
                <a:lnTo>
                  <a:pt x="575900" y="142668"/>
                </a:lnTo>
                <a:lnTo>
                  <a:pt x="576107" y="134256"/>
                </a:lnTo>
                <a:lnTo>
                  <a:pt x="576731" y="126596"/>
                </a:lnTo>
                <a:lnTo>
                  <a:pt x="577338" y="122558"/>
                </a:lnTo>
                <a:lnTo>
                  <a:pt x="495460" y="122558"/>
                </a:lnTo>
                <a:lnTo>
                  <a:pt x="495460" y="54470"/>
                </a:lnTo>
                <a:close/>
              </a:path>
              <a:path w="1223010" h="236220">
                <a:moveTo>
                  <a:pt x="679414" y="90098"/>
                </a:moveTo>
                <a:lnTo>
                  <a:pt x="616911" y="90098"/>
                </a:lnTo>
                <a:lnTo>
                  <a:pt x="623297" y="92051"/>
                </a:lnTo>
                <a:lnTo>
                  <a:pt x="628153" y="95956"/>
                </a:lnTo>
                <a:lnTo>
                  <a:pt x="642187" y="134256"/>
                </a:lnTo>
                <a:lnTo>
                  <a:pt x="642404" y="142668"/>
                </a:lnTo>
                <a:lnTo>
                  <a:pt x="642187" y="151031"/>
                </a:lnTo>
                <a:lnTo>
                  <a:pt x="641550" y="158503"/>
                </a:lnTo>
                <a:lnTo>
                  <a:pt x="641533" y="158701"/>
                </a:lnTo>
                <a:lnTo>
                  <a:pt x="623456" y="193866"/>
                </a:lnTo>
                <a:lnTo>
                  <a:pt x="617122" y="195872"/>
                </a:lnTo>
                <a:lnTo>
                  <a:pt x="679705" y="195872"/>
                </a:lnTo>
                <a:lnTo>
                  <a:pt x="691016" y="156840"/>
                </a:lnTo>
                <a:lnTo>
                  <a:pt x="691650" y="142668"/>
                </a:lnTo>
                <a:lnTo>
                  <a:pt x="690987" y="128506"/>
                </a:lnTo>
                <a:lnTo>
                  <a:pt x="688997" y="115472"/>
                </a:lnTo>
                <a:lnTo>
                  <a:pt x="685682" y="103567"/>
                </a:lnTo>
                <a:lnTo>
                  <a:pt x="681040" y="92790"/>
                </a:lnTo>
                <a:lnTo>
                  <a:pt x="679414" y="90098"/>
                </a:lnTo>
                <a:close/>
              </a:path>
              <a:path w="1223010" h="236220">
                <a:moveTo>
                  <a:pt x="609627" y="51145"/>
                </a:moveTo>
                <a:lnTo>
                  <a:pt x="570199" y="59379"/>
                </a:lnTo>
                <a:lnTo>
                  <a:pt x="537064" y="92051"/>
                </a:lnTo>
                <a:lnTo>
                  <a:pt x="527921" y="122558"/>
                </a:lnTo>
                <a:lnTo>
                  <a:pt x="577338" y="122558"/>
                </a:lnTo>
                <a:lnTo>
                  <a:pt x="577770" y="119688"/>
                </a:lnTo>
                <a:lnTo>
                  <a:pt x="579225" y="113533"/>
                </a:lnTo>
                <a:lnTo>
                  <a:pt x="581547" y="105721"/>
                </a:lnTo>
                <a:lnTo>
                  <a:pt x="585136" y="99862"/>
                </a:lnTo>
                <a:lnTo>
                  <a:pt x="594848" y="92051"/>
                </a:lnTo>
                <a:lnTo>
                  <a:pt x="601182" y="90098"/>
                </a:lnTo>
                <a:lnTo>
                  <a:pt x="679414" y="90098"/>
                </a:lnTo>
                <a:lnTo>
                  <a:pt x="675241" y="83190"/>
                </a:lnTo>
                <a:lnTo>
                  <a:pt x="642375" y="57112"/>
                </a:lnTo>
                <a:lnTo>
                  <a:pt x="621236" y="51808"/>
                </a:lnTo>
                <a:lnTo>
                  <a:pt x="609627" y="51145"/>
                </a:lnTo>
                <a:close/>
              </a:path>
              <a:path w="1223010" h="236220">
                <a:moveTo>
                  <a:pt x="807716" y="51145"/>
                </a:moveTo>
                <a:lnTo>
                  <a:pt x="762271" y="60804"/>
                </a:lnTo>
                <a:lnTo>
                  <a:pt x="731688" y="91101"/>
                </a:lnTo>
                <a:lnTo>
                  <a:pt x="721468" y="128457"/>
                </a:lnTo>
                <a:lnTo>
                  <a:pt x="720799" y="143618"/>
                </a:lnTo>
                <a:lnTo>
                  <a:pt x="720785" y="143935"/>
                </a:lnTo>
                <a:lnTo>
                  <a:pt x="726218" y="184639"/>
                </a:lnTo>
                <a:lnTo>
                  <a:pt x="749921" y="219683"/>
                </a:lnTo>
                <a:lnTo>
                  <a:pt x="790783" y="234073"/>
                </a:lnTo>
                <a:lnTo>
                  <a:pt x="803441" y="234667"/>
                </a:lnTo>
                <a:lnTo>
                  <a:pt x="812298" y="234469"/>
                </a:lnTo>
                <a:lnTo>
                  <a:pt x="849889" y="226169"/>
                </a:lnTo>
                <a:lnTo>
                  <a:pt x="857278" y="221524"/>
                </a:lnTo>
                <a:lnTo>
                  <a:pt x="857278" y="195555"/>
                </a:lnTo>
                <a:lnTo>
                  <a:pt x="799694" y="195555"/>
                </a:lnTo>
                <a:lnTo>
                  <a:pt x="792885" y="193708"/>
                </a:lnTo>
                <a:lnTo>
                  <a:pt x="771139" y="159690"/>
                </a:lnTo>
                <a:lnTo>
                  <a:pt x="770041" y="143935"/>
                </a:lnTo>
                <a:lnTo>
                  <a:pt x="770030" y="143618"/>
                </a:lnTo>
                <a:lnTo>
                  <a:pt x="770288" y="135048"/>
                </a:lnTo>
                <a:lnTo>
                  <a:pt x="770938" y="128457"/>
                </a:lnTo>
                <a:lnTo>
                  <a:pt x="771060" y="127230"/>
                </a:lnTo>
                <a:lnTo>
                  <a:pt x="786657" y="96115"/>
                </a:lnTo>
                <a:lnTo>
                  <a:pt x="792251" y="92103"/>
                </a:lnTo>
                <a:lnTo>
                  <a:pt x="799271" y="90098"/>
                </a:lnTo>
                <a:lnTo>
                  <a:pt x="852555" y="90098"/>
                </a:lnTo>
                <a:lnTo>
                  <a:pt x="862820" y="63179"/>
                </a:lnTo>
                <a:lnTo>
                  <a:pt x="824818" y="52055"/>
                </a:lnTo>
                <a:lnTo>
                  <a:pt x="816584" y="51372"/>
                </a:lnTo>
                <a:lnTo>
                  <a:pt x="807716" y="51145"/>
                </a:lnTo>
                <a:close/>
              </a:path>
              <a:path w="1223010" h="236220">
                <a:moveTo>
                  <a:pt x="857278" y="180196"/>
                </a:moveTo>
                <a:lnTo>
                  <a:pt x="821928" y="194566"/>
                </a:lnTo>
                <a:lnTo>
                  <a:pt x="814202" y="195397"/>
                </a:lnTo>
                <a:lnTo>
                  <a:pt x="812397" y="195397"/>
                </a:lnTo>
                <a:lnTo>
                  <a:pt x="807716" y="195555"/>
                </a:lnTo>
                <a:lnTo>
                  <a:pt x="857278" y="195555"/>
                </a:lnTo>
                <a:lnTo>
                  <a:pt x="857278" y="180196"/>
                </a:lnTo>
                <a:close/>
              </a:path>
              <a:path w="1223010" h="236220">
                <a:moveTo>
                  <a:pt x="852555" y="90098"/>
                </a:moveTo>
                <a:lnTo>
                  <a:pt x="814261" y="90098"/>
                </a:lnTo>
                <a:lnTo>
                  <a:pt x="820806" y="91101"/>
                </a:lnTo>
                <a:lnTo>
                  <a:pt x="827351" y="93106"/>
                </a:lnTo>
                <a:lnTo>
                  <a:pt x="833896" y="95006"/>
                </a:lnTo>
                <a:lnTo>
                  <a:pt x="840969" y="97487"/>
                </a:lnTo>
                <a:lnTo>
                  <a:pt x="848569" y="100548"/>
                </a:lnTo>
                <a:lnTo>
                  <a:pt x="852555" y="90098"/>
                </a:lnTo>
                <a:close/>
              </a:path>
              <a:path w="1223010" h="236220">
                <a:moveTo>
                  <a:pt x="946743" y="54470"/>
                </a:moveTo>
                <a:lnTo>
                  <a:pt x="898448" y="54470"/>
                </a:lnTo>
                <a:lnTo>
                  <a:pt x="898448" y="231500"/>
                </a:lnTo>
                <a:lnTo>
                  <a:pt x="971762" y="231500"/>
                </a:lnTo>
                <a:lnTo>
                  <a:pt x="984954" y="231064"/>
                </a:lnTo>
                <a:lnTo>
                  <a:pt x="1024550" y="220693"/>
                </a:lnTo>
                <a:lnTo>
                  <a:pt x="1045124" y="198089"/>
                </a:lnTo>
                <a:lnTo>
                  <a:pt x="946743" y="198089"/>
                </a:lnTo>
                <a:lnTo>
                  <a:pt x="946743" y="156286"/>
                </a:lnTo>
                <a:lnTo>
                  <a:pt x="1046299" y="156286"/>
                </a:lnTo>
                <a:lnTo>
                  <a:pt x="1044699" y="152149"/>
                </a:lnTo>
                <a:lnTo>
                  <a:pt x="1014673" y="128575"/>
                </a:lnTo>
                <a:lnTo>
                  <a:pt x="970020" y="122875"/>
                </a:lnTo>
                <a:lnTo>
                  <a:pt x="946743" y="122875"/>
                </a:lnTo>
                <a:lnTo>
                  <a:pt x="946743" y="54470"/>
                </a:lnTo>
                <a:close/>
              </a:path>
              <a:path w="1223010" h="236220">
                <a:moveTo>
                  <a:pt x="1046299" y="156286"/>
                </a:moveTo>
                <a:lnTo>
                  <a:pt x="979309" y="156286"/>
                </a:lnTo>
                <a:lnTo>
                  <a:pt x="987491" y="157817"/>
                </a:lnTo>
                <a:lnTo>
                  <a:pt x="998469" y="163939"/>
                </a:lnTo>
                <a:lnTo>
                  <a:pt x="1001214" y="168901"/>
                </a:lnTo>
                <a:lnTo>
                  <a:pt x="1001214" y="183785"/>
                </a:lnTo>
                <a:lnTo>
                  <a:pt x="998205" y="189538"/>
                </a:lnTo>
                <a:lnTo>
                  <a:pt x="992188" y="193022"/>
                </a:lnTo>
                <a:lnTo>
                  <a:pt x="986171" y="196400"/>
                </a:lnTo>
                <a:lnTo>
                  <a:pt x="978465" y="198089"/>
                </a:lnTo>
                <a:lnTo>
                  <a:pt x="1045124" y="198089"/>
                </a:lnTo>
                <a:lnTo>
                  <a:pt x="1047530" y="191122"/>
                </a:lnTo>
                <a:lnTo>
                  <a:pt x="1048940" y="183785"/>
                </a:lnTo>
                <a:lnTo>
                  <a:pt x="1049014" y="183402"/>
                </a:lnTo>
                <a:lnTo>
                  <a:pt x="1049509" y="175129"/>
                </a:lnTo>
                <a:lnTo>
                  <a:pt x="1048974" y="166717"/>
                </a:lnTo>
                <a:lnTo>
                  <a:pt x="1047371" y="159057"/>
                </a:lnTo>
                <a:lnTo>
                  <a:pt x="1046299" y="156286"/>
                </a:lnTo>
                <a:close/>
              </a:path>
              <a:path w="1223010" h="236220">
                <a:moveTo>
                  <a:pt x="1123456" y="54470"/>
                </a:moveTo>
                <a:lnTo>
                  <a:pt x="1075161" y="54470"/>
                </a:lnTo>
                <a:lnTo>
                  <a:pt x="1075161" y="231500"/>
                </a:lnTo>
                <a:lnTo>
                  <a:pt x="1123456" y="231500"/>
                </a:lnTo>
                <a:lnTo>
                  <a:pt x="1123456" y="54470"/>
                </a:lnTo>
                <a:close/>
              </a:path>
              <a:path w="1223010" h="236220">
                <a:moveTo>
                  <a:pt x="1202839" y="181938"/>
                </a:moveTo>
                <a:lnTo>
                  <a:pt x="1187638" y="181938"/>
                </a:lnTo>
                <a:lnTo>
                  <a:pt x="1181041" y="183943"/>
                </a:lnTo>
                <a:lnTo>
                  <a:pt x="1175551" y="187955"/>
                </a:lnTo>
                <a:lnTo>
                  <a:pt x="1170168" y="191966"/>
                </a:lnTo>
                <a:lnTo>
                  <a:pt x="1167476" y="198933"/>
                </a:lnTo>
                <a:lnTo>
                  <a:pt x="1167476" y="218357"/>
                </a:lnTo>
                <a:lnTo>
                  <a:pt x="1170168" y="225219"/>
                </a:lnTo>
                <a:lnTo>
                  <a:pt x="1175551" y="229441"/>
                </a:lnTo>
                <a:lnTo>
                  <a:pt x="1181041" y="233664"/>
                </a:lnTo>
                <a:lnTo>
                  <a:pt x="1187638" y="235775"/>
                </a:lnTo>
                <a:lnTo>
                  <a:pt x="1202839" y="235775"/>
                </a:lnTo>
                <a:lnTo>
                  <a:pt x="1209279" y="233664"/>
                </a:lnTo>
                <a:lnTo>
                  <a:pt x="1214663" y="229441"/>
                </a:lnTo>
                <a:lnTo>
                  <a:pt x="1220152" y="225219"/>
                </a:lnTo>
                <a:lnTo>
                  <a:pt x="1222896" y="218357"/>
                </a:lnTo>
                <a:lnTo>
                  <a:pt x="1222896" y="198933"/>
                </a:lnTo>
                <a:lnTo>
                  <a:pt x="1220152" y="191966"/>
                </a:lnTo>
                <a:lnTo>
                  <a:pt x="1214663" y="187955"/>
                </a:lnTo>
                <a:lnTo>
                  <a:pt x="1209279" y="183943"/>
                </a:lnTo>
                <a:lnTo>
                  <a:pt x="1202839" y="181938"/>
                </a:lnTo>
                <a:close/>
              </a:path>
              <a:path w="1223010" h="236220">
                <a:moveTo>
                  <a:pt x="1202839" y="51145"/>
                </a:moveTo>
                <a:lnTo>
                  <a:pt x="1187638" y="51145"/>
                </a:lnTo>
                <a:lnTo>
                  <a:pt x="1181041" y="53151"/>
                </a:lnTo>
                <a:lnTo>
                  <a:pt x="1175551" y="57162"/>
                </a:lnTo>
                <a:lnTo>
                  <a:pt x="1170168" y="61173"/>
                </a:lnTo>
                <a:lnTo>
                  <a:pt x="1167476" y="68141"/>
                </a:lnTo>
                <a:lnTo>
                  <a:pt x="1167476" y="87670"/>
                </a:lnTo>
                <a:lnTo>
                  <a:pt x="1170168" y="94584"/>
                </a:lnTo>
                <a:lnTo>
                  <a:pt x="1175551" y="98807"/>
                </a:lnTo>
                <a:lnTo>
                  <a:pt x="1181041" y="102924"/>
                </a:lnTo>
                <a:lnTo>
                  <a:pt x="1187638" y="104982"/>
                </a:lnTo>
                <a:lnTo>
                  <a:pt x="1202839" y="104982"/>
                </a:lnTo>
                <a:lnTo>
                  <a:pt x="1209279" y="102924"/>
                </a:lnTo>
                <a:lnTo>
                  <a:pt x="1220152" y="94584"/>
                </a:lnTo>
                <a:lnTo>
                  <a:pt x="1222896" y="87670"/>
                </a:lnTo>
                <a:lnTo>
                  <a:pt x="1222896" y="68141"/>
                </a:lnTo>
                <a:lnTo>
                  <a:pt x="1220152" y="61173"/>
                </a:lnTo>
                <a:lnTo>
                  <a:pt x="1214663" y="57162"/>
                </a:lnTo>
                <a:lnTo>
                  <a:pt x="1209279" y="53151"/>
                </a:lnTo>
                <a:lnTo>
                  <a:pt x="1202839" y="51145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8" name="object 38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829098" y="7054377"/>
            <a:ext cx="7711077" cy="1574729"/>
          </a:xfrm>
          <a:prstGeom prst="rect">
            <a:avLst/>
          </a:prstGeom>
        </p:spPr>
      </p:pic>
      <p:sp>
        <p:nvSpPr>
          <p:cNvPr id="39" name="object 39" descr=""/>
          <p:cNvSpPr/>
          <p:nvPr/>
        </p:nvSpPr>
        <p:spPr>
          <a:xfrm>
            <a:off x="12903073" y="1907215"/>
            <a:ext cx="20320" cy="7085965"/>
          </a:xfrm>
          <a:custGeom>
            <a:avLst/>
            <a:gdLst/>
            <a:ahLst/>
            <a:cxnLst/>
            <a:rect l="l" t="t" r="r" b="b"/>
            <a:pathLst>
              <a:path w="20320" h="7085965">
                <a:moveTo>
                  <a:pt x="20320" y="0"/>
                </a:moveTo>
                <a:lnTo>
                  <a:pt x="10160" y="0"/>
                </a:lnTo>
                <a:lnTo>
                  <a:pt x="0" y="0"/>
                </a:lnTo>
                <a:lnTo>
                  <a:pt x="0" y="7085635"/>
                </a:lnTo>
                <a:lnTo>
                  <a:pt x="10160" y="7085635"/>
                </a:lnTo>
                <a:lnTo>
                  <a:pt x="20320" y="7085635"/>
                </a:lnTo>
                <a:lnTo>
                  <a:pt x="20320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0" name="object 40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3853676" y="1930911"/>
            <a:ext cx="4642416" cy="263801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489444" y="2569610"/>
            <a:ext cx="5570295" cy="1390513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489444" y="4127277"/>
            <a:ext cx="5570295" cy="1390513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3489444" y="5684944"/>
            <a:ext cx="5570295" cy="1390513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3489444" y="7255075"/>
            <a:ext cx="5570295" cy="1662810"/>
          </a:xfrm>
          <a:prstGeom prst="rect">
            <a:avLst/>
          </a:prstGeom>
        </p:spPr>
      </p:pic>
      <p:sp>
        <p:nvSpPr>
          <p:cNvPr id="45" name="object 45" descr=""/>
          <p:cNvSpPr/>
          <p:nvPr/>
        </p:nvSpPr>
        <p:spPr>
          <a:xfrm>
            <a:off x="1041689" y="6700579"/>
            <a:ext cx="11277600" cy="2217420"/>
          </a:xfrm>
          <a:custGeom>
            <a:avLst/>
            <a:gdLst/>
            <a:ahLst/>
            <a:cxnLst/>
            <a:rect l="l" t="t" r="r" b="b"/>
            <a:pathLst>
              <a:path w="11277600" h="2217420">
                <a:moveTo>
                  <a:pt x="214979" y="2200815"/>
                </a:moveTo>
                <a:lnTo>
                  <a:pt x="213247" y="2214094"/>
                </a:lnTo>
                <a:lnTo>
                  <a:pt x="245112" y="2217307"/>
                </a:lnTo>
                <a:lnTo>
                  <a:pt x="245112" y="2202764"/>
                </a:lnTo>
                <a:lnTo>
                  <a:pt x="240019" y="2202764"/>
                </a:lnTo>
                <a:lnTo>
                  <a:pt x="229909" y="2202271"/>
                </a:lnTo>
                <a:lnTo>
                  <a:pt x="222408" y="2201662"/>
                </a:lnTo>
                <a:lnTo>
                  <a:pt x="214979" y="2200815"/>
                </a:lnTo>
                <a:close/>
              </a:path>
              <a:path w="11277600" h="2217420">
                <a:moveTo>
                  <a:pt x="274091" y="2188222"/>
                </a:moveTo>
                <a:lnTo>
                  <a:pt x="245112" y="2188222"/>
                </a:lnTo>
                <a:lnTo>
                  <a:pt x="245112" y="2217307"/>
                </a:lnTo>
                <a:lnTo>
                  <a:pt x="274091" y="2217307"/>
                </a:lnTo>
                <a:lnTo>
                  <a:pt x="274091" y="2188222"/>
                </a:lnTo>
                <a:close/>
              </a:path>
              <a:path w="11277600" h="2217420">
                <a:moveTo>
                  <a:pt x="216860" y="2186394"/>
                </a:moveTo>
                <a:lnTo>
                  <a:pt x="214979" y="2200815"/>
                </a:lnTo>
                <a:lnTo>
                  <a:pt x="222408" y="2201662"/>
                </a:lnTo>
                <a:lnTo>
                  <a:pt x="229909" y="2202271"/>
                </a:lnTo>
                <a:lnTo>
                  <a:pt x="240019" y="2202764"/>
                </a:lnTo>
                <a:lnTo>
                  <a:pt x="245112" y="2202764"/>
                </a:lnTo>
                <a:lnTo>
                  <a:pt x="245112" y="2188222"/>
                </a:lnTo>
                <a:lnTo>
                  <a:pt x="240334" y="2188222"/>
                </a:lnTo>
                <a:lnTo>
                  <a:pt x="230852" y="2187760"/>
                </a:lnTo>
                <a:lnTo>
                  <a:pt x="223821" y="2187188"/>
                </a:lnTo>
                <a:lnTo>
                  <a:pt x="216860" y="2186394"/>
                </a:lnTo>
                <a:close/>
              </a:path>
              <a:path w="11277600" h="2217420">
                <a:moveTo>
                  <a:pt x="104752" y="2155135"/>
                </a:moveTo>
                <a:lnTo>
                  <a:pt x="96429" y="2165967"/>
                </a:lnTo>
                <a:lnTo>
                  <a:pt x="96579" y="2165967"/>
                </a:lnTo>
                <a:lnTo>
                  <a:pt x="108067" y="2175445"/>
                </a:lnTo>
                <a:lnTo>
                  <a:pt x="149703" y="2198044"/>
                </a:lnTo>
                <a:lnTo>
                  <a:pt x="151349" y="2198555"/>
                </a:lnTo>
                <a:lnTo>
                  <a:pt x="156856" y="2185274"/>
                </a:lnTo>
                <a:lnTo>
                  <a:pt x="143042" y="2179002"/>
                </a:lnTo>
                <a:lnTo>
                  <a:pt x="129729" y="2171864"/>
                </a:lnTo>
                <a:lnTo>
                  <a:pt x="116954" y="2163897"/>
                </a:lnTo>
                <a:lnTo>
                  <a:pt x="104752" y="2155135"/>
                </a:lnTo>
                <a:close/>
              </a:path>
              <a:path w="11277600" h="2217420">
                <a:moveTo>
                  <a:pt x="113613" y="2143604"/>
                </a:moveTo>
                <a:lnTo>
                  <a:pt x="143042" y="2179002"/>
                </a:lnTo>
                <a:lnTo>
                  <a:pt x="156856" y="2185274"/>
                </a:lnTo>
                <a:lnTo>
                  <a:pt x="162417" y="2171864"/>
                </a:lnTo>
                <a:lnTo>
                  <a:pt x="149489" y="2165967"/>
                </a:lnTo>
                <a:lnTo>
                  <a:pt x="137018" y="2159280"/>
                </a:lnTo>
                <a:lnTo>
                  <a:pt x="125048" y="2151815"/>
                </a:lnTo>
                <a:lnTo>
                  <a:pt x="113613" y="2143604"/>
                </a:lnTo>
                <a:close/>
              </a:path>
              <a:path w="11277600" h="2217420">
                <a:moveTo>
                  <a:pt x="32032" y="2060449"/>
                </a:moveTo>
                <a:lnTo>
                  <a:pt x="18751" y="2065957"/>
                </a:lnTo>
                <a:lnTo>
                  <a:pt x="19262" y="2067603"/>
                </a:lnTo>
                <a:lnTo>
                  <a:pt x="41861" y="2109239"/>
                </a:lnTo>
                <a:lnTo>
                  <a:pt x="51415" y="2120819"/>
                </a:lnTo>
                <a:lnTo>
                  <a:pt x="62171" y="2112553"/>
                </a:lnTo>
                <a:lnTo>
                  <a:pt x="53409" y="2100352"/>
                </a:lnTo>
                <a:lnTo>
                  <a:pt x="45442" y="2087576"/>
                </a:lnTo>
                <a:lnTo>
                  <a:pt x="38304" y="2074264"/>
                </a:lnTo>
                <a:lnTo>
                  <a:pt x="32032" y="2060449"/>
                </a:lnTo>
                <a:close/>
              </a:path>
              <a:path w="11277600" h="2217420">
                <a:moveTo>
                  <a:pt x="45465" y="2054879"/>
                </a:moveTo>
                <a:lnTo>
                  <a:pt x="32032" y="2060449"/>
                </a:lnTo>
                <a:lnTo>
                  <a:pt x="38304" y="2074264"/>
                </a:lnTo>
                <a:lnTo>
                  <a:pt x="45442" y="2087576"/>
                </a:lnTo>
                <a:lnTo>
                  <a:pt x="53409" y="2100352"/>
                </a:lnTo>
                <a:lnTo>
                  <a:pt x="62171" y="2112553"/>
                </a:lnTo>
                <a:lnTo>
                  <a:pt x="73702" y="2103692"/>
                </a:lnTo>
                <a:lnTo>
                  <a:pt x="65491" y="2092258"/>
                </a:lnTo>
                <a:lnTo>
                  <a:pt x="58026" y="2080288"/>
                </a:lnTo>
                <a:lnTo>
                  <a:pt x="51339" y="2067817"/>
                </a:lnTo>
                <a:lnTo>
                  <a:pt x="45465" y="2054879"/>
                </a:lnTo>
                <a:close/>
              </a:path>
              <a:path w="11277600" h="2217420">
                <a:moveTo>
                  <a:pt x="14542" y="1943409"/>
                </a:moveTo>
                <a:lnTo>
                  <a:pt x="0" y="1943409"/>
                </a:lnTo>
                <a:lnTo>
                  <a:pt x="0" y="1972194"/>
                </a:lnTo>
                <a:lnTo>
                  <a:pt x="3212" y="2004059"/>
                </a:lnTo>
                <a:lnTo>
                  <a:pt x="16491" y="2002327"/>
                </a:lnTo>
                <a:lnTo>
                  <a:pt x="15645" y="1994898"/>
                </a:lnTo>
                <a:lnTo>
                  <a:pt x="15035" y="1987397"/>
                </a:lnTo>
                <a:lnTo>
                  <a:pt x="14666" y="1979828"/>
                </a:lnTo>
                <a:lnTo>
                  <a:pt x="14542" y="1943409"/>
                </a:lnTo>
                <a:close/>
              </a:path>
              <a:path w="11277600" h="2217420">
                <a:moveTo>
                  <a:pt x="29084" y="1943409"/>
                </a:moveTo>
                <a:lnTo>
                  <a:pt x="14542" y="1943409"/>
                </a:lnTo>
                <a:lnTo>
                  <a:pt x="14666" y="1979828"/>
                </a:lnTo>
                <a:lnTo>
                  <a:pt x="14989" y="1986453"/>
                </a:lnTo>
                <a:lnTo>
                  <a:pt x="15035" y="1987397"/>
                </a:lnTo>
                <a:lnTo>
                  <a:pt x="15530" y="1993484"/>
                </a:lnTo>
                <a:lnTo>
                  <a:pt x="15645" y="1994898"/>
                </a:lnTo>
                <a:lnTo>
                  <a:pt x="16492" y="2002327"/>
                </a:lnTo>
                <a:lnTo>
                  <a:pt x="30912" y="2000446"/>
                </a:lnTo>
                <a:lnTo>
                  <a:pt x="30118" y="1993484"/>
                </a:lnTo>
                <a:lnTo>
                  <a:pt x="29623" y="1987397"/>
                </a:lnTo>
                <a:lnTo>
                  <a:pt x="29546" y="1986453"/>
                </a:lnTo>
                <a:lnTo>
                  <a:pt x="29224" y="1979828"/>
                </a:lnTo>
                <a:lnTo>
                  <a:pt x="29201" y="1979355"/>
                </a:lnTo>
                <a:lnTo>
                  <a:pt x="29084" y="1943409"/>
                </a:lnTo>
                <a:close/>
              </a:path>
              <a:path w="11277600" h="2217420">
                <a:moveTo>
                  <a:pt x="14542" y="1828270"/>
                </a:moveTo>
                <a:lnTo>
                  <a:pt x="0" y="1828270"/>
                </a:lnTo>
                <a:lnTo>
                  <a:pt x="0" y="1885840"/>
                </a:lnTo>
                <a:lnTo>
                  <a:pt x="14542" y="1885840"/>
                </a:lnTo>
                <a:lnTo>
                  <a:pt x="14542" y="1828270"/>
                </a:lnTo>
                <a:close/>
              </a:path>
              <a:path w="11277600" h="2217420">
                <a:moveTo>
                  <a:pt x="29084" y="1828270"/>
                </a:moveTo>
                <a:lnTo>
                  <a:pt x="14542" y="1828270"/>
                </a:lnTo>
                <a:lnTo>
                  <a:pt x="14542" y="1885840"/>
                </a:lnTo>
                <a:lnTo>
                  <a:pt x="29084" y="1885840"/>
                </a:lnTo>
                <a:lnTo>
                  <a:pt x="29084" y="1828270"/>
                </a:lnTo>
                <a:close/>
              </a:path>
              <a:path w="11277600" h="2217420">
                <a:moveTo>
                  <a:pt x="14542" y="1713131"/>
                </a:moveTo>
                <a:lnTo>
                  <a:pt x="0" y="1713131"/>
                </a:lnTo>
                <a:lnTo>
                  <a:pt x="0" y="1770701"/>
                </a:lnTo>
                <a:lnTo>
                  <a:pt x="14542" y="1770701"/>
                </a:lnTo>
                <a:lnTo>
                  <a:pt x="14542" y="1713131"/>
                </a:lnTo>
                <a:close/>
              </a:path>
              <a:path w="11277600" h="2217420">
                <a:moveTo>
                  <a:pt x="29084" y="1713131"/>
                </a:moveTo>
                <a:lnTo>
                  <a:pt x="14542" y="1713131"/>
                </a:lnTo>
                <a:lnTo>
                  <a:pt x="14542" y="1770701"/>
                </a:lnTo>
                <a:lnTo>
                  <a:pt x="29084" y="1770701"/>
                </a:lnTo>
                <a:lnTo>
                  <a:pt x="29084" y="1713131"/>
                </a:lnTo>
                <a:close/>
              </a:path>
              <a:path w="11277600" h="2217420">
                <a:moveTo>
                  <a:pt x="14542" y="1597993"/>
                </a:moveTo>
                <a:lnTo>
                  <a:pt x="0" y="1597993"/>
                </a:lnTo>
                <a:lnTo>
                  <a:pt x="0" y="1655562"/>
                </a:lnTo>
                <a:lnTo>
                  <a:pt x="14542" y="1655562"/>
                </a:lnTo>
                <a:lnTo>
                  <a:pt x="14542" y="1597993"/>
                </a:lnTo>
                <a:close/>
              </a:path>
              <a:path w="11277600" h="2217420">
                <a:moveTo>
                  <a:pt x="29084" y="1597993"/>
                </a:moveTo>
                <a:lnTo>
                  <a:pt x="14542" y="1597993"/>
                </a:lnTo>
                <a:lnTo>
                  <a:pt x="14542" y="1655562"/>
                </a:lnTo>
                <a:lnTo>
                  <a:pt x="29084" y="1655562"/>
                </a:lnTo>
                <a:lnTo>
                  <a:pt x="29084" y="1597993"/>
                </a:lnTo>
                <a:close/>
              </a:path>
              <a:path w="11277600" h="2217420">
                <a:moveTo>
                  <a:pt x="14542" y="1482854"/>
                </a:moveTo>
                <a:lnTo>
                  <a:pt x="0" y="1482854"/>
                </a:lnTo>
                <a:lnTo>
                  <a:pt x="0" y="1540423"/>
                </a:lnTo>
                <a:lnTo>
                  <a:pt x="14542" y="1540423"/>
                </a:lnTo>
                <a:lnTo>
                  <a:pt x="14542" y="1482854"/>
                </a:lnTo>
                <a:close/>
              </a:path>
              <a:path w="11277600" h="2217420">
                <a:moveTo>
                  <a:pt x="29084" y="1482854"/>
                </a:moveTo>
                <a:lnTo>
                  <a:pt x="14542" y="1482854"/>
                </a:lnTo>
                <a:lnTo>
                  <a:pt x="14542" y="1540423"/>
                </a:lnTo>
                <a:lnTo>
                  <a:pt x="29084" y="1540423"/>
                </a:lnTo>
                <a:lnTo>
                  <a:pt x="29084" y="1482854"/>
                </a:lnTo>
                <a:close/>
              </a:path>
              <a:path w="11277600" h="2217420">
                <a:moveTo>
                  <a:pt x="14542" y="1367715"/>
                </a:moveTo>
                <a:lnTo>
                  <a:pt x="0" y="1367715"/>
                </a:lnTo>
                <a:lnTo>
                  <a:pt x="0" y="1425285"/>
                </a:lnTo>
                <a:lnTo>
                  <a:pt x="14542" y="1425285"/>
                </a:lnTo>
                <a:lnTo>
                  <a:pt x="14542" y="1367715"/>
                </a:lnTo>
                <a:close/>
              </a:path>
              <a:path w="11277600" h="2217420">
                <a:moveTo>
                  <a:pt x="29084" y="1367715"/>
                </a:moveTo>
                <a:lnTo>
                  <a:pt x="14542" y="1367715"/>
                </a:lnTo>
                <a:lnTo>
                  <a:pt x="14542" y="1425285"/>
                </a:lnTo>
                <a:lnTo>
                  <a:pt x="29084" y="1425285"/>
                </a:lnTo>
                <a:lnTo>
                  <a:pt x="29084" y="1367715"/>
                </a:lnTo>
                <a:close/>
              </a:path>
              <a:path w="11277600" h="2217420">
                <a:moveTo>
                  <a:pt x="14542" y="1252577"/>
                </a:moveTo>
                <a:lnTo>
                  <a:pt x="0" y="1252577"/>
                </a:lnTo>
                <a:lnTo>
                  <a:pt x="0" y="1310146"/>
                </a:lnTo>
                <a:lnTo>
                  <a:pt x="14542" y="1310146"/>
                </a:lnTo>
                <a:lnTo>
                  <a:pt x="14542" y="1252577"/>
                </a:lnTo>
                <a:close/>
              </a:path>
              <a:path w="11277600" h="2217420">
                <a:moveTo>
                  <a:pt x="29084" y="1252577"/>
                </a:moveTo>
                <a:lnTo>
                  <a:pt x="14542" y="1252577"/>
                </a:lnTo>
                <a:lnTo>
                  <a:pt x="14542" y="1310146"/>
                </a:lnTo>
                <a:lnTo>
                  <a:pt x="29084" y="1310146"/>
                </a:lnTo>
                <a:lnTo>
                  <a:pt x="29084" y="1252577"/>
                </a:lnTo>
                <a:close/>
              </a:path>
              <a:path w="11277600" h="2217420">
                <a:moveTo>
                  <a:pt x="14542" y="1137438"/>
                </a:moveTo>
                <a:lnTo>
                  <a:pt x="0" y="1137438"/>
                </a:lnTo>
                <a:lnTo>
                  <a:pt x="0" y="1195007"/>
                </a:lnTo>
                <a:lnTo>
                  <a:pt x="14542" y="1195007"/>
                </a:lnTo>
                <a:lnTo>
                  <a:pt x="14542" y="1137438"/>
                </a:lnTo>
                <a:close/>
              </a:path>
              <a:path w="11277600" h="2217420">
                <a:moveTo>
                  <a:pt x="29084" y="1137438"/>
                </a:moveTo>
                <a:lnTo>
                  <a:pt x="14542" y="1137438"/>
                </a:lnTo>
                <a:lnTo>
                  <a:pt x="14542" y="1195007"/>
                </a:lnTo>
                <a:lnTo>
                  <a:pt x="29084" y="1195007"/>
                </a:lnTo>
                <a:lnTo>
                  <a:pt x="29084" y="1137438"/>
                </a:lnTo>
                <a:close/>
              </a:path>
              <a:path w="11277600" h="2217420">
                <a:moveTo>
                  <a:pt x="14542" y="1022299"/>
                </a:moveTo>
                <a:lnTo>
                  <a:pt x="0" y="1022299"/>
                </a:lnTo>
                <a:lnTo>
                  <a:pt x="0" y="1079868"/>
                </a:lnTo>
                <a:lnTo>
                  <a:pt x="14542" y="1079868"/>
                </a:lnTo>
                <a:lnTo>
                  <a:pt x="14542" y="1022299"/>
                </a:lnTo>
                <a:close/>
              </a:path>
              <a:path w="11277600" h="2217420">
                <a:moveTo>
                  <a:pt x="29084" y="1022299"/>
                </a:moveTo>
                <a:lnTo>
                  <a:pt x="14542" y="1022299"/>
                </a:lnTo>
                <a:lnTo>
                  <a:pt x="14542" y="1079868"/>
                </a:lnTo>
                <a:lnTo>
                  <a:pt x="29084" y="1079868"/>
                </a:lnTo>
                <a:lnTo>
                  <a:pt x="29084" y="1022299"/>
                </a:lnTo>
                <a:close/>
              </a:path>
              <a:path w="11277600" h="2217420">
                <a:moveTo>
                  <a:pt x="14542" y="907160"/>
                </a:moveTo>
                <a:lnTo>
                  <a:pt x="0" y="907160"/>
                </a:lnTo>
                <a:lnTo>
                  <a:pt x="0" y="964729"/>
                </a:lnTo>
                <a:lnTo>
                  <a:pt x="14542" y="964729"/>
                </a:lnTo>
                <a:lnTo>
                  <a:pt x="14542" y="907160"/>
                </a:lnTo>
                <a:close/>
              </a:path>
              <a:path w="11277600" h="2217420">
                <a:moveTo>
                  <a:pt x="29084" y="907160"/>
                </a:moveTo>
                <a:lnTo>
                  <a:pt x="14542" y="907160"/>
                </a:lnTo>
                <a:lnTo>
                  <a:pt x="14542" y="964729"/>
                </a:lnTo>
                <a:lnTo>
                  <a:pt x="29084" y="964729"/>
                </a:lnTo>
                <a:lnTo>
                  <a:pt x="29084" y="907160"/>
                </a:lnTo>
                <a:close/>
              </a:path>
              <a:path w="11277600" h="2217420">
                <a:moveTo>
                  <a:pt x="14542" y="792021"/>
                </a:moveTo>
                <a:lnTo>
                  <a:pt x="0" y="792021"/>
                </a:lnTo>
                <a:lnTo>
                  <a:pt x="0" y="849590"/>
                </a:lnTo>
                <a:lnTo>
                  <a:pt x="14542" y="849590"/>
                </a:lnTo>
                <a:lnTo>
                  <a:pt x="14542" y="792021"/>
                </a:lnTo>
                <a:close/>
              </a:path>
              <a:path w="11277600" h="2217420">
                <a:moveTo>
                  <a:pt x="29084" y="792021"/>
                </a:moveTo>
                <a:lnTo>
                  <a:pt x="14542" y="792021"/>
                </a:lnTo>
                <a:lnTo>
                  <a:pt x="14542" y="849590"/>
                </a:lnTo>
                <a:lnTo>
                  <a:pt x="29084" y="849590"/>
                </a:lnTo>
                <a:lnTo>
                  <a:pt x="29084" y="792021"/>
                </a:lnTo>
                <a:close/>
              </a:path>
              <a:path w="11277600" h="2217420">
                <a:moveTo>
                  <a:pt x="14542" y="676882"/>
                </a:moveTo>
                <a:lnTo>
                  <a:pt x="0" y="676882"/>
                </a:lnTo>
                <a:lnTo>
                  <a:pt x="0" y="734452"/>
                </a:lnTo>
                <a:lnTo>
                  <a:pt x="14542" y="734452"/>
                </a:lnTo>
                <a:lnTo>
                  <a:pt x="14542" y="676882"/>
                </a:lnTo>
                <a:close/>
              </a:path>
              <a:path w="11277600" h="2217420">
                <a:moveTo>
                  <a:pt x="29084" y="676882"/>
                </a:moveTo>
                <a:lnTo>
                  <a:pt x="14542" y="676882"/>
                </a:lnTo>
                <a:lnTo>
                  <a:pt x="14542" y="734452"/>
                </a:lnTo>
                <a:lnTo>
                  <a:pt x="29084" y="734452"/>
                </a:lnTo>
                <a:lnTo>
                  <a:pt x="29084" y="676882"/>
                </a:lnTo>
                <a:close/>
              </a:path>
              <a:path w="11277600" h="2217420">
                <a:moveTo>
                  <a:pt x="14542" y="561744"/>
                </a:moveTo>
                <a:lnTo>
                  <a:pt x="0" y="561744"/>
                </a:lnTo>
                <a:lnTo>
                  <a:pt x="0" y="619313"/>
                </a:lnTo>
                <a:lnTo>
                  <a:pt x="14542" y="619313"/>
                </a:lnTo>
                <a:lnTo>
                  <a:pt x="14542" y="561744"/>
                </a:lnTo>
                <a:close/>
              </a:path>
              <a:path w="11277600" h="2217420">
                <a:moveTo>
                  <a:pt x="29084" y="561744"/>
                </a:moveTo>
                <a:lnTo>
                  <a:pt x="14542" y="561744"/>
                </a:lnTo>
                <a:lnTo>
                  <a:pt x="14542" y="619313"/>
                </a:lnTo>
                <a:lnTo>
                  <a:pt x="29084" y="619313"/>
                </a:lnTo>
                <a:lnTo>
                  <a:pt x="29084" y="561744"/>
                </a:lnTo>
                <a:close/>
              </a:path>
              <a:path w="11277600" h="2217420">
                <a:moveTo>
                  <a:pt x="14542" y="446605"/>
                </a:moveTo>
                <a:lnTo>
                  <a:pt x="0" y="446605"/>
                </a:lnTo>
                <a:lnTo>
                  <a:pt x="0" y="504174"/>
                </a:lnTo>
                <a:lnTo>
                  <a:pt x="14542" y="504174"/>
                </a:lnTo>
                <a:lnTo>
                  <a:pt x="14542" y="446605"/>
                </a:lnTo>
                <a:close/>
              </a:path>
              <a:path w="11277600" h="2217420">
                <a:moveTo>
                  <a:pt x="29084" y="446605"/>
                </a:moveTo>
                <a:lnTo>
                  <a:pt x="14542" y="446605"/>
                </a:lnTo>
                <a:lnTo>
                  <a:pt x="14542" y="504174"/>
                </a:lnTo>
                <a:lnTo>
                  <a:pt x="29084" y="504174"/>
                </a:lnTo>
                <a:lnTo>
                  <a:pt x="29084" y="446605"/>
                </a:lnTo>
                <a:close/>
              </a:path>
              <a:path w="11277600" h="2217420">
                <a:moveTo>
                  <a:pt x="14542" y="331466"/>
                </a:moveTo>
                <a:lnTo>
                  <a:pt x="0" y="331466"/>
                </a:lnTo>
                <a:lnTo>
                  <a:pt x="0" y="389035"/>
                </a:lnTo>
                <a:lnTo>
                  <a:pt x="14542" y="389035"/>
                </a:lnTo>
                <a:lnTo>
                  <a:pt x="14542" y="331466"/>
                </a:lnTo>
                <a:close/>
              </a:path>
              <a:path w="11277600" h="2217420">
                <a:moveTo>
                  <a:pt x="29084" y="331466"/>
                </a:moveTo>
                <a:lnTo>
                  <a:pt x="14542" y="331466"/>
                </a:lnTo>
                <a:lnTo>
                  <a:pt x="14542" y="389035"/>
                </a:lnTo>
                <a:lnTo>
                  <a:pt x="29084" y="389035"/>
                </a:lnTo>
                <a:lnTo>
                  <a:pt x="29084" y="331466"/>
                </a:lnTo>
                <a:close/>
              </a:path>
              <a:path w="11277600" h="2217420">
                <a:moveTo>
                  <a:pt x="3212" y="213247"/>
                </a:moveTo>
                <a:lnTo>
                  <a:pt x="0" y="245112"/>
                </a:lnTo>
                <a:lnTo>
                  <a:pt x="0" y="273896"/>
                </a:lnTo>
                <a:lnTo>
                  <a:pt x="14542" y="273896"/>
                </a:lnTo>
                <a:lnTo>
                  <a:pt x="14666" y="237478"/>
                </a:lnTo>
                <a:lnTo>
                  <a:pt x="14989" y="230853"/>
                </a:lnTo>
                <a:lnTo>
                  <a:pt x="15035" y="229909"/>
                </a:lnTo>
                <a:lnTo>
                  <a:pt x="15530" y="223822"/>
                </a:lnTo>
                <a:lnTo>
                  <a:pt x="15645" y="222408"/>
                </a:lnTo>
                <a:lnTo>
                  <a:pt x="16492" y="214979"/>
                </a:lnTo>
                <a:lnTo>
                  <a:pt x="3212" y="213247"/>
                </a:lnTo>
                <a:close/>
              </a:path>
              <a:path w="11277600" h="2217420">
                <a:moveTo>
                  <a:pt x="16492" y="214979"/>
                </a:moveTo>
                <a:lnTo>
                  <a:pt x="15645" y="222408"/>
                </a:lnTo>
                <a:lnTo>
                  <a:pt x="15035" y="229909"/>
                </a:lnTo>
                <a:lnTo>
                  <a:pt x="14666" y="237478"/>
                </a:lnTo>
                <a:lnTo>
                  <a:pt x="14542" y="273896"/>
                </a:lnTo>
                <a:lnTo>
                  <a:pt x="29084" y="273896"/>
                </a:lnTo>
                <a:lnTo>
                  <a:pt x="29201" y="237951"/>
                </a:lnTo>
                <a:lnTo>
                  <a:pt x="29546" y="230853"/>
                </a:lnTo>
                <a:lnTo>
                  <a:pt x="30118" y="223822"/>
                </a:lnTo>
                <a:lnTo>
                  <a:pt x="30912" y="216860"/>
                </a:lnTo>
                <a:lnTo>
                  <a:pt x="16492" y="214979"/>
                </a:lnTo>
                <a:close/>
              </a:path>
              <a:path w="11277600" h="2217420">
                <a:moveTo>
                  <a:pt x="62171" y="104753"/>
                </a:moveTo>
                <a:lnTo>
                  <a:pt x="53409" y="116954"/>
                </a:lnTo>
                <a:lnTo>
                  <a:pt x="45442" y="129730"/>
                </a:lnTo>
                <a:lnTo>
                  <a:pt x="38304" y="143042"/>
                </a:lnTo>
                <a:lnTo>
                  <a:pt x="32032" y="156857"/>
                </a:lnTo>
                <a:lnTo>
                  <a:pt x="45465" y="162427"/>
                </a:lnTo>
                <a:lnTo>
                  <a:pt x="51242" y="149704"/>
                </a:lnTo>
                <a:lnTo>
                  <a:pt x="51340" y="149489"/>
                </a:lnTo>
                <a:lnTo>
                  <a:pt x="58026" y="137018"/>
                </a:lnTo>
                <a:lnTo>
                  <a:pt x="65491" y="125048"/>
                </a:lnTo>
                <a:lnTo>
                  <a:pt x="73702" y="113614"/>
                </a:lnTo>
                <a:lnTo>
                  <a:pt x="62171" y="104753"/>
                </a:lnTo>
                <a:close/>
              </a:path>
              <a:path w="11277600" h="2217420">
                <a:moveTo>
                  <a:pt x="51415" y="96487"/>
                </a:moveTo>
                <a:lnTo>
                  <a:pt x="41861" y="108068"/>
                </a:lnTo>
                <a:lnTo>
                  <a:pt x="19378" y="149489"/>
                </a:lnTo>
                <a:lnTo>
                  <a:pt x="19262" y="149704"/>
                </a:lnTo>
                <a:lnTo>
                  <a:pt x="18751" y="151349"/>
                </a:lnTo>
                <a:lnTo>
                  <a:pt x="32032" y="156857"/>
                </a:lnTo>
                <a:lnTo>
                  <a:pt x="38304" y="143042"/>
                </a:lnTo>
                <a:lnTo>
                  <a:pt x="45442" y="129730"/>
                </a:lnTo>
                <a:lnTo>
                  <a:pt x="53409" y="116954"/>
                </a:lnTo>
                <a:lnTo>
                  <a:pt x="62171" y="104753"/>
                </a:lnTo>
                <a:lnTo>
                  <a:pt x="51415" y="96487"/>
                </a:lnTo>
                <a:close/>
              </a:path>
              <a:path w="11277600" h="2217420">
                <a:moveTo>
                  <a:pt x="156857" y="32032"/>
                </a:moveTo>
                <a:lnTo>
                  <a:pt x="143043" y="38304"/>
                </a:lnTo>
                <a:lnTo>
                  <a:pt x="129692" y="45465"/>
                </a:lnTo>
                <a:lnTo>
                  <a:pt x="116954" y="53409"/>
                </a:lnTo>
                <a:lnTo>
                  <a:pt x="104753" y="62171"/>
                </a:lnTo>
                <a:lnTo>
                  <a:pt x="113614" y="73702"/>
                </a:lnTo>
                <a:lnTo>
                  <a:pt x="125048" y="65491"/>
                </a:lnTo>
                <a:lnTo>
                  <a:pt x="137018" y="58026"/>
                </a:lnTo>
                <a:lnTo>
                  <a:pt x="149348" y="51415"/>
                </a:lnTo>
                <a:lnTo>
                  <a:pt x="162427" y="45465"/>
                </a:lnTo>
                <a:lnTo>
                  <a:pt x="156857" y="32032"/>
                </a:lnTo>
                <a:close/>
              </a:path>
              <a:path w="11277600" h="2217420">
                <a:moveTo>
                  <a:pt x="151349" y="18751"/>
                </a:moveTo>
                <a:lnTo>
                  <a:pt x="149703" y="19262"/>
                </a:lnTo>
                <a:lnTo>
                  <a:pt x="108067" y="41861"/>
                </a:lnTo>
                <a:lnTo>
                  <a:pt x="96487" y="51415"/>
                </a:lnTo>
                <a:lnTo>
                  <a:pt x="104753" y="62171"/>
                </a:lnTo>
                <a:lnTo>
                  <a:pt x="116954" y="53409"/>
                </a:lnTo>
                <a:lnTo>
                  <a:pt x="129692" y="45465"/>
                </a:lnTo>
                <a:lnTo>
                  <a:pt x="143043" y="38304"/>
                </a:lnTo>
                <a:lnTo>
                  <a:pt x="156857" y="32032"/>
                </a:lnTo>
                <a:lnTo>
                  <a:pt x="151349" y="18751"/>
                </a:lnTo>
                <a:close/>
              </a:path>
              <a:path w="11277600" h="2217420">
                <a:moveTo>
                  <a:pt x="245112" y="14666"/>
                </a:moveTo>
                <a:lnTo>
                  <a:pt x="237479" y="14666"/>
                </a:lnTo>
                <a:lnTo>
                  <a:pt x="229909" y="15035"/>
                </a:lnTo>
                <a:lnTo>
                  <a:pt x="222408" y="15645"/>
                </a:lnTo>
                <a:lnTo>
                  <a:pt x="214979" y="16492"/>
                </a:lnTo>
                <a:lnTo>
                  <a:pt x="216637" y="29201"/>
                </a:lnTo>
                <a:lnTo>
                  <a:pt x="216757" y="30118"/>
                </a:lnTo>
                <a:lnTo>
                  <a:pt x="216860" y="30912"/>
                </a:lnTo>
                <a:lnTo>
                  <a:pt x="223822" y="30118"/>
                </a:lnTo>
                <a:lnTo>
                  <a:pt x="230853" y="29546"/>
                </a:lnTo>
                <a:lnTo>
                  <a:pt x="237951" y="29201"/>
                </a:lnTo>
                <a:lnTo>
                  <a:pt x="245112" y="29201"/>
                </a:lnTo>
                <a:lnTo>
                  <a:pt x="245112" y="14666"/>
                </a:lnTo>
                <a:close/>
              </a:path>
              <a:path w="11277600" h="2217420">
                <a:moveTo>
                  <a:pt x="274109" y="0"/>
                </a:moveTo>
                <a:lnTo>
                  <a:pt x="245112" y="0"/>
                </a:lnTo>
                <a:lnTo>
                  <a:pt x="245112" y="29201"/>
                </a:lnTo>
                <a:lnTo>
                  <a:pt x="274109" y="29201"/>
                </a:lnTo>
                <a:lnTo>
                  <a:pt x="274109" y="0"/>
                </a:lnTo>
                <a:close/>
              </a:path>
              <a:path w="11277600" h="2217420">
                <a:moveTo>
                  <a:pt x="245112" y="0"/>
                </a:moveTo>
                <a:lnTo>
                  <a:pt x="213247" y="3212"/>
                </a:lnTo>
                <a:lnTo>
                  <a:pt x="214741" y="14666"/>
                </a:lnTo>
                <a:lnTo>
                  <a:pt x="214789" y="15035"/>
                </a:lnTo>
                <a:lnTo>
                  <a:pt x="214869" y="15645"/>
                </a:lnTo>
                <a:lnTo>
                  <a:pt x="214979" y="16492"/>
                </a:lnTo>
                <a:lnTo>
                  <a:pt x="222408" y="15645"/>
                </a:lnTo>
                <a:lnTo>
                  <a:pt x="229909" y="15035"/>
                </a:lnTo>
                <a:lnTo>
                  <a:pt x="237479" y="14666"/>
                </a:lnTo>
                <a:lnTo>
                  <a:pt x="245112" y="14666"/>
                </a:lnTo>
                <a:lnTo>
                  <a:pt x="245112" y="0"/>
                </a:lnTo>
                <a:close/>
              </a:path>
              <a:path w="11277600" h="2217420">
                <a:moveTo>
                  <a:pt x="390098" y="0"/>
                </a:moveTo>
                <a:lnTo>
                  <a:pt x="332104" y="0"/>
                </a:lnTo>
                <a:lnTo>
                  <a:pt x="332104" y="29084"/>
                </a:lnTo>
                <a:lnTo>
                  <a:pt x="390098" y="29084"/>
                </a:lnTo>
                <a:lnTo>
                  <a:pt x="390098" y="0"/>
                </a:lnTo>
                <a:close/>
              </a:path>
              <a:path w="11277600" h="2217420">
                <a:moveTo>
                  <a:pt x="506086" y="0"/>
                </a:moveTo>
                <a:lnTo>
                  <a:pt x="448092" y="0"/>
                </a:lnTo>
                <a:lnTo>
                  <a:pt x="448092" y="29084"/>
                </a:lnTo>
                <a:lnTo>
                  <a:pt x="506086" y="29084"/>
                </a:lnTo>
                <a:lnTo>
                  <a:pt x="506086" y="0"/>
                </a:lnTo>
                <a:close/>
              </a:path>
              <a:path w="11277600" h="2217420">
                <a:moveTo>
                  <a:pt x="622075" y="0"/>
                </a:moveTo>
                <a:lnTo>
                  <a:pt x="564080" y="0"/>
                </a:lnTo>
                <a:lnTo>
                  <a:pt x="564080" y="29084"/>
                </a:lnTo>
                <a:lnTo>
                  <a:pt x="622075" y="29084"/>
                </a:lnTo>
                <a:lnTo>
                  <a:pt x="622075" y="0"/>
                </a:lnTo>
                <a:close/>
              </a:path>
              <a:path w="11277600" h="2217420">
                <a:moveTo>
                  <a:pt x="738063" y="0"/>
                </a:moveTo>
                <a:lnTo>
                  <a:pt x="680069" y="0"/>
                </a:lnTo>
                <a:lnTo>
                  <a:pt x="680069" y="29084"/>
                </a:lnTo>
                <a:lnTo>
                  <a:pt x="738063" y="29084"/>
                </a:lnTo>
                <a:lnTo>
                  <a:pt x="738063" y="0"/>
                </a:lnTo>
                <a:close/>
              </a:path>
              <a:path w="11277600" h="2217420">
                <a:moveTo>
                  <a:pt x="854051" y="0"/>
                </a:moveTo>
                <a:lnTo>
                  <a:pt x="796057" y="0"/>
                </a:lnTo>
                <a:lnTo>
                  <a:pt x="796057" y="29084"/>
                </a:lnTo>
                <a:lnTo>
                  <a:pt x="854051" y="29084"/>
                </a:lnTo>
                <a:lnTo>
                  <a:pt x="854051" y="0"/>
                </a:lnTo>
                <a:close/>
              </a:path>
              <a:path w="11277600" h="2217420">
                <a:moveTo>
                  <a:pt x="970040" y="0"/>
                </a:moveTo>
                <a:lnTo>
                  <a:pt x="912045" y="0"/>
                </a:lnTo>
                <a:lnTo>
                  <a:pt x="912045" y="29084"/>
                </a:lnTo>
                <a:lnTo>
                  <a:pt x="970040" y="29084"/>
                </a:lnTo>
                <a:lnTo>
                  <a:pt x="970040" y="0"/>
                </a:lnTo>
                <a:close/>
              </a:path>
              <a:path w="11277600" h="2217420">
                <a:moveTo>
                  <a:pt x="1086028" y="0"/>
                </a:moveTo>
                <a:lnTo>
                  <a:pt x="1028034" y="0"/>
                </a:lnTo>
                <a:lnTo>
                  <a:pt x="1028034" y="29084"/>
                </a:lnTo>
                <a:lnTo>
                  <a:pt x="1086028" y="29084"/>
                </a:lnTo>
                <a:lnTo>
                  <a:pt x="1086028" y="0"/>
                </a:lnTo>
                <a:close/>
              </a:path>
              <a:path w="11277600" h="2217420">
                <a:moveTo>
                  <a:pt x="1202016" y="0"/>
                </a:moveTo>
                <a:lnTo>
                  <a:pt x="1144022" y="0"/>
                </a:lnTo>
                <a:lnTo>
                  <a:pt x="1144022" y="29084"/>
                </a:lnTo>
                <a:lnTo>
                  <a:pt x="1202016" y="29084"/>
                </a:lnTo>
                <a:lnTo>
                  <a:pt x="1202016" y="0"/>
                </a:lnTo>
                <a:close/>
              </a:path>
              <a:path w="11277600" h="2217420">
                <a:moveTo>
                  <a:pt x="1318005" y="0"/>
                </a:moveTo>
                <a:lnTo>
                  <a:pt x="1260010" y="0"/>
                </a:lnTo>
                <a:lnTo>
                  <a:pt x="1260010" y="29084"/>
                </a:lnTo>
                <a:lnTo>
                  <a:pt x="1318005" y="29084"/>
                </a:lnTo>
                <a:lnTo>
                  <a:pt x="1318005" y="0"/>
                </a:lnTo>
                <a:close/>
              </a:path>
              <a:path w="11277600" h="2217420">
                <a:moveTo>
                  <a:pt x="1433993" y="0"/>
                </a:moveTo>
                <a:lnTo>
                  <a:pt x="1375999" y="0"/>
                </a:lnTo>
                <a:lnTo>
                  <a:pt x="1375999" y="29084"/>
                </a:lnTo>
                <a:lnTo>
                  <a:pt x="1433993" y="29084"/>
                </a:lnTo>
                <a:lnTo>
                  <a:pt x="1433993" y="0"/>
                </a:lnTo>
                <a:close/>
              </a:path>
              <a:path w="11277600" h="2217420">
                <a:moveTo>
                  <a:pt x="1549981" y="0"/>
                </a:moveTo>
                <a:lnTo>
                  <a:pt x="1491987" y="0"/>
                </a:lnTo>
                <a:lnTo>
                  <a:pt x="1491987" y="29084"/>
                </a:lnTo>
                <a:lnTo>
                  <a:pt x="1549981" y="29084"/>
                </a:lnTo>
                <a:lnTo>
                  <a:pt x="1549981" y="0"/>
                </a:lnTo>
                <a:close/>
              </a:path>
              <a:path w="11277600" h="2217420">
                <a:moveTo>
                  <a:pt x="1665970" y="0"/>
                </a:moveTo>
                <a:lnTo>
                  <a:pt x="1607975" y="0"/>
                </a:lnTo>
                <a:lnTo>
                  <a:pt x="1607975" y="29084"/>
                </a:lnTo>
                <a:lnTo>
                  <a:pt x="1665970" y="29084"/>
                </a:lnTo>
                <a:lnTo>
                  <a:pt x="1665970" y="0"/>
                </a:lnTo>
                <a:close/>
              </a:path>
              <a:path w="11277600" h="2217420">
                <a:moveTo>
                  <a:pt x="1781958" y="0"/>
                </a:moveTo>
                <a:lnTo>
                  <a:pt x="1723964" y="0"/>
                </a:lnTo>
                <a:lnTo>
                  <a:pt x="1723964" y="29084"/>
                </a:lnTo>
                <a:lnTo>
                  <a:pt x="1781958" y="29084"/>
                </a:lnTo>
                <a:lnTo>
                  <a:pt x="1781958" y="0"/>
                </a:lnTo>
                <a:close/>
              </a:path>
              <a:path w="11277600" h="2217420">
                <a:moveTo>
                  <a:pt x="1897947" y="0"/>
                </a:moveTo>
                <a:lnTo>
                  <a:pt x="1839952" y="0"/>
                </a:lnTo>
                <a:lnTo>
                  <a:pt x="1839952" y="29084"/>
                </a:lnTo>
                <a:lnTo>
                  <a:pt x="1897947" y="29084"/>
                </a:lnTo>
                <a:lnTo>
                  <a:pt x="1897947" y="0"/>
                </a:lnTo>
                <a:close/>
              </a:path>
              <a:path w="11277600" h="2217420">
                <a:moveTo>
                  <a:pt x="2013935" y="0"/>
                </a:moveTo>
                <a:lnTo>
                  <a:pt x="1955941" y="0"/>
                </a:lnTo>
                <a:lnTo>
                  <a:pt x="1955941" y="29084"/>
                </a:lnTo>
                <a:lnTo>
                  <a:pt x="2013935" y="29084"/>
                </a:lnTo>
                <a:lnTo>
                  <a:pt x="2013935" y="0"/>
                </a:lnTo>
                <a:close/>
              </a:path>
              <a:path w="11277600" h="2217420">
                <a:moveTo>
                  <a:pt x="2129924" y="0"/>
                </a:moveTo>
                <a:lnTo>
                  <a:pt x="2071930" y="0"/>
                </a:lnTo>
                <a:lnTo>
                  <a:pt x="2071930" y="29084"/>
                </a:lnTo>
                <a:lnTo>
                  <a:pt x="2129924" y="29084"/>
                </a:lnTo>
                <a:lnTo>
                  <a:pt x="2129924" y="0"/>
                </a:lnTo>
                <a:close/>
              </a:path>
              <a:path w="11277600" h="2217420">
                <a:moveTo>
                  <a:pt x="2245912" y="0"/>
                </a:moveTo>
                <a:lnTo>
                  <a:pt x="2187918" y="0"/>
                </a:lnTo>
                <a:lnTo>
                  <a:pt x="2187918" y="29084"/>
                </a:lnTo>
                <a:lnTo>
                  <a:pt x="2245912" y="29084"/>
                </a:lnTo>
                <a:lnTo>
                  <a:pt x="2245912" y="0"/>
                </a:lnTo>
                <a:close/>
              </a:path>
              <a:path w="11277600" h="2217420">
                <a:moveTo>
                  <a:pt x="2361901" y="0"/>
                </a:moveTo>
                <a:lnTo>
                  <a:pt x="2303907" y="0"/>
                </a:lnTo>
                <a:lnTo>
                  <a:pt x="2303907" y="29084"/>
                </a:lnTo>
                <a:lnTo>
                  <a:pt x="2361901" y="29084"/>
                </a:lnTo>
                <a:lnTo>
                  <a:pt x="2361901" y="0"/>
                </a:lnTo>
                <a:close/>
              </a:path>
              <a:path w="11277600" h="2217420">
                <a:moveTo>
                  <a:pt x="2477889" y="0"/>
                </a:moveTo>
                <a:lnTo>
                  <a:pt x="2419895" y="0"/>
                </a:lnTo>
                <a:lnTo>
                  <a:pt x="2419895" y="29084"/>
                </a:lnTo>
                <a:lnTo>
                  <a:pt x="2477889" y="29084"/>
                </a:lnTo>
                <a:lnTo>
                  <a:pt x="2477889" y="0"/>
                </a:lnTo>
                <a:close/>
              </a:path>
              <a:path w="11277600" h="2217420">
                <a:moveTo>
                  <a:pt x="2593878" y="0"/>
                </a:moveTo>
                <a:lnTo>
                  <a:pt x="2535884" y="0"/>
                </a:lnTo>
                <a:lnTo>
                  <a:pt x="2535884" y="29084"/>
                </a:lnTo>
                <a:lnTo>
                  <a:pt x="2593878" y="29084"/>
                </a:lnTo>
                <a:lnTo>
                  <a:pt x="2593878" y="0"/>
                </a:lnTo>
                <a:close/>
              </a:path>
              <a:path w="11277600" h="2217420">
                <a:moveTo>
                  <a:pt x="2709866" y="0"/>
                </a:moveTo>
                <a:lnTo>
                  <a:pt x="2651872" y="0"/>
                </a:lnTo>
                <a:lnTo>
                  <a:pt x="2651872" y="29084"/>
                </a:lnTo>
                <a:lnTo>
                  <a:pt x="2709866" y="29084"/>
                </a:lnTo>
                <a:lnTo>
                  <a:pt x="2709866" y="0"/>
                </a:lnTo>
                <a:close/>
              </a:path>
              <a:path w="11277600" h="2217420">
                <a:moveTo>
                  <a:pt x="2825855" y="0"/>
                </a:moveTo>
                <a:lnTo>
                  <a:pt x="2767861" y="0"/>
                </a:lnTo>
                <a:lnTo>
                  <a:pt x="2767861" y="29084"/>
                </a:lnTo>
                <a:lnTo>
                  <a:pt x="2825855" y="29084"/>
                </a:lnTo>
                <a:lnTo>
                  <a:pt x="2825855" y="0"/>
                </a:lnTo>
                <a:close/>
              </a:path>
              <a:path w="11277600" h="2217420">
                <a:moveTo>
                  <a:pt x="2941843" y="0"/>
                </a:moveTo>
                <a:lnTo>
                  <a:pt x="2883849" y="0"/>
                </a:lnTo>
                <a:lnTo>
                  <a:pt x="2883849" y="29084"/>
                </a:lnTo>
                <a:lnTo>
                  <a:pt x="2941843" y="29084"/>
                </a:lnTo>
                <a:lnTo>
                  <a:pt x="2941843" y="0"/>
                </a:lnTo>
                <a:close/>
              </a:path>
              <a:path w="11277600" h="2217420">
                <a:moveTo>
                  <a:pt x="3057832" y="0"/>
                </a:moveTo>
                <a:lnTo>
                  <a:pt x="2999837" y="0"/>
                </a:lnTo>
                <a:lnTo>
                  <a:pt x="2999837" y="29084"/>
                </a:lnTo>
                <a:lnTo>
                  <a:pt x="3057832" y="29084"/>
                </a:lnTo>
                <a:lnTo>
                  <a:pt x="3057832" y="0"/>
                </a:lnTo>
                <a:close/>
              </a:path>
              <a:path w="11277600" h="2217420">
                <a:moveTo>
                  <a:pt x="3173820" y="0"/>
                </a:moveTo>
                <a:lnTo>
                  <a:pt x="3115826" y="0"/>
                </a:lnTo>
                <a:lnTo>
                  <a:pt x="3115826" y="29084"/>
                </a:lnTo>
                <a:lnTo>
                  <a:pt x="3173820" y="29084"/>
                </a:lnTo>
                <a:lnTo>
                  <a:pt x="3173820" y="0"/>
                </a:lnTo>
                <a:close/>
              </a:path>
              <a:path w="11277600" h="2217420">
                <a:moveTo>
                  <a:pt x="3289808" y="0"/>
                </a:moveTo>
                <a:lnTo>
                  <a:pt x="3231814" y="0"/>
                </a:lnTo>
                <a:lnTo>
                  <a:pt x="3231814" y="29084"/>
                </a:lnTo>
                <a:lnTo>
                  <a:pt x="3289808" y="29084"/>
                </a:lnTo>
                <a:lnTo>
                  <a:pt x="3289808" y="0"/>
                </a:lnTo>
                <a:close/>
              </a:path>
              <a:path w="11277600" h="2217420">
                <a:moveTo>
                  <a:pt x="3405796" y="0"/>
                </a:moveTo>
                <a:lnTo>
                  <a:pt x="3347802" y="0"/>
                </a:lnTo>
                <a:lnTo>
                  <a:pt x="3347802" y="29084"/>
                </a:lnTo>
                <a:lnTo>
                  <a:pt x="3405796" y="29084"/>
                </a:lnTo>
                <a:lnTo>
                  <a:pt x="3405796" y="0"/>
                </a:lnTo>
                <a:close/>
              </a:path>
              <a:path w="11277600" h="2217420">
                <a:moveTo>
                  <a:pt x="3521784" y="0"/>
                </a:moveTo>
                <a:lnTo>
                  <a:pt x="3463790" y="0"/>
                </a:lnTo>
                <a:lnTo>
                  <a:pt x="3463790" y="29084"/>
                </a:lnTo>
                <a:lnTo>
                  <a:pt x="3521784" y="29084"/>
                </a:lnTo>
                <a:lnTo>
                  <a:pt x="3521784" y="0"/>
                </a:lnTo>
                <a:close/>
              </a:path>
              <a:path w="11277600" h="2217420">
                <a:moveTo>
                  <a:pt x="3637773" y="0"/>
                </a:moveTo>
                <a:lnTo>
                  <a:pt x="3579778" y="0"/>
                </a:lnTo>
                <a:lnTo>
                  <a:pt x="3579778" y="29084"/>
                </a:lnTo>
                <a:lnTo>
                  <a:pt x="3637773" y="29084"/>
                </a:lnTo>
                <a:lnTo>
                  <a:pt x="3637773" y="0"/>
                </a:lnTo>
                <a:close/>
              </a:path>
              <a:path w="11277600" h="2217420">
                <a:moveTo>
                  <a:pt x="3753760" y="0"/>
                </a:moveTo>
                <a:lnTo>
                  <a:pt x="3695766" y="0"/>
                </a:lnTo>
                <a:lnTo>
                  <a:pt x="3695766" y="29084"/>
                </a:lnTo>
                <a:lnTo>
                  <a:pt x="3753760" y="29084"/>
                </a:lnTo>
                <a:lnTo>
                  <a:pt x="3753760" y="0"/>
                </a:lnTo>
                <a:close/>
              </a:path>
              <a:path w="11277600" h="2217420">
                <a:moveTo>
                  <a:pt x="3869749" y="0"/>
                </a:moveTo>
                <a:lnTo>
                  <a:pt x="3811755" y="0"/>
                </a:lnTo>
                <a:lnTo>
                  <a:pt x="3811755" y="29084"/>
                </a:lnTo>
                <a:lnTo>
                  <a:pt x="3869749" y="29084"/>
                </a:lnTo>
                <a:lnTo>
                  <a:pt x="3869749" y="0"/>
                </a:lnTo>
                <a:close/>
              </a:path>
              <a:path w="11277600" h="2217420">
                <a:moveTo>
                  <a:pt x="3985737" y="0"/>
                </a:moveTo>
                <a:lnTo>
                  <a:pt x="3927743" y="0"/>
                </a:lnTo>
                <a:lnTo>
                  <a:pt x="3927743" y="29084"/>
                </a:lnTo>
                <a:lnTo>
                  <a:pt x="3985737" y="29084"/>
                </a:lnTo>
                <a:lnTo>
                  <a:pt x="3985737" y="0"/>
                </a:lnTo>
                <a:close/>
              </a:path>
              <a:path w="11277600" h="2217420">
                <a:moveTo>
                  <a:pt x="4101725" y="0"/>
                </a:moveTo>
                <a:lnTo>
                  <a:pt x="4043731" y="0"/>
                </a:lnTo>
                <a:lnTo>
                  <a:pt x="4043731" y="29084"/>
                </a:lnTo>
                <a:lnTo>
                  <a:pt x="4101725" y="29084"/>
                </a:lnTo>
                <a:lnTo>
                  <a:pt x="4101725" y="0"/>
                </a:lnTo>
                <a:close/>
              </a:path>
              <a:path w="11277600" h="2217420">
                <a:moveTo>
                  <a:pt x="4217713" y="0"/>
                </a:moveTo>
                <a:lnTo>
                  <a:pt x="4159719" y="0"/>
                </a:lnTo>
                <a:lnTo>
                  <a:pt x="4159719" y="29084"/>
                </a:lnTo>
                <a:lnTo>
                  <a:pt x="4217713" y="29084"/>
                </a:lnTo>
                <a:lnTo>
                  <a:pt x="4217713" y="0"/>
                </a:lnTo>
                <a:close/>
              </a:path>
              <a:path w="11277600" h="2217420">
                <a:moveTo>
                  <a:pt x="4333701" y="0"/>
                </a:moveTo>
                <a:lnTo>
                  <a:pt x="4275707" y="0"/>
                </a:lnTo>
                <a:lnTo>
                  <a:pt x="4275707" y="29084"/>
                </a:lnTo>
                <a:lnTo>
                  <a:pt x="4333701" y="29084"/>
                </a:lnTo>
                <a:lnTo>
                  <a:pt x="4333701" y="0"/>
                </a:lnTo>
                <a:close/>
              </a:path>
              <a:path w="11277600" h="2217420">
                <a:moveTo>
                  <a:pt x="4449690" y="0"/>
                </a:moveTo>
                <a:lnTo>
                  <a:pt x="4391696" y="0"/>
                </a:lnTo>
                <a:lnTo>
                  <a:pt x="4391696" y="29084"/>
                </a:lnTo>
                <a:lnTo>
                  <a:pt x="4449690" y="29084"/>
                </a:lnTo>
                <a:lnTo>
                  <a:pt x="4449690" y="0"/>
                </a:lnTo>
                <a:close/>
              </a:path>
              <a:path w="11277600" h="2217420">
                <a:moveTo>
                  <a:pt x="4565678" y="0"/>
                </a:moveTo>
                <a:lnTo>
                  <a:pt x="4507684" y="0"/>
                </a:lnTo>
                <a:lnTo>
                  <a:pt x="4507684" y="29084"/>
                </a:lnTo>
                <a:lnTo>
                  <a:pt x="4565678" y="29084"/>
                </a:lnTo>
                <a:lnTo>
                  <a:pt x="4565678" y="0"/>
                </a:lnTo>
                <a:close/>
              </a:path>
              <a:path w="11277600" h="2217420">
                <a:moveTo>
                  <a:pt x="4681666" y="0"/>
                </a:moveTo>
                <a:lnTo>
                  <a:pt x="4623672" y="0"/>
                </a:lnTo>
                <a:lnTo>
                  <a:pt x="4623672" y="29084"/>
                </a:lnTo>
                <a:lnTo>
                  <a:pt x="4681666" y="29084"/>
                </a:lnTo>
                <a:lnTo>
                  <a:pt x="4681666" y="0"/>
                </a:lnTo>
                <a:close/>
              </a:path>
              <a:path w="11277600" h="2217420">
                <a:moveTo>
                  <a:pt x="4797654" y="0"/>
                </a:moveTo>
                <a:lnTo>
                  <a:pt x="4739660" y="0"/>
                </a:lnTo>
                <a:lnTo>
                  <a:pt x="4739660" y="29084"/>
                </a:lnTo>
                <a:lnTo>
                  <a:pt x="4797654" y="29084"/>
                </a:lnTo>
                <a:lnTo>
                  <a:pt x="4797654" y="0"/>
                </a:lnTo>
                <a:close/>
              </a:path>
              <a:path w="11277600" h="2217420">
                <a:moveTo>
                  <a:pt x="4913642" y="0"/>
                </a:moveTo>
                <a:lnTo>
                  <a:pt x="4855648" y="0"/>
                </a:lnTo>
                <a:lnTo>
                  <a:pt x="4855648" y="29084"/>
                </a:lnTo>
                <a:lnTo>
                  <a:pt x="4913642" y="29084"/>
                </a:lnTo>
                <a:lnTo>
                  <a:pt x="4913642" y="0"/>
                </a:lnTo>
                <a:close/>
              </a:path>
              <a:path w="11277600" h="2217420">
                <a:moveTo>
                  <a:pt x="5029631" y="0"/>
                </a:moveTo>
                <a:lnTo>
                  <a:pt x="4971636" y="0"/>
                </a:lnTo>
                <a:lnTo>
                  <a:pt x="4971636" y="29084"/>
                </a:lnTo>
                <a:lnTo>
                  <a:pt x="5029631" y="29084"/>
                </a:lnTo>
                <a:lnTo>
                  <a:pt x="5029631" y="0"/>
                </a:lnTo>
                <a:close/>
              </a:path>
              <a:path w="11277600" h="2217420">
                <a:moveTo>
                  <a:pt x="5145619" y="0"/>
                </a:moveTo>
                <a:lnTo>
                  <a:pt x="5087625" y="0"/>
                </a:lnTo>
                <a:lnTo>
                  <a:pt x="5087625" y="29084"/>
                </a:lnTo>
                <a:lnTo>
                  <a:pt x="5145619" y="29084"/>
                </a:lnTo>
                <a:lnTo>
                  <a:pt x="5145619" y="0"/>
                </a:lnTo>
                <a:close/>
              </a:path>
              <a:path w="11277600" h="2217420">
                <a:moveTo>
                  <a:pt x="5261607" y="0"/>
                </a:moveTo>
                <a:lnTo>
                  <a:pt x="5203613" y="0"/>
                </a:lnTo>
                <a:lnTo>
                  <a:pt x="5203613" y="29084"/>
                </a:lnTo>
                <a:lnTo>
                  <a:pt x="5261607" y="29084"/>
                </a:lnTo>
                <a:lnTo>
                  <a:pt x="5261607" y="0"/>
                </a:lnTo>
                <a:close/>
              </a:path>
              <a:path w="11277600" h="2217420">
                <a:moveTo>
                  <a:pt x="5377595" y="0"/>
                </a:moveTo>
                <a:lnTo>
                  <a:pt x="5319601" y="0"/>
                </a:lnTo>
                <a:lnTo>
                  <a:pt x="5319601" y="29084"/>
                </a:lnTo>
                <a:lnTo>
                  <a:pt x="5377595" y="29084"/>
                </a:lnTo>
                <a:lnTo>
                  <a:pt x="5377595" y="0"/>
                </a:lnTo>
                <a:close/>
              </a:path>
              <a:path w="11277600" h="2217420">
                <a:moveTo>
                  <a:pt x="5493584" y="0"/>
                </a:moveTo>
                <a:lnTo>
                  <a:pt x="5435589" y="0"/>
                </a:lnTo>
                <a:lnTo>
                  <a:pt x="5435589" y="29084"/>
                </a:lnTo>
                <a:lnTo>
                  <a:pt x="5493584" y="29084"/>
                </a:lnTo>
                <a:lnTo>
                  <a:pt x="5493584" y="0"/>
                </a:lnTo>
                <a:close/>
              </a:path>
              <a:path w="11277600" h="2217420">
                <a:moveTo>
                  <a:pt x="5609572" y="0"/>
                </a:moveTo>
                <a:lnTo>
                  <a:pt x="5551577" y="0"/>
                </a:lnTo>
                <a:lnTo>
                  <a:pt x="5551577" y="29084"/>
                </a:lnTo>
                <a:lnTo>
                  <a:pt x="5609572" y="29084"/>
                </a:lnTo>
                <a:lnTo>
                  <a:pt x="5609572" y="0"/>
                </a:lnTo>
                <a:close/>
              </a:path>
              <a:path w="11277600" h="2217420">
                <a:moveTo>
                  <a:pt x="5725560" y="0"/>
                </a:moveTo>
                <a:lnTo>
                  <a:pt x="5667566" y="0"/>
                </a:lnTo>
                <a:lnTo>
                  <a:pt x="5667566" y="29084"/>
                </a:lnTo>
                <a:lnTo>
                  <a:pt x="5725560" y="29084"/>
                </a:lnTo>
                <a:lnTo>
                  <a:pt x="5725560" y="0"/>
                </a:lnTo>
                <a:close/>
              </a:path>
              <a:path w="11277600" h="2217420">
                <a:moveTo>
                  <a:pt x="5841549" y="0"/>
                </a:moveTo>
                <a:lnTo>
                  <a:pt x="5783555" y="0"/>
                </a:lnTo>
                <a:lnTo>
                  <a:pt x="5783555" y="29084"/>
                </a:lnTo>
                <a:lnTo>
                  <a:pt x="5841549" y="29084"/>
                </a:lnTo>
                <a:lnTo>
                  <a:pt x="5841549" y="0"/>
                </a:lnTo>
                <a:close/>
              </a:path>
              <a:path w="11277600" h="2217420">
                <a:moveTo>
                  <a:pt x="5957538" y="0"/>
                </a:moveTo>
                <a:lnTo>
                  <a:pt x="5899544" y="0"/>
                </a:lnTo>
                <a:lnTo>
                  <a:pt x="5899544" y="29084"/>
                </a:lnTo>
                <a:lnTo>
                  <a:pt x="5957538" y="29084"/>
                </a:lnTo>
                <a:lnTo>
                  <a:pt x="5957538" y="0"/>
                </a:lnTo>
                <a:close/>
              </a:path>
              <a:path w="11277600" h="2217420">
                <a:moveTo>
                  <a:pt x="6073527" y="0"/>
                </a:moveTo>
                <a:lnTo>
                  <a:pt x="6015532" y="0"/>
                </a:lnTo>
                <a:lnTo>
                  <a:pt x="6015532" y="29084"/>
                </a:lnTo>
                <a:lnTo>
                  <a:pt x="6073527" y="29084"/>
                </a:lnTo>
                <a:lnTo>
                  <a:pt x="6073527" y="0"/>
                </a:lnTo>
                <a:close/>
              </a:path>
              <a:path w="11277600" h="2217420">
                <a:moveTo>
                  <a:pt x="6189516" y="0"/>
                </a:moveTo>
                <a:lnTo>
                  <a:pt x="6131521" y="0"/>
                </a:lnTo>
                <a:lnTo>
                  <a:pt x="6131521" y="29084"/>
                </a:lnTo>
                <a:lnTo>
                  <a:pt x="6189516" y="29084"/>
                </a:lnTo>
                <a:lnTo>
                  <a:pt x="6189516" y="0"/>
                </a:lnTo>
                <a:close/>
              </a:path>
              <a:path w="11277600" h="2217420">
                <a:moveTo>
                  <a:pt x="6305505" y="0"/>
                </a:moveTo>
                <a:lnTo>
                  <a:pt x="6247510" y="0"/>
                </a:lnTo>
                <a:lnTo>
                  <a:pt x="6247510" y="29084"/>
                </a:lnTo>
                <a:lnTo>
                  <a:pt x="6305505" y="29084"/>
                </a:lnTo>
                <a:lnTo>
                  <a:pt x="6305505" y="0"/>
                </a:lnTo>
                <a:close/>
              </a:path>
              <a:path w="11277600" h="2217420">
                <a:moveTo>
                  <a:pt x="6421493" y="0"/>
                </a:moveTo>
                <a:lnTo>
                  <a:pt x="6363499" y="0"/>
                </a:lnTo>
                <a:lnTo>
                  <a:pt x="6363499" y="29084"/>
                </a:lnTo>
                <a:lnTo>
                  <a:pt x="6421493" y="29084"/>
                </a:lnTo>
                <a:lnTo>
                  <a:pt x="6421493" y="0"/>
                </a:lnTo>
                <a:close/>
              </a:path>
              <a:path w="11277600" h="2217420">
                <a:moveTo>
                  <a:pt x="6537482" y="0"/>
                </a:moveTo>
                <a:lnTo>
                  <a:pt x="6479488" y="0"/>
                </a:lnTo>
                <a:lnTo>
                  <a:pt x="6479488" y="29084"/>
                </a:lnTo>
                <a:lnTo>
                  <a:pt x="6537482" y="29084"/>
                </a:lnTo>
                <a:lnTo>
                  <a:pt x="6537482" y="0"/>
                </a:lnTo>
                <a:close/>
              </a:path>
              <a:path w="11277600" h="2217420">
                <a:moveTo>
                  <a:pt x="6653471" y="0"/>
                </a:moveTo>
                <a:lnTo>
                  <a:pt x="6595477" y="0"/>
                </a:lnTo>
                <a:lnTo>
                  <a:pt x="6595477" y="29084"/>
                </a:lnTo>
                <a:lnTo>
                  <a:pt x="6653471" y="29084"/>
                </a:lnTo>
                <a:lnTo>
                  <a:pt x="6653471" y="0"/>
                </a:lnTo>
                <a:close/>
              </a:path>
              <a:path w="11277600" h="2217420">
                <a:moveTo>
                  <a:pt x="6769459" y="0"/>
                </a:moveTo>
                <a:lnTo>
                  <a:pt x="6711466" y="0"/>
                </a:lnTo>
                <a:lnTo>
                  <a:pt x="6711466" y="29084"/>
                </a:lnTo>
                <a:lnTo>
                  <a:pt x="6769459" y="29084"/>
                </a:lnTo>
                <a:lnTo>
                  <a:pt x="6769459" y="0"/>
                </a:lnTo>
                <a:close/>
              </a:path>
              <a:path w="11277600" h="2217420">
                <a:moveTo>
                  <a:pt x="6885448" y="0"/>
                </a:moveTo>
                <a:lnTo>
                  <a:pt x="6827455" y="0"/>
                </a:lnTo>
                <a:lnTo>
                  <a:pt x="6827455" y="29084"/>
                </a:lnTo>
                <a:lnTo>
                  <a:pt x="6885448" y="29084"/>
                </a:lnTo>
                <a:lnTo>
                  <a:pt x="6885448" y="0"/>
                </a:lnTo>
                <a:close/>
              </a:path>
              <a:path w="11277600" h="2217420">
                <a:moveTo>
                  <a:pt x="7001438" y="0"/>
                </a:moveTo>
                <a:lnTo>
                  <a:pt x="6943443" y="0"/>
                </a:lnTo>
                <a:lnTo>
                  <a:pt x="6943443" y="29084"/>
                </a:lnTo>
                <a:lnTo>
                  <a:pt x="7001438" y="29084"/>
                </a:lnTo>
                <a:lnTo>
                  <a:pt x="7001438" y="0"/>
                </a:lnTo>
                <a:close/>
              </a:path>
              <a:path w="11277600" h="2217420">
                <a:moveTo>
                  <a:pt x="7117427" y="0"/>
                </a:moveTo>
                <a:lnTo>
                  <a:pt x="7059432" y="0"/>
                </a:lnTo>
                <a:lnTo>
                  <a:pt x="7059432" y="29084"/>
                </a:lnTo>
                <a:lnTo>
                  <a:pt x="7117427" y="29084"/>
                </a:lnTo>
                <a:lnTo>
                  <a:pt x="7117427" y="0"/>
                </a:lnTo>
                <a:close/>
              </a:path>
              <a:path w="11277600" h="2217420">
                <a:moveTo>
                  <a:pt x="7233415" y="0"/>
                </a:moveTo>
                <a:lnTo>
                  <a:pt x="7175420" y="0"/>
                </a:lnTo>
                <a:lnTo>
                  <a:pt x="7175420" y="29084"/>
                </a:lnTo>
                <a:lnTo>
                  <a:pt x="7233415" y="29084"/>
                </a:lnTo>
                <a:lnTo>
                  <a:pt x="7233415" y="0"/>
                </a:lnTo>
                <a:close/>
              </a:path>
              <a:path w="11277600" h="2217420">
                <a:moveTo>
                  <a:pt x="7349404" y="0"/>
                </a:moveTo>
                <a:lnTo>
                  <a:pt x="7291409" y="0"/>
                </a:lnTo>
                <a:lnTo>
                  <a:pt x="7291409" y="29084"/>
                </a:lnTo>
                <a:lnTo>
                  <a:pt x="7349404" y="29084"/>
                </a:lnTo>
                <a:lnTo>
                  <a:pt x="7349404" y="0"/>
                </a:lnTo>
                <a:close/>
              </a:path>
              <a:path w="11277600" h="2217420">
                <a:moveTo>
                  <a:pt x="7465392" y="0"/>
                </a:moveTo>
                <a:lnTo>
                  <a:pt x="7407398" y="0"/>
                </a:lnTo>
                <a:lnTo>
                  <a:pt x="7407398" y="29084"/>
                </a:lnTo>
                <a:lnTo>
                  <a:pt x="7465392" y="29084"/>
                </a:lnTo>
                <a:lnTo>
                  <a:pt x="7465392" y="0"/>
                </a:lnTo>
                <a:close/>
              </a:path>
              <a:path w="11277600" h="2217420">
                <a:moveTo>
                  <a:pt x="7581381" y="0"/>
                </a:moveTo>
                <a:lnTo>
                  <a:pt x="7523388" y="0"/>
                </a:lnTo>
                <a:lnTo>
                  <a:pt x="7523388" y="29084"/>
                </a:lnTo>
                <a:lnTo>
                  <a:pt x="7581381" y="29084"/>
                </a:lnTo>
                <a:lnTo>
                  <a:pt x="7581381" y="0"/>
                </a:lnTo>
                <a:close/>
              </a:path>
              <a:path w="11277600" h="2217420">
                <a:moveTo>
                  <a:pt x="7697370" y="0"/>
                </a:moveTo>
                <a:lnTo>
                  <a:pt x="7639376" y="0"/>
                </a:lnTo>
                <a:lnTo>
                  <a:pt x="7639376" y="29084"/>
                </a:lnTo>
                <a:lnTo>
                  <a:pt x="7697370" y="29084"/>
                </a:lnTo>
                <a:lnTo>
                  <a:pt x="7697370" y="0"/>
                </a:lnTo>
                <a:close/>
              </a:path>
              <a:path w="11277600" h="2217420">
                <a:moveTo>
                  <a:pt x="7813359" y="0"/>
                </a:moveTo>
                <a:lnTo>
                  <a:pt x="7755365" y="0"/>
                </a:lnTo>
                <a:lnTo>
                  <a:pt x="7755365" y="29084"/>
                </a:lnTo>
                <a:lnTo>
                  <a:pt x="7813359" y="29084"/>
                </a:lnTo>
                <a:lnTo>
                  <a:pt x="7813359" y="0"/>
                </a:lnTo>
                <a:close/>
              </a:path>
              <a:path w="11277600" h="2217420">
                <a:moveTo>
                  <a:pt x="7929348" y="0"/>
                </a:moveTo>
                <a:lnTo>
                  <a:pt x="7871353" y="0"/>
                </a:lnTo>
                <a:lnTo>
                  <a:pt x="7871353" y="29084"/>
                </a:lnTo>
                <a:lnTo>
                  <a:pt x="7929348" y="29084"/>
                </a:lnTo>
                <a:lnTo>
                  <a:pt x="7929348" y="0"/>
                </a:lnTo>
                <a:close/>
              </a:path>
              <a:path w="11277600" h="2217420">
                <a:moveTo>
                  <a:pt x="8045337" y="0"/>
                </a:moveTo>
                <a:lnTo>
                  <a:pt x="7987342" y="0"/>
                </a:lnTo>
                <a:lnTo>
                  <a:pt x="7987342" y="29084"/>
                </a:lnTo>
                <a:lnTo>
                  <a:pt x="8045337" y="29084"/>
                </a:lnTo>
                <a:lnTo>
                  <a:pt x="8045337" y="0"/>
                </a:lnTo>
                <a:close/>
              </a:path>
              <a:path w="11277600" h="2217420">
                <a:moveTo>
                  <a:pt x="8161326" y="0"/>
                </a:moveTo>
                <a:lnTo>
                  <a:pt x="8103331" y="0"/>
                </a:lnTo>
                <a:lnTo>
                  <a:pt x="8103331" y="29084"/>
                </a:lnTo>
                <a:lnTo>
                  <a:pt x="8161326" y="29084"/>
                </a:lnTo>
                <a:lnTo>
                  <a:pt x="8161326" y="0"/>
                </a:lnTo>
                <a:close/>
              </a:path>
              <a:path w="11277600" h="2217420">
                <a:moveTo>
                  <a:pt x="8277314" y="0"/>
                </a:moveTo>
                <a:lnTo>
                  <a:pt x="8219320" y="0"/>
                </a:lnTo>
                <a:lnTo>
                  <a:pt x="8219320" y="29084"/>
                </a:lnTo>
                <a:lnTo>
                  <a:pt x="8277314" y="29084"/>
                </a:lnTo>
                <a:lnTo>
                  <a:pt x="8277314" y="0"/>
                </a:lnTo>
                <a:close/>
              </a:path>
              <a:path w="11277600" h="2217420">
                <a:moveTo>
                  <a:pt x="8393303" y="0"/>
                </a:moveTo>
                <a:lnTo>
                  <a:pt x="8335309" y="0"/>
                </a:lnTo>
                <a:lnTo>
                  <a:pt x="8335309" y="29084"/>
                </a:lnTo>
                <a:lnTo>
                  <a:pt x="8393303" y="29084"/>
                </a:lnTo>
                <a:lnTo>
                  <a:pt x="8393303" y="0"/>
                </a:lnTo>
                <a:close/>
              </a:path>
              <a:path w="11277600" h="2217420">
                <a:moveTo>
                  <a:pt x="8509292" y="0"/>
                </a:moveTo>
                <a:lnTo>
                  <a:pt x="8451298" y="0"/>
                </a:lnTo>
                <a:lnTo>
                  <a:pt x="8451298" y="29084"/>
                </a:lnTo>
                <a:lnTo>
                  <a:pt x="8509292" y="29084"/>
                </a:lnTo>
                <a:lnTo>
                  <a:pt x="8509292" y="0"/>
                </a:lnTo>
                <a:close/>
              </a:path>
              <a:path w="11277600" h="2217420">
                <a:moveTo>
                  <a:pt x="8625281" y="0"/>
                </a:moveTo>
                <a:lnTo>
                  <a:pt x="8567287" y="0"/>
                </a:lnTo>
                <a:lnTo>
                  <a:pt x="8567287" y="29084"/>
                </a:lnTo>
                <a:lnTo>
                  <a:pt x="8625281" y="29084"/>
                </a:lnTo>
                <a:lnTo>
                  <a:pt x="8625281" y="0"/>
                </a:lnTo>
                <a:close/>
              </a:path>
              <a:path w="11277600" h="2217420">
                <a:moveTo>
                  <a:pt x="8741270" y="0"/>
                </a:moveTo>
                <a:lnTo>
                  <a:pt x="8683276" y="0"/>
                </a:lnTo>
                <a:lnTo>
                  <a:pt x="8683276" y="29084"/>
                </a:lnTo>
                <a:lnTo>
                  <a:pt x="8741270" y="29084"/>
                </a:lnTo>
                <a:lnTo>
                  <a:pt x="8741270" y="0"/>
                </a:lnTo>
                <a:close/>
              </a:path>
              <a:path w="11277600" h="2217420">
                <a:moveTo>
                  <a:pt x="8857258" y="0"/>
                </a:moveTo>
                <a:lnTo>
                  <a:pt x="8799264" y="0"/>
                </a:lnTo>
                <a:lnTo>
                  <a:pt x="8799264" y="29084"/>
                </a:lnTo>
                <a:lnTo>
                  <a:pt x="8857258" y="29084"/>
                </a:lnTo>
                <a:lnTo>
                  <a:pt x="8857258" y="0"/>
                </a:lnTo>
                <a:close/>
              </a:path>
              <a:path w="11277600" h="2217420">
                <a:moveTo>
                  <a:pt x="8973247" y="0"/>
                </a:moveTo>
                <a:lnTo>
                  <a:pt x="8915253" y="0"/>
                </a:lnTo>
                <a:lnTo>
                  <a:pt x="8915253" y="29084"/>
                </a:lnTo>
                <a:lnTo>
                  <a:pt x="8973247" y="29084"/>
                </a:lnTo>
                <a:lnTo>
                  <a:pt x="8973247" y="0"/>
                </a:lnTo>
                <a:close/>
              </a:path>
              <a:path w="11277600" h="2217420">
                <a:moveTo>
                  <a:pt x="9089237" y="0"/>
                </a:moveTo>
                <a:lnTo>
                  <a:pt x="9031242" y="0"/>
                </a:lnTo>
                <a:lnTo>
                  <a:pt x="9031242" y="29084"/>
                </a:lnTo>
                <a:lnTo>
                  <a:pt x="9089237" y="29084"/>
                </a:lnTo>
                <a:lnTo>
                  <a:pt x="9089237" y="0"/>
                </a:lnTo>
                <a:close/>
              </a:path>
              <a:path w="11277600" h="2217420">
                <a:moveTo>
                  <a:pt x="9205226" y="0"/>
                </a:moveTo>
                <a:lnTo>
                  <a:pt x="9147230" y="0"/>
                </a:lnTo>
                <a:lnTo>
                  <a:pt x="9147230" y="29084"/>
                </a:lnTo>
                <a:lnTo>
                  <a:pt x="9205226" y="29084"/>
                </a:lnTo>
                <a:lnTo>
                  <a:pt x="9205226" y="0"/>
                </a:lnTo>
                <a:close/>
              </a:path>
              <a:path w="11277600" h="2217420">
                <a:moveTo>
                  <a:pt x="9321214" y="0"/>
                </a:moveTo>
                <a:lnTo>
                  <a:pt x="9263219" y="0"/>
                </a:lnTo>
                <a:lnTo>
                  <a:pt x="9263219" y="29084"/>
                </a:lnTo>
                <a:lnTo>
                  <a:pt x="9321214" y="29084"/>
                </a:lnTo>
                <a:lnTo>
                  <a:pt x="9321214" y="0"/>
                </a:lnTo>
                <a:close/>
              </a:path>
              <a:path w="11277600" h="2217420">
                <a:moveTo>
                  <a:pt x="9437203" y="0"/>
                </a:moveTo>
                <a:lnTo>
                  <a:pt x="9379208" y="0"/>
                </a:lnTo>
                <a:lnTo>
                  <a:pt x="9379208" y="29084"/>
                </a:lnTo>
                <a:lnTo>
                  <a:pt x="9437203" y="29084"/>
                </a:lnTo>
                <a:lnTo>
                  <a:pt x="9437203" y="0"/>
                </a:lnTo>
                <a:close/>
              </a:path>
              <a:path w="11277600" h="2217420">
                <a:moveTo>
                  <a:pt x="9553191" y="0"/>
                </a:moveTo>
                <a:lnTo>
                  <a:pt x="9495198" y="0"/>
                </a:lnTo>
                <a:lnTo>
                  <a:pt x="9495198" y="29084"/>
                </a:lnTo>
                <a:lnTo>
                  <a:pt x="9553191" y="29084"/>
                </a:lnTo>
                <a:lnTo>
                  <a:pt x="9553191" y="0"/>
                </a:lnTo>
                <a:close/>
              </a:path>
              <a:path w="11277600" h="2217420">
                <a:moveTo>
                  <a:pt x="9669180" y="0"/>
                </a:moveTo>
                <a:lnTo>
                  <a:pt x="9611186" y="0"/>
                </a:lnTo>
                <a:lnTo>
                  <a:pt x="9611186" y="29084"/>
                </a:lnTo>
                <a:lnTo>
                  <a:pt x="9669180" y="29084"/>
                </a:lnTo>
                <a:lnTo>
                  <a:pt x="9669180" y="0"/>
                </a:lnTo>
                <a:close/>
              </a:path>
              <a:path w="11277600" h="2217420">
                <a:moveTo>
                  <a:pt x="9785169" y="0"/>
                </a:moveTo>
                <a:lnTo>
                  <a:pt x="9727175" y="0"/>
                </a:lnTo>
                <a:lnTo>
                  <a:pt x="9727175" y="29084"/>
                </a:lnTo>
                <a:lnTo>
                  <a:pt x="9785169" y="29084"/>
                </a:lnTo>
                <a:lnTo>
                  <a:pt x="9785169" y="0"/>
                </a:lnTo>
                <a:close/>
              </a:path>
              <a:path w="11277600" h="2217420">
                <a:moveTo>
                  <a:pt x="9901158" y="0"/>
                </a:moveTo>
                <a:lnTo>
                  <a:pt x="9843163" y="0"/>
                </a:lnTo>
                <a:lnTo>
                  <a:pt x="9843163" y="29084"/>
                </a:lnTo>
                <a:lnTo>
                  <a:pt x="9901158" y="29084"/>
                </a:lnTo>
                <a:lnTo>
                  <a:pt x="9901158" y="0"/>
                </a:lnTo>
                <a:close/>
              </a:path>
              <a:path w="11277600" h="2217420">
                <a:moveTo>
                  <a:pt x="10017147" y="0"/>
                </a:moveTo>
                <a:lnTo>
                  <a:pt x="9959152" y="0"/>
                </a:lnTo>
                <a:lnTo>
                  <a:pt x="9959152" y="29084"/>
                </a:lnTo>
                <a:lnTo>
                  <a:pt x="10017147" y="29084"/>
                </a:lnTo>
                <a:lnTo>
                  <a:pt x="10017147" y="0"/>
                </a:lnTo>
                <a:close/>
              </a:path>
              <a:path w="11277600" h="2217420">
                <a:moveTo>
                  <a:pt x="10133136" y="0"/>
                </a:moveTo>
                <a:lnTo>
                  <a:pt x="10075141" y="0"/>
                </a:lnTo>
                <a:lnTo>
                  <a:pt x="10075141" y="29084"/>
                </a:lnTo>
                <a:lnTo>
                  <a:pt x="10133136" y="29084"/>
                </a:lnTo>
                <a:lnTo>
                  <a:pt x="10133136" y="0"/>
                </a:lnTo>
                <a:close/>
              </a:path>
              <a:path w="11277600" h="2217420">
                <a:moveTo>
                  <a:pt x="10249124" y="0"/>
                </a:moveTo>
                <a:lnTo>
                  <a:pt x="10191130" y="0"/>
                </a:lnTo>
                <a:lnTo>
                  <a:pt x="10191130" y="29084"/>
                </a:lnTo>
                <a:lnTo>
                  <a:pt x="10249124" y="29084"/>
                </a:lnTo>
                <a:lnTo>
                  <a:pt x="10249124" y="0"/>
                </a:lnTo>
                <a:close/>
              </a:path>
              <a:path w="11277600" h="2217420">
                <a:moveTo>
                  <a:pt x="10365113" y="0"/>
                </a:moveTo>
                <a:lnTo>
                  <a:pt x="10307119" y="0"/>
                </a:lnTo>
                <a:lnTo>
                  <a:pt x="10307119" y="29084"/>
                </a:lnTo>
                <a:lnTo>
                  <a:pt x="10365113" y="29084"/>
                </a:lnTo>
                <a:lnTo>
                  <a:pt x="10365113" y="0"/>
                </a:lnTo>
                <a:close/>
              </a:path>
              <a:path w="11277600" h="2217420">
                <a:moveTo>
                  <a:pt x="10481102" y="0"/>
                </a:moveTo>
                <a:lnTo>
                  <a:pt x="10423108" y="0"/>
                </a:lnTo>
                <a:lnTo>
                  <a:pt x="10423108" y="29084"/>
                </a:lnTo>
                <a:lnTo>
                  <a:pt x="10481102" y="29084"/>
                </a:lnTo>
                <a:lnTo>
                  <a:pt x="10481102" y="0"/>
                </a:lnTo>
                <a:close/>
              </a:path>
              <a:path w="11277600" h="2217420">
                <a:moveTo>
                  <a:pt x="10597091" y="0"/>
                </a:moveTo>
                <a:lnTo>
                  <a:pt x="10539097" y="0"/>
                </a:lnTo>
                <a:lnTo>
                  <a:pt x="10539097" y="29084"/>
                </a:lnTo>
                <a:lnTo>
                  <a:pt x="10597091" y="29084"/>
                </a:lnTo>
                <a:lnTo>
                  <a:pt x="10597091" y="0"/>
                </a:lnTo>
                <a:close/>
              </a:path>
              <a:path w="11277600" h="2217420">
                <a:moveTo>
                  <a:pt x="10713080" y="0"/>
                </a:moveTo>
                <a:lnTo>
                  <a:pt x="10655085" y="0"/>
                </a:lnTo>
                <a:lnTo>
                  <a:pt x="10655085" y="29084"/>
                </a:lnTo>
                <a:lnTo>
                  <a:pt x="10713080" y="29084"/>
                </a:lnTo>
                <a:lnTo>
                  <a:pt x="10713080" y="0"/>
                </a:lnTo>
                <a:close/>
              </a:path>
              <a:path w="11277600" h="2217420">
                <a:moveTo>
                  <a:pt x="10829069" y="0"/>
                </a:moveTo>
                <a:lnTo>
                  <a:pt x="10771074" y="0"/>
                </a:lnTo>
                <a:lnTo>
                  <a:pt x="10771074" y="29084"/>
                </a:lnTo>
                <a:lnTo>
                  <a:pt x="10829069" y="29084"/>
                </a:lnTo>
                <a:lnTo>
                  <a:pt x="10829069" y="0"/>
                </a:lnTo>
                <a:close/>
              </a:path>
              <a:path w="11277600" h="2217420">
                <a:moveTo>
                  <a:pt x="10945058" y="0"/>
                </a:moveTo>
                <a:lnTo>
                  <a:pt x="10887063" y="0"/>
                </a:lnTo>
                <a:lnTo>
                  <a:pt x="10887063" y="29084"/>
                </a:lnTo>
                <a:lnTo>
                  <a:pt x="10945058" y="29084"/>
                </a:lnTo>
                <a:lnTo>
                  <a:pt x="10945058" y="0"/>
                </a:lnTo>
                <a:close/>
              </a:path>
              <a:path w="11277600" h="2217420">
                <a:moveTo>
                  <a:pt x="11032031" y="0"/>
                </a:moveTo>
                <a:lnTo>
                  <a:pt x="11032031" y="29201"/>
                </a:lnTo>
                <a:lnTo>
                  <a:pt x="11039192" y="29201"/>
                </a:lnTo>
                <a:lnTo>
                  <a:pt x="11046290" y="29546"/>
                </a:lnTo>
                <a:lnTo>
                  <a:pt x="11053321" y="30118"/>
                </a:lnTo>
                <a:lnTo>
                  <a:pt x="11060282" y="30912"/>
                </a:lnTo>
                <a:lnTo>
                  <a:pt x="11062163" y="16492"/>
                </a:lnTo>
                <a:lnTo>
                  <a:pt x="11054735" y="15645"/>
                </a:lnTo>
                <a:lnTo>
                  <a:pt x="11047234" y="15035"/>
                </a:lnTo>
                <a:lnTo>
                  <a:pt x="11039665" y="14666"/>
                </a:lnTo>
                <a:lnTo>
                  <a:pt x="11062401" y="14666"/>
                </a:lnTo>
                <a:lnTo>
                  <a:pt x="11063895" y="3212"/>
                </a:lnTo>
                <a:lnTo>
                  <a:pt x="11032031" y="0"/>
                </a:lnTo>
                <a:close/>
              </a:path>
              <a:path w="11277600" h="2217420">
                <a:moveTo>
                  <a:pt x="11032031" y="0"/>
                </a:moveTo>
                <a:lnTo>
                  <a:pt x="11003052" y="0"/>
                </a:lnTo>
                <a:lnTo>
                  <a:pt x="11003052" y="29201"/>
                </a:lnTo>
                <a:lnTo>
                  <a:pt x="11032031" y="29201"/>
                </a:lnTo>
                <a:lnTo>
                  <a:pt x="11032031" y="0"/>
                </a:lnTo>
                <a:close/>
              </a:path>
              <a:path w="11277600" h="2217420">
                <a:moveTo>
                  <a:pt x="11062401" y="14666"/>
                </a:moveTo>
                <a:lnTo>
                  <a:pt x="11039665" y="14666"/>
                </a:lnTo>
                <a:lnTo>
                  <a:pt x="11047234" y="15035"/>
                </a:lnTo>
                <a:lnTo>
                  <a:pt x="11054735" y="15645"/>
                </a:lnTo>
                <a:lnTo>
                  <a:pt x="11062164" y="16492"/>
                </a:lnTo>
                <a:lnTo>
                  <a:pt x="11062274" y="15645"/>
                </a:lnTo>
                <a:lnTo>
                  <a:pt x="11062353" y="15035"/>
                </a:lnTo>
                <a:lnTo>
                  <a:pt x="11062401" y="14666"/>
                </a:lnTo>
                <a:close/>
              </a:path>
              <a:path w="11277600" h="2217420">
                <a:moveTo>
                  <a:pt x="11120287" y="32032"/>
                </a:moveTo>
                <a:lnTo>
                  <a:pt x="11114715" y="45465"/>
                </a:lnTo>
                <a:lnTo>
                  <a:pt x="11127795" y="51415"/>
                </a:lnTo>
                <a:lnTo>
                  <a:pt x="11140124" y="58026"/>
                </a:lnTo>
                <a:lnTo>
                  <a:pt x="11152094" y="65491"/>
                </a:lnTo>
                <a:lnTo>
                  <a:pt x="11163529" y="73702"/>
                </a:lnTo>
                <a:lnTo>
                  <a:pt x="11172390" y="62171"/>
                </a:lnTo>
                <a:lnTo>
                  <a:pt x="11160189" y="53409"/>
                </a:lnTo>
                <a:lnTo>
                  <a:pt x="11147451" y="45465"/>
                </a:lnTo>
                <a:lnTo>
                  <a:pt x="11134101" y="38304"/>
                </a:lnTo>
                <a:lnTo>
                  <a:pt x="11120287" y="32032"/>
                </a:lnTo>
                <a:close/>
              </a:path>
              <a:path w="11277600" h="2217420">
                <a:moveTo>
                  <a:pt x="11125794" y="18751"/>
                </a:moveTo>
                <a:lnTo>
                  <a:pt x="11120287" y="32032"/>
                </a:lnTo>
                <a:lnTo>
                  <a:pt x="11134101" y="38304"/>
                </a:lnTo>
                <a:lnTo>
                  <a:pt x="11147451" y="45465"/>
                </a:lnTo>
                <a:lnTo>
                  <a:pt x="11160189" y="53409"/>
                </a:lnTo>
                <a:lnTo>
                  <a:pt x="11172391" y="62171"/>
                </a:lnTo>
                <a:lnTo>
                  <a:pt x="11180655" y="51415"/>
                </a:lnTo>
                <a:lnTo>
                  <a:pt x="11169076" y="41861"/>
                </a:lnTo>
                <a:lnTo>
                  <a:pt x="11127440" y="19262"/>
                </a:lnTo>
                <a:lnTo>
                  <a:pt x="11125794" y="18751"/>
                </a:lnTo>
                <a:close/>
              </a:path>
              <a:path w="11277600" h="2217420">
                <a:moveTo>
                  <a:pt x="11214972" y="104753"/>
                </a:moveTo>
                <a:lnTo>
                  <a:pt x="11203440" y="113614"/>
                </a:lnTo>
                <a:lnTo>
                  <a:pt x="11211652" y="125048"/>
                </a:lnTo>
                <a:lnTo>
                  <a:pt x="11219117" y="137018"/>
                </a:lnTo>
                <a:lnTo>
                  <a:pt x="11225803" y="149489"/>
                </a:lnTo>
                <a:lnTo>
                  <a:pt x="11231678" y="162427"/>
                </a:lnTo>
                <a:lnTo>
                  <a:pt x="11245111" y="156857"/>
                </a:lnTo>
                <a:lnTo>
                  <a:pt x="11238838" y="143043"/>
                </a:lnTo>
                <a:lnTo>
                  <a:pt x="11231701" y="129730"/>
                </a:lnTo>
                <a:lnTo>
                  <a:pt x="11223733" y="116954"/>
                </a:lnTo>
                <a:lnTo>
                  <a:pt x="11214972" y="104753"/>
                </a:lnTo>
                <a:close/>
              </a:path>
              <a:path w="11277600" h="2217420">
                <a:moveTo>
                  <a:pt x="11225727" y="96487"/>
                </a:moveTo>
                <a:lnTo>
                  <a:pt x="11214972" y="104753"/>
                </a:lnTo>
                <a:lnTo>
                  <a:pt x="11223733" y="116954"/>
                </a:lnTo>
                <a:lnTo>
                  <a:pt x="11231701" y="129730"/>
                </a:lnTo>
                <a:lnTo>
                  <a:pt x="11238838" y="143043"/>
                </a:lnTo>
                <a:lnTo>
                  <a:pt x="11245111" y="156857"/>
                </a:lnTo>
                <a:lnTo>
                  <a:pt x="11258392" y="151349"/>
                </a:lnTo>
                <a:lnTo>
                  <a:pt x="11257881" y="149704"/>
                </a:lnTo>
                <a:lnTo>
                  <a:pt x="11235282" y="108068"/>
                </a:lnTo>
                <a:lnTo>
                  <a:pt x="11225727" y="96487"/>
                </a:lnTo>
                <a:close/>
              </a:path>
              <a:path w="11277600" h="2217420">
                <a:moveTo>
                  <a:pt x="11260651" y="214979"/>
                </a:moveTo>
                <a:lnTo>
                  <a:pt x="11246230" y="216860"/>
                </a:lnTo>
                <a:lnTo>
                  <a:pt x="11247024" y="223822"/>
                </a:lnTo>
                <a:lnTo>
                  <a:pt x="11247519" y="229909"/>
                </a:lnTo>
                <a:lnTo>
                  <a:pt x="11247596" y="230853"/>
                </a:lnTo>
                <a:lnTo>
                  <a:pt x="11247919" y="237478"/>
                </a:lnTo>
                <a:lnTo>
                  <a:pt x="11247942" y="237951"/>
                </a:lnTo>
                <a:lnTo>
                  <a:pt x="11248058" y="273897"/>
                </a:lnTo>
                <a:lnTo>
                  <a:pt x="11262601" y="273897"/>
                </a:lnTo>
                <a:lnTo>
                  <a:pt x="11262477" y="237478"/>
                </a:lnTo>
                <a:lnTo>
                  <a:pt x="11262154" y="230853"/>
                </a:lnTo>
                <a:lnTo>
                  <a:pt x="11262108" y="229909"/>
                </a:lnTo>
                <a:lnTo>
                  <a:pt x="11261613" y="223822"/>
                </a:lnTo>
                <a:lnTo>
                  <a:pt x="11261498" y="222408"/>
                </a:lnTo>
                <a:lnTo>
                  <a:pt x="11260651" y="214979"/>
                </a:lnTo>
                <a:close/>
              </a:path>
              <a:path w="11277600" h="2217420">
                <a:moveTo>
                  <a:pt x="11273931" y="213247"/>
                </a:moveTo>
                <a:lnTo>
                  <a:pt x="11260651" y="214979"/>
                </a:lnTo>
                <a:lnTo>
                  <a:pt x="11261498" y="222408"/>
                </a:lnTo>
                <a:lnTo>
                  <a:pt x="11262108" y="229909"/>
                </a:lnTo>
                <a:lnTo>
                  <a:pt x="11262477" y="237478"/>
                </a:lnTo>
                <a:lnTo>
                  <a:pt x="11262601" y="273897"/>
                </a:lnTo>
                <a:lnTo>
                  <a:pt x="11277143" y="273897"/>
                </a:lnTo>
                <a:lnTo>
                  <a:pt x="11277143" y="245112"/>
                </a:lnTo>
                <a:lnTo>
                  <a:pt x="11273931" y="213247"/>
                </a:lnTo>
                <a:close/>
              </a:path>
              <a:path w="11277600" h="2217420">
                <a:moveTo>
                  <a:pt x="11262601" y="331466"/>
                </a:moveTo>
                <a:lnTo>
                  <a:pt x="11248058" y="331466"/>
                </a:lnTo>
                <a:lnTo>
                  <a:pt x="11248058" y="389036"/>
                </a:lnTo>
                <a:lnTo>
                  <a:pt x="11262601" y="389036"/>
                </a:lnTo>
                <a:lnTo>
                  <a:pt x="11262601" y="331466"/>
                </a:lnTo>
                <a:close/>
              </a:path>
              <a:path w="11277600" h="2217420">
                <a:moveTo>
                  <a:pt x="11277143" y="331466"/>
                </a:moveTo>
                <a:lnTo>
                  <a:pt x="11262601" y="331466"/>
                </a:lnTo>
                <a:lnTo>
                  <a:pt x="11262601" y="389036"/>
                </a:lnTo>
                <a:lnTo>
                  <a:pt x="11277143" y="389036"/>
                </a:lnTo>
                <a:lnTo>
                  <a:pt x="11277143" y="331466"/>
                </a:lnTo>
                <a:close/>
              </a:path>
              <a:path w="11277600" h="2217420">
                <a:moveTo>
                  <a:pt x="11262601" y="446605"/>
                </a:moveTo>
                <a:lnTo>
                  <a:pt x="11248058" y="446605"/>
                </a:lnTo>
                <a:lnTo>
                  <a:pt x="11248058" y="504174"/>
                </a:lnTo>
                <a:lnTo>
                  <a:pt x="11262601" y="504174"/>
                </a:lnTo>
                <a:lnTo>
                  <a:pt x="11262601" y="446605"/>
                </a:lnTo>
                <a:close/>
              </a:path>
              <a:path w="11277600" h="2217420">
                <a:moveTo>
                  <a:pt x="11277143" y="446605"/>
                </a:moveTo>
                <a:lnTo>
                  <a:pt x="11262601" y="446605"/>
                </a:lnTo>
                <a:lnTo>
                  <a:pt x="11262601" y="504174"/>
                </a:lnTo>
                <a:lnTo>
                  <a:pt x="11277143" y="504174"/>
                </a:lnTo>
                <a:lnTo>
                  <a:pt x="11277143" y="446605"/>
                </a:lnTo>
                <a:close/>
              </a:path>
              <a:path w="11277600" h="2217420">
                <a:moveTo>
                  <a:pt x="11262601" y="561744"/>
                </a:moveTo>
                <a:lnTo>
                  <a:pt x="11248058" y="561744"/>
                </a:lnTo>
                <a:lnTo>
                  <a:pt x="11248058" y="619313"/>
                </a:lnTo>
                <a:lnTo>
                  <a:pt x="11262601" y="619313"/>
                </a:lnTo>
                <a:lnTo>
                  <a:pt x="11262601" y="561744"/>
                </a:lnTo>
                <a:close/>
              </a:path>
              <a:path w="11277600" h="2217420">
                <a:moveTo>
                  <a:pt x="11277143" y="561744"/>
                </a:moveTo>
                <a:lnTo>
                  <a:pt x="11262601" y="561744"/>
                </a:lnTo>
                <a:lnTo>
                  <a:pt x="11262601" y="619313"/>
                </a:lnTo>
                <a:lnTo>
                  <a:pt x="11277143" y="619313"/>
                </a:lnTo>
                <a:lnTo>
                  <a:pt x="11277143" y="561744"/>
                </a:lnTo>
                <a:close/>
              </a:path>
              <a:path w="11277600" h="2217420">
                <a:moveTo>
                  <a:pt x="11262601" y="676883"/>
                </a:moveTo>
                <a:lnTo>
                  <a:pt x="11248058" y="676883"/>
                </a:lnTo>
                <a:lnTo>
                  <a:pt x="11248058" y="734452"/>
                </a:lnTo>
                <a:lnTo>
                  <a:pt x="11262601" y="734452"/>
                </a:lnTo>
                <a:lnTo>
                  <a:pt x="11262601" y="676883"/>
                </a:lnTo>
                <a:close/>
              </a:path>
              <a:path w="11277600" h="2217420">
                <a:moveTo>
                  <a:pt x="11277143" y="676883"/>
                </a:moveTo>
                <a:lnTo>
                  <a:pt x="11262601" y="676883"/>
                </a:lnTo>
                <a:lnTo>
                  <a:pt x="11262601" y="734452"/>
                </a:lnTo>
                <a:lnTo>
                  <a:pt x="11277143" y="734452"/>
                </a:lnTo>
                <a:lnTo>
                  <a:pt x="11277143" y="676883"/>
                </a:lnTo>
                <a:close/>
              </a:path>
              <a:path w="11277600" h="2217420">
                <a:moveTo>
                  <a:pt x="11262601" y="792022"/>
                </a:moveTo>
                <a:lnTo>
                  <a:pt x="11248058" y="792022"/>
                </a:lnTo>
                <a:lnTo>
                  <a:pt x="11248058" y="849591"/>
                </a:lnTo>
                <a:lnTo>
                  <a:pt x="11262601" y="849591"/>
                </a:lnTo>
                <a:lnTo>
                  <a:pt x="11262601" y="792022"/>
                </a:lnTo>
                <a:close/>
              </a:path>
              <a:path w="11277600" h="2217420">
                <a:moveTo>
                  <a:pt x="11277143" y="792022"/>
                </a:moveTo>
                <a:lnTo>
                  <a:pt x="11262601" y="792022"/>
                </a:lnTo>
                <a:lnTo>
                  <a:pt x="11262601" y="849591"/>
                </a:lnTo>
                <a:lnTo>
                  <a:pt x="11277143" y="849591"/>
                </a:lnTo>
                <a:lnTo>
                  <a:pt x="11277143" y="792022"/>
                </a:lnTo>
                <a:close/>
              </a:path>
              <a:path w="11277600" h="2217420">
                <a:moveTo>
                  <a:pt x="11262601" y="907160"/>
                </a:moveTo>
                <a:lnTo>
                  <a:pt x="11248058" y="907160"/>
                </a:lnTo>
                <a:lnTo>
                  <a:pt x="11248058" y="964730"/>
                </a:lnTo>
                <a:lnTo>
                  <a:pt x="11262601" y="964730"/>
                </a:lnTo>
                <a:lnTo>
                  <a:pt x="11262601" y="907160"/>
                </a:lnTo>
                <a:close/>
              </a:path>
              <a:path w="11277600" h="2217420">
                <a:moveTo>
                  <a:pt x="11277143" y="907160"/>
                </a:moveTo>
                <a:lnTo>
                  <a:pt x="11262601" y="907160"/>
                </a:lnTo>
                <a:lnTo>
                  <a:pt x="11262601" y="964730"/>
                </a:lnTo>
                <a:lnTo>
                  <a:pt x="11277143" y="964730"/>
                </a:lnTo>
                <a:lnTo>
                  <a:pt x="11277143" y="907160"/>
                </a:lnTo>
                <a:close/>
              </a:path>
              <a:path w="11277600" h="2217420">
                <a:moveTo>
                  <a:pt x="11262601" y="1022299"/>
                </a:moveTo>
                <a:lnTo>
                  <a:pt x="11248058" y="1022299"/>
                </a:lnTo>
                <a:lnTo>
                  <a:pt x="11248058" y="1079868"/>
                </a:lnTo>
                <a:lnTo>
                  <a:pt x="11262601" y="1079868"/>
                </a:lnTo>
                <a:lnTo>
                  <a:pt x="11262601" y="1022299"/>
                </a:lnTo>
                <a:close/>
              </a:path>
              <a:path w="11277600" h="2217420">
                <a:moveTo>
                  <a:pt x="11277143" y="1022299"/>
                </a:moveTo>
                <a:lnTo>
                  <a:pt x="11262601" y="1022299"/>
                </a:lnTo>
                <a:lnTo>
                  <a:pt x="11262601" y="1079868"/>
                </a:lnTo>
                <a:lnTo>
                  <a:pt x="11277143" y="1079868"/>
                </a:lnTo>
                <a:lnTo>
                  <a:pt x="11277143" y="1022299"/>
                </a:lnTo>
                <a:close/>
              </a:path>
              <a:path w="11277600" h="2217420">
                <a:moveTo>
                  <a:pt x="11262601" y="1137438"/>
                </a:moveTo>
                <a:lnTo>
                  <a:pt x="11248058" y="1137438"/>
                </a:lnTo>
                <a:lnTo>
                  <a:pt x="11248058" y="1195007"/>
                </a:lnTo>
                <a:lnTo>
                  <a:pt x="11262601" y="1195007"/>
                </a:lnTo>
                <a:lnTo>
                  <a:pt x="11262601" y="1137438"/>
                </a:lnTo>
                <a:close/>
              </a:path>
              <a:path w="11277600" h="2217420">
                <a:moveTo>
                  <a:pt x="11277143" y="1137438"/>
                </a:moveTo>
                <a:lnTo>
                  <a:pt x="11262601" y="1137438"/>
                </a:lnTo>
                <a:lnTo>
                  <a:pt x="11262601" y="1195007"/>
                </a:lnTo>
                <a:lnTo>
                  <a:pt x="11277143" y="1195007"/>
                </a:lnTo>
                <a:lnTo>
                  <a:pt x="11277143" y="1137438"/>
                </a:lnTo>
                <a:close/>
              </a:path>
              <a:path w="11277600" h="2217420">
                <a:moveTo>
                  <a:pt x="11262601" y="1252577"/>
                </a:moveTo>
                <a:lnTo>
                  <a:pt x="11248058" y="1252577"/>
                </a:lnTo>
                <a:lnTo>
                  <a:pt x="11248058" y="1310146"/>
                </a:lnTo>
                <a:lnTo>
                  <a:pt x="11262601" y="1310146"/>
                </a:lnTo>
                <a:lnTo>
                  <a:pt x="11262601" y="1252577"/>
                </a:lnTo>
                <a:close/>
              </a:path>
              <a:path w="11277600" h="2217420">
                <a:moveTo>
                  <a:pt x="11277143" y="1252577"/>
                </a:moveTo>
                <a:lnTo>
                  <a:pt x="11262601" y="1252577"/>
                </a:lnTo>
                <a:lnTo>
                  <a:pt x="11262601" y="1310146"/>
                </a:lnTo>
                <a:lnTo>
                  <a:pt x="11277143" y="1310146"/>
                </a:lnTo>
                <a:lnTo>
                  <a:pt x="11277143" y="1252577"/>
                </a:lnTo>
                <a:close/>
              </a:path>
              <a:path w="11277600" h="2217420">
                <a:moveTo>
                  <a:pt x="11262601" y="1367716"/>
                </a:moveTo>
                <a:lnTo>
                  <a:pt x="11248058" y="1367716"/>
                </a:lnTo>
                <a:lnTo>
                  <a:pt x="11248058" y="1425285"/>
                </a:lnTo>
                <a:lnTo>
                  <a:pt x="11262601" y="1425285"/>
                </a:lnTo>
                <a:lnTo>
                  <a:pt x="11262601" y="1367716"/>
                </a:lnTo>
                <a:close/>
              </a:path>
              <a:path w="11277600" h="2217420">
                <a:moveTo>
                  <a:pt x="11277143" y="1367716"/>
                </a:moveTo>
                <a:lnTo>
                  <a:pt x="11262601" y="1367716"/>
                </a:lnTo>
                <a:lnTo>
                  <a:pt x="11262601" y="1425285"/>
                </a:lnTo>
                <a:lnTo>
                  <a:pt x="11277143" y="1425285"/>
                </a:lnTo>
                <a:lnTo>
                  <a:pt x="11277143" y="1367716"/>
                </a:lnTo>
                <a:close/>
              </a:path>
              <a:path w="11277600" h="2217420">
                <a:moveTo>
                  <a:pt x="11262601" y="1482854"/>
                </a:moveTo>
                <a:lnTo>
                  <a:pt x="11248058" y="1482854"/>
                </a:lnTo>
                <a:lnTo>
                  <a:pt x="11248058" y="1540424"/>
                </a:lnTo>
                <a:lnTo>
                  <a:pt x="11262601" y="1540424"/>
                </a:lnTo>
                <a:lnTo>
                  <a:pt x="11262601" y="1482854"/>
                </a:lnTo>
                <a:close/>
              </a:path>
              <a:path w="11277600" h="2217420">
                <a:moveTo>
                  <a:pt x="11277143" y="1482854"/>
                </a:moveTo>
                <a:lnTo>
                  <a:pt x="11262601" y="1482854"/>
                </a:lnTo>
                <a:lnTo>
                  <a:pt x="11262601" y="1540424"/>
                </a:lnTo>
                <a:lnTo>
                  <a:pt x="11277143" y="1540424"/>
                </a:lnTo>
                <a:lnTo>
                  <a:pt x="11277143" y="1482854"/>
                </a:lnTo>
                <a:close/>
              </a:path>
              <a:path w="11277600" h="2217420">
                <a:moveTo>
                  <a:pt x="11262601" y="1597993"/>
                </a:moveTo>
                <a:lnTo>
                  <a:pt x="11248058" y="1597993"/>
                </a:lnTo>
                <a:lnTo>
                  <a:pt x="11248058" y="1655563"/>
                </a:lnTo>
                <a:lnTo>
                  <a:pt x="11262601" y="1655563"/>
                </a:lnTo>
                <a:lnTo>
                  <a:pt x="11262601" y="1597993"/>
                </a:lnTo>
                <a:close/>
              </a:path>
              <a:path w="11277600" h="2217420">
                <a:moveTo>
                  <a:pt x="11277143" y="1597993"/>
                </a:moveTo>
                <a:lnTo>
                  <a:pt x="11262601" y="1597993"/>
                </a:lnTo>
                <a:lnTo>
                  <a:pt x="11262601" y="1655563"/>
                </a:lnTo>
                <a:lnTo>
                  <a:pt x="11277143" y="1655563"/>
                </a:lnTo>
                <a:lnTo>
                  <a:pt x="11277143" y="1597993"/>
                </a:lnTo>
                <a:close/>
              </a:path>
              <a:path w="11277600" h="2217420">
                <a:moveTo>
                  <a:pt x="11262601" y="1713132"/>
                </a:moveTo>
                <a:lnTo>
                  <a:pt x="11248058" y="1713132"/>
                </a:lnTo>
                <a:lnTo>
                  <a:pt x="11248058" y="1770702"/>
                </a:lnTo>
                <a:lnTo>
                  <a:pt x="11262601" y="1770702"/>
                </a:lnTo>
                <a:lnTo>
                  <a:pt x="11262601" y="1713132"/>
                </a:lnTo>
                <a:close/>
              </a:path>
              <a:path w="11277600" h="2217420">
                <a:moveTo>
                  <a:pt x="11277143" y="1713132"/>
                </a:moveTo>
                <a:lnTo>
                  <a:pt x="11262601" y="1713132"/>
                </a:lnTo>
                <a:lnTo>
                  <a:pt x="11262601" y="1770702"/>
                </a:lnTo>
                <a:lnTo>
                  <a:pt x="11277143" y="1770702"/>
                </a:lnTo>
                <a:lnTo>
                  <a:pt x="11277143" y="1713132"/>
                </a:lnTo>
                <a:close/>
              </a:path>
              <a:path w="11277600" h="2217420">
                <a:moveTo>
                  <a:pt x="11262601" y="1828271"/>
                </a:moveTo>
                <a:lnTo>
                  <a:pt x="11248058" y="1828271"/>
                </a:lnTo>
                <a:lnTo>
                  <a:pt x="11248058" y="1885840"/>
                </a:lnTo>
                <a:lnTo>
                  <a:pt x="11262601" y="1885840"/>
                </a:lnTo>
                <a:lnTo>
                  <a:pt x="11262601" y="1828271"/>
                </a:lnTo>
                <a:close/>
              </a:path>
              <a:path w="11277600" h="2217420">
                <a:moveTo>
                  <a:pt x="11277143" y="1828271"/>
                </a:moveTo>
                <a:lnTo>
                  <a:pt x="11262601" y="1828271"/>
                </a:lnTo>
                <a:lnTo>
                  <a:pt x="11262601" y="1885840"/>
                </a:lnTo>
                <a:lnTo>
                  <a:pt x="11277143" y="1885840"/>
                </a:lnTo>
                <a:lnTo>
                  <a:pt x="11277143" y="1828271"/>
                </a:lnTo>
                <a:close/>
              </a:path>
              <a:path w="11277600" h="2217420">
                <a:moveTo>
                  <a:pt x="11277143" y="1943410"/>
                </a:moveTo>
                <a:lnTo>
                  <a:pt x="11262601" y="1943410"/>
                </a:lnTo>
                <a:lnTo>
                  <a:pt x="11262477" y="1979828"/>
                </a:lnTo>
                <a:lnTo>
                  <a:pt x="11262154" y="1986453"/>
                </a:lnTo>
                <a:lnTo>
                  <a:pt x="11262108" y="1987397"/>
                </a:lnTo>
                <a:lnTo>
                  <a:pt x="11261613" y="1993485"/>
                </a:lnTo>
                <a:lnTo>
                  <a:pt x="11261498" y="1994898"/>
                </a:lnTo>
                <a:lnTo>
                  <a:pt x="11260651" y="2002327"/>
                </a:lnTo>
                <a:lnTo>
                  <a:pt x="11273931" y="2004059"/>
                </a:lnTo>
                <a:lnTo>
                  <a:pt x="11277143" y="1972194"/>
                </a:lnTo>
                <a:lnTo>
                  <a:pt x="11277143" y="1943410"/>
                </a:lnTo>
                <a:close/>
              </a:path>
              <a:path w="11277600" h="2217420">
                <a:moveTo>
                  <a:pt x="11262601" y="1943410"/>
                </a:moveTo>
                <a:lnTo>
                  <a:pt x="11248058" y="1943410"/>
                </a:lnTo>
                <a:lnTo>
                  <a:pt x="11247942" y="1979355"/>
                </a:lnTo>
                <a:lnTo>
                  <a:pt x="11247596" y="1986453"/>
                </a:lnTo>
                <a:lnTo>
                  <a:pt x="11247024" y="1993485"/>
                </a:lnTo>
                <a:lnTo>
                  <a:pt x="11246230" y="2000446"/>
                </a:lnTo>
                <a:lnTo>
                  <a:pt x="11260651" y="2002327"/>
                </a:lnTo>
                <a:lnTo>
                  <a:pt x="11261498" y="1994898"/>
                </a:lnTo>
                <a:lnTo>
                  <a:pt x="11262108" y="1987397"/>
                </a:lnTo>
                <a:lnTo>
                  <a:pt x="11262477" y="1979828"/>
                </a:lnTo>
                <a:lnTo>
                  <a:pt x="11262601" y="1943410"/>
                </a:lnTo>
                <a:close/>
              </a:path>
              <a:path w="11277600" h="2217420">
                <a:moveTo>
                  <a:pt x="11245110" y="2060450"/>
                </a:moveTo>
                <a:lnTo>
                  <a:pt x="11238838" y="2074264"/>
                </a:lnTo>
                <a:lnTo>
                  <a:pt x="11231701" y="2087576"/>
                </a:lnTo>
                <a:lnTo>
                  <a:pt x="11223733" y="2100352"/>
                </a:lnTo>
                <a:lnTo>
                  <a:pt x="11214973" y="2112554"/>
                </a:lnTo>
                <a:lnTo>
                  <a:pt x="11225727" y="2120819"/>
                </a:lnTo>
                <a:lnTo>
                  <a:pt x="11235282" y="2109239"/>
                </a:lnTo>
                <a:lnTo>
                  <a:pt x="11257765" y="2067817"/>
                </a:lnTo>
                <a:lnTo>
                  <a:pt x="11257881" y="2067603"/>
                </a:lnTo>
                <a:lnTo>
                  <a:pt x="11258392" y="2065957"/>
                </a:lnTo>
                <a:lnTo>
                  <a:pt x="11245110" y="2060450"/>
                </a:lnTo>
                <a:close/>
              </a:path>
              <a:path w="11277600" h="2217420">
                <a:moveTo>
                  <a:pt x="11231677" y="2054879"/>
                </a:moveTo>
                <a:lnTo>
                  <a:pt x="11225900" y="2067603"/>
                </a:lnTo>
                <a:lnTo>
                  <a:pt x="11225803" y="2067817"/>
                </a:lnTo>
                <a:lnTo>
                  <a:pt x="11219117" y="2080288"/>
                </a:lnTo>
                <a:lnTo>
                  <a:pt x="11211652" y="2092258"/>
                </a:lnTo>
                <a:lnTo>
                  <a:pt x="11203440" y="2103692"/>
                </a:lnTo>
                <a:lnTo>
                  <a:pt x="11214972" y="2112554"/>
                </a:lnTo>
                <a:lnTo>
                  <a:pt x="11223733" y="2100352"/>
                </a:lnTo>
                <a:lnTo>
                  <a:pt x="11231701" y="2087576"/>
                </a:lnTo>
                <a:lnTo>
                  <a:pt x="11238838" y="2074264"/>
                </a:lnTo>
                <a:lnTo>
                  <a:pt x="11245110" y="2060450"/>
                </a:lnTo>
                <a:lnTo>
                  <a:pt x="11231677" y="2054879"/>
                </a:lnTo>
                <a:close/>
              </a:path>
              <a:path w="11277600" h="2217420">
                <a:moveTo>
                  <a:pt x="11172389" y="2155135"/>
                </a:moveTo>
                <a:lnTo>
                  <a:pt x="11160188" y="2163897"/>
                </a:lnTo>
                <a:lnTo>
                  <a:pt x="11147413" y="2171864"/>
                </a:lnTo>
                <a:lnTo>
                  <a:pt x="11134100" y="2179002"/>
                </a:lnTo>
                <a:lnTo>
                  <a:pt x="11120286" y="2185274"/>
                </a:lnTo>
                <a:lnTo>
                  <a:pt x="11125793" y="2198556"/>
                </a:lnTo>
                <a:lnTo>
                  <a:pt x="11127439" y="2198044"/>
                </a:lnTo>
                <a:lnTo>
                  <a:pt x="11169075" y="2175445"/>
                </a:lnTo>
                <a:lnTo>
                  <a:pt x="11180563" y="2165967"/>
                </a:lnTo>
                <a:lnTo>
                  <a:pt x="11180713" y="2165967"/>
                </a:lnTo>
                <a:lnTo>
                  <a:pt x="11172389" y="2155135"/>
                </a:lnTo>
                <a:close/>
              </a:path>
              <a:path w="11277600" h="2217420">
                <a:moveTo>
                  <a:pt x="11163529" y="2143604"/>
                </a:moveTo>
                <a:lnTo>
                  <a:pt x="11152094" y="2151815"/>
                </a:lnTo>
                <a:lnTo>
                  <a:pt x="11140124" y="2159280"/>
                </a:lnTo>
                <a:lnTo>
                  <a:pt x="11127653" y="2165967"/>
                </a:lnTo>
                <a:lnTo>
                  <a:pt x="11114725" y="2171864"/>
                </a:lnTo>
                <a:lnTo>
                  <a:pt x="11120286" y="2185274"/>
                </a:lnTo>
                <a:lnTo>
                  <a:pt x="11134100" y="2179002"/>
                </a:lnTo>
                <a:lnTo>
                  <a:pt x="11147413" y="2171864"/>
                </a:lnTo>
                <a:lnTo>
                  <a:pt x="11160188" y="2163897"/>
                </a:lnTo>
                <a:lnTo>
                  <a:pt x="11172389" y="2155135"/>
                </a:lnTo>
                <a:lnTo>
                  <a:pt x="11163529" y="2143604"/>
                </a:lnTo>
                <a:close/>
              </a:path>
              <a:path w="11277600" h="2217420">
                <a:moveTo>
                  <a:pt x="11032031" y="2188222"/>
                </a:moveTo>
                <a:lnTo>
                  <a:pt x="11003033" y="2188222"/>
                </a:lnTo>
                <a:lnTo>
                  <a:pt x="11003033" y="2217307"/>
                </a:lnTo>
                <a:lnTo>
                  <a:pt x="11032031" y="2217307"/>
                </a:lnTo>
                <a:lnTo>
                  <a:pt x="11032031" y="2188222"/>
                </a:lnTo>
                <a:close/>
              </a:path>
              <a:path w="11277600" h="2217420">
                <a:moveTo>
                  <a:pt x="11060282" y="2186394"/>
                </a:moveTo>
                <a:lnTo>
                  <a:pt x="11053321" y="2187188"/>
                </a:lnTo>
                <a:lnTo>
                  <a:pt x="11046290" y="2187760"/>
                </a:lnTo>
                <a:lnTo>
                  <a:pt x="11036808" y="2188222"/>
                </a:lnTo>
                <a:lnTo>
                  <a:pt x="11032031" y="2188222"/>
                </a:lnTo>
                <a:lnTo>
                  <a:pt x="11032031" y="2217307"/>
                </a:lnTo>
                <a:lnTo>
                  <a:pt x="11063895" y="2214094"/>
                </a:lnTo>
                <a:lnTo>
                  <a:pt x="11062417" y="2202764"/>
                </a:lnTo>
                <a:lnTo>
                  <a:pt x="11037123" y="2202764"/>
                </a:lnTo>
                <a:lnTo>
                  <a:pt x="11047233" y="2202271"/>
                </a:lnTo>
                <a:lnTo>
                  <a:pt x="11054734" y="2201662"/>
                </a:lnTo>
                <a:lnTo>
                  <a:pt x="11062163" y="2200815"/>
                </a:lnTo>
                <a:lnTo>
                  <a:pt x="11060521" y="2188222"/>
                </a:lnTo>
                <a:lnTo>
                  <a:pt x="11060461" y="2187760"/>
                </a:lnTo>
                <a:lnTo>
                  <a:pt x="11060386" y="2187188"/>
                </a:lnTo>
                <a:lnTo>
                  <a:pt x="11060282" y="2186394"/>
                </a:lnTo>
                <a:close/>
              </a:path>
              <a:path w="11277600" h="2217420">
                <a:moveTo>
                  <a:pt x="11062163" y="2200815"/>
                </a:moveTo>
                <a:lnTo>
                  <a:pt x="11054734" y="2201662"/>
                </a:lnTo>
                <a:lnTo>
                  <a:pt x="11047233" y="2202271"/>
                </a:lnTo>
                <a:lnTo>
                  <a:pt x="11037123" y="2202764"/>
                </a:lnTo>
                <a:lnTo>
                  <a:pt x="11062417" y="2202764"/>
                </a:lnTo>
                <a:lnTo>
                  <a:pt x="11062353" y="2202271"/>
                </a:lnTo>
                <a:lnTo>
                  <a:pt x="11062273" y="2201662"/>
                </a:lnTo>
                <a:lnTo>
                  <a:pt x="11062163" y="2200815"/>
                </a:lnTo>
                <a:close/>
              </a:path>
              <a:path w="11277600" h="2217420">
                <a:moveTo>
                  <a:pt x="10945039" y="2188222"/>
                </a:moveTo>
                <a:lnTo>
                  <a:pt x="10887045" y="2188222"/>
                </a:lnTo>
                <a:lnTo>
                  <a:pt x="10887045" y="2217307"/>
                </a:lnTo>
                <a:lnTo>
                  <a:pt x="10945039" y="2217307"/>
                </a:lnTo>
                <a:lnTo>
                  <a:pt x="10945039" y="2188222"/>
                </a:lnTo>
                <a:close/>
              </a:path>
              <a:path w="11277600" h="2217420">
                <a:moveTo>
                  <a:pt x="10829050" y="2188222"/>
                </a:moveTo>
                <a:lnTo>
                  <a:pt x="10771056" y="2188222"/>
                </a:lnTo>
                <a:lnTo>
                  <a:pt x="10771056" y="2217307"/>
                </a:lnTo>
                <a:lnTo>
                  <a:pt x="10829050" y="2217307"/>
                </a:lnTo>
                <a:lnTo>
                  <a:pt x="10829050" y="2188222"/>
                </a:lnTo>
                <a:close/>
              </a:path>
              <a:path w="11277600" h="2217420">
                <a:moveTo>
                  <a:pt x="10713062" y="2188222"/>
                </a:moveTo>
                <a:lnTo>
                  <a:pt x="10655068" y="2188222"/>
                </a:lnTo>
                <a:lnTo>
                  <a:pt x="10655068" y="2217307"/>
                </a:lnTo>
                <a:lnTo>
                  <a:pt x="10713062" y="2217307"/>
                </a:lnTo>
                <a:lnTo>
                  <a:pt x="10713062" y="2188222"/>
                </a:lnTo>
                <a:close/>
              </a:path>
              <a:path w="11277600" h="2217420">
                <a:moveTo>
                  <a:pt x="10597074" y="2188222"/>
                </a:moveTo>
                <a:lnTo>
                  <a:pt x="10539080" y="2188222"/>
                </a:lnTo>
                <a:lnTo>
                  <a:pt x="10539080" y="2217307"/>
                </a:lnTo>
                <a:lnTo>
                  <a:pt x="10597074" y="2217307"/>
                </a:lnTo>
                <a:lnTo>
                  <a:pt x="10597074" y="2188222"/>
                </a:lnTo>
                <a:close/>
              </a:path>
              <a:path w="11277600" h="2217420">
                <a:moveTo>
                  <a:pt x="10481085" y="2188222"/>
                </a:moveTo>
                <a:lnTo>
                  <a:pt x="10423091" y="2188222"/>
                </a:lnTo>
                <a:lnTo>
                  <a:pt x="10423091" y="2217307"/>
                </a:lnTo>
                <a:lnTo>
                  <a:pt x="10481085" y="2217307"/>
                </a:lnTo>
                <a:lnTo>
                  <a:pt x="10481085" y="2188222"/>
                </a:lnTo>
                <a:close/>
              </a:path>
              <a:path w="11277600" h="2217420">
                <a:moveTo>
                  <a:pt x="10365097" y="2188222"/>
                </a:moveTo>
                <a:lnTo>
                  <a:pt x="10307103" y="2188222"/>
                </a:lnTo>
                <a:lnTo>
                  <a:pt x="10307103" y="2217307"/>
                </a:lnTo>
                <a:lnTo>
                  <a:pt x="10365097" y="2217307"/>
                </a:lnTo>
                <a:lnTo>
                  <a:pt x="10365097" y="2188222"/>
                </a:lnTo>
                <a:close/>
              </a:path>
              <a:path w="11277600" h="2217420">
                <a:moveTo>
                  <a:pt x="10249109" y="2188222"/>
                </a:moveTo>
                <a:lnTo>
                  <a:pt x="10191115" y="2188222"/>
                </a:lnTo>
                <a:lnTo>
                  <a:pt x="10191115" y="2217307"/>
                </a:lnTo>
                <a:lnTo>
                  <a:pt x="10249109" y="2217307"/>
                </a:lnTo>
                <a:lnTo>
                  <a:pt x="10249109" y="2188222"/>
                </a:lnTo>
                <a:close/>
              </a:path>
              <a:path w="11277600" h="2217420">
                <a:moveTo>
                  <a:pt x="10133120" y="2188222"/>
                </a:moveTo>
                <a:lnTo>
                  <a:pt x="10075126" y="2188222"/>
                </a:lnTo>
                <a:lnTo>
                  <a:pt x="10075126" y="2217307"/>
                </a:lnTo>
                <a:lnTo>
                  <a:pt x="10133120" y="2217307"/>
                </a:lnTo>
                <a:lnTo>
                  <a:pt x="10133120" y="2188222"/>
                </a:lnTo>
                <a:close/>
              </a:path>
              <a:path w="11277600" h="2217420">
                <a:moveTo>
                  <a:pt x="10017132" y="2188222"/>
                </a:moveTo>
                <a:lnTo>
                  <a:pt x="9959138" y="2188222"/>
                </a:lnTo>
                <a:lnTo>
                  <a:pt x="9959138" y="2217307"/>
                </a:lnTo>
                <a:lnTo>
                  <a:pt x="10017132" y="2217307"/>
                </a:lnTo>
                <a:lnTo>
                  <a:pt x="10017132" y="2188222"/>
                </a:lnTo>
                <a:close/>
              </a:path>
              <a:path w="11277600" h="2217420">
                <a:moveTo>
                  <a:pt x="9901144" y="2188222"/>
                </a:moveTo>
                <a:lnTo>
                  <a:pt x="9843149" y="2188222"/>
                </a:lnTo>
                <a:lnTo>
                  <a:pt x="9843149" y="2217307"/>
                </a:lnTo>
                <a:lnTo>
                  <a:pt x="9901144" y="2217307"/>
                </a:lnTo>
                <a:lnTo>
                  <a:pt x="9901144" y="2188222"/>
                </a:lnTo>
                <a:close/>
              </a:path>
              <a:path w="11277600" h="2217420">
                <a:moveTo>
                  <a:pt x="9785156" y="2188222"/>
                </a:moveTo>
                <a:lnTo>
                  <a:pt x="9727161" y="2188222"/>
                </a:lnTo>
                <a:lnTo>
                  <a:pt x="9727161" y="2217307"/>
                </a:lnTo>
                <a:lnTo>
                  <a:pt x="9785156" y="2217307"/>
                </a:lnTo>
                <a:lnTo>
                  <a:pt x="9785156" y="2188222"/>
                </a:lnTo>
                <a:close/>
              </a:path>
              <a:path w="11277600" h="2217420">
                <a:moveTo>
                  <a:pt x="9669167" y="2188222"/>
                </a:moveTo>
                <a:lnTo>
                  <a:pt x="9611173" y="2188222"/>
                </a:lnTo>
                <a:lnTo>
                  <a:pt x="9611173" y="2217307"/>
                </a:lnTo>
                <a:lnTo>
                  <a:pt x="9669167" y="2217307"/>
                </a:lnTo>
                <a:lnTo>
                  <a:pt x="9669167" y="2188222"/>
                </a:lnTo>
                <a:close/>
              </a:path>
              <a:path w="11277600" h="2217420">
                <a:moveTo>
                  <a:pt x="9553179" y="2188222"/>
                </a:moveTo>
                <a:lnTo>
                  <a:pt x="9495184" y="2188222"/>
                </a:lnTo>
                <a:lnTo>
                  <a:pt x="9495184" y="2217307"/>
                </a:lnTo>
                <a:lnTo>
                  <a:pt x="9553179" y="2217307"/>
                </a:lnTo>
                <a:lnTo>
                  <a:pt x="9553179" y="2188222"/>
                </a:lnTo>
                <a:close/>
              </a:path>
              <a:path w="11277600" h="2217420">
                <a:moveTo>
                  <a:pt x="9437190" y="2188222"/>
                </a:moveTo>
                <a:lnTo>
                  <a:pt x="9379196" y="2188222"/>
                </a:lnTo>
                <a:lnTo>
                  <a:pt x="9379196" y="2217307"/>
                </a:lnTo>
                <a:lnTo>
                  <a:pt x="9437190" y="2217307"/>
                </a:lnTo>
                <a:lnTo>
                  <a:pt x="9437190" y="2188222"/>
                </a:lnTo>
                <a:close/>
              </a:path>
              <a:path w="11277600" h="2217420">
                <a:moveTo>
                  <a:pt x="9321202" y="2188222"/>
                </a:moveTo>
                <a:lnTo>
                  <a:pt x="9263207" y="2188222"/>
                </a:lnTo>
                <a:lnTo>
                  <a:pt x="9263207" y="2217307"/>
                </a:lnTo>
                <a:lnTo>
                  <a:pt x="9321202" y="2217307"/>
                </a:lnTo>
                <a:lnTo>
                  <a:pt x="9321202" y="2188222"/>
                </a:lnTo>
                <a:close/>
              </a:path>
              <a:path w="11277600" h="2217420">
                <a:moveTo>
                  <a:pt x="9205213" y="2188222"/>
                </a:moveTo>
                <a:lnTo>
                  <a:pt x="9147219" y="2188222"/>
                </a:lnTo>
                <a:lnTo>
                  <a:pt x="9147219" y="2217307"/>
                </a:lnTo>
                <a:lnTo>
                  <a:pt x="9205213" y="2217307"/>
                </a:lnTo>
                <a:lnTo>
                  <a:pt x="9205213" y="2188222"/>
                </a:lnTo>
                <a:close/>
              </a:path>
              <a:path w="11277600" h="2217420">
                <a:moveTo>
                  <a:pt x="9089225" y="2188222"/>
                </a:moveTo>
                <a:lnTo>
                  <a:pt x="9031230" y="2188222"/>
                </a:lnTo>
                <a:lnTo>
                  <a:pt x="9031230" y="2217307"/>
                </a:lnTo>
                <a:lnTo>
                  <a:pt x="9089225" y="2217307"/>
                </a:lnTo>
                <a:lnTo>
                  <a:pt x="9089225" y="2188222"/>
                </a:lnTo>
                <a:close/>
              </a:path>
              <a:path w="11277600" h="2217420">
                <a:moveTo>
                  <a:pt x="8973236" y="2188222"/>
                </a:moveTo>
                <a:lnTo>
                  <a:pt x="8915242" y="2188222"/>
                </a:lnTo>
                <a:lnTo>
                  <a:pt x="8915242" y="2217307"/>
                </a:lnTo>
                <a:lnTo>
                  <a:pt x="8973236" y="2217307"/>
                </a:lnTo>
                <a:lnTo>
                  <a:pt x="8973236" y="2188222"/>
                </a:lnTo>
                <a:close/>
              </a:path>
              <a:path w="11277600" h="2217420">
                <a:moveTo>
                  <a:pt x="8857248" y="2188222"/>
                </a:moveTo>
                <a:lnTo>
                  <a:pt x="8799253" y="2188222"/>
                </a:lnTo>
                <a:lnTo>
                  <a:pt x="8799253" y="2217307"/>
                </a:lnTo>
                <a:lnTo>
                  <a:pt x="8857248" y="2217307"/>
                </a:lnTo>
                <a:lnTo>
                  <a:pt x="8857248" y="2188222"/>
                </a:lnTo>
                <a:close/>
              </a:path>
              <a:path w="11277600" h="2217420">
                <a:moveTo>
                  <a:pt x="8741259" y="2188222"/>
                </a:moveTo>
                <a:lnTo>
                  <a:pt x="8683265" y="2188222"/>
                </a:lnTo>
                <a:lnTo>
                  <a:pt x="8683265" y="2217307"/>
                </a:lnTo>
                <a:lnTo>
                  <a:pt x="8741259" y="2217307"/>
                </a:lnTo>
                <a:lnTo>
                  <a:pt x="8741259" y="2188222"/>
                </a:lnTo>
                <a:close/>
              </a:path>
              <a:path w="11277600" h="2217420">
                <a:moveTo>
                  <a:pt x="8625271" y="2188222"/>
                </a:moveTo>
                <a:lnTo>
                  <a:pt x="8567276" y="2188222"/>
                </a:lnTo>
                <a:lnTo>
                  <a:pt x="8567276" y="2217307"/>
                </a:lnTo>
                <a:lnTo>
                  <a:pt x="8625271" y="2217307"/>
                </a:lnTo>
                <a:lnTo>
                  <a:pt x="8625271" y="2188222"/>
                </a:lnTo>
                <a:close/>
              </a:path>
              <a:path w="11277600" h="2217420">
                <a:moveTo>
                  <a:pt x="8509282" y="2188222"/>
                </a:moveTo>
                <a:lnTo>
                  <a:pt x="8451288" y="2188222"/>
                </a:lnTo>
                <a:lnTo>
                  <a:pt x="8451288" y="2217307"/>
                </a:lnTo>
                <a:lnTo>
                  <a:pt x="8509282" y="2217307"/>
                </a:lnTo>
                <a:lnTo>
                  <a:pt x="8509282" y="2188222"/>
                </a:lnTo>
                <a:close/>
              </a:path>
              <a:path w="11277600" h="2217420">
                <a:moveTo>
                  <a:pt x="8393294" y="2188222"/>
                </a:moveTo>
                <a:lnTo>
                  <a:pt x="8335299" y="2188222"/>
                </a:lnTo>
                <a:lnTo>
                  <a:pt x="8335299" y="2217307"/>
                </a:lnTo>
                <a:lnTo>
                  <a:pt x="8393294" y="2217307"/>
                </a:lnTo>
                <a:lnTo>
                  <a:pt x="8393294" y="2188222"/>
                </a:lnTo>
                <a:close/>
              </a:path>
              <a:path w="11277600" h="2217420">
                <a:moveTo>
                  <a:pt x="8277305" y="2188222"/>
                </a:moveTo>
                <a:lnTo>
                  <a:pt x="8219311" y="2188222"/>
                </a:lnTo>
                <a:lnTo>
                  <a:pt x="8219311" y="2217307"/>
                </a:lnTo>
                <a:lnTo>
                  <a:pt x="8277305" y="2217307"/>
                </a:lnTo>
                <a:lnTo>
                  <a:pt x="8277305" y="2188222"/>
                </a:lnTo>
                <a:close/>
              </a:path>
              <a:path w="11277600" h="2217420">
                <a:moveTo>
                  <a:pt x="8161317" y="2188222"/>
                </a:moveTo>
                <a:lnTo>
                  <a:pt x="8103323" y="2188222"/>
                </a:lnTo>
                <a:lnTo>
                  <a:pt x="8103323" y="2217307"/>
                </a:lnTo>
                <a:lnTo>
                  <a:pt x="8161317" y="2217307"/>
                </a:lnTo>
                <a:lnTo>
                  <a:pt x="8161317" y="2188222"/>
                </a:lnTo>
                <a:close/>
              </a:path>
              <a:path w="11277600" h="2217420">
                <a:moveTo>
                  <a:pt x="8045329" y="2188222"/>
                </a:moveTo>
                <a:lnTo>
                  <a:pt x="7987335" y="2188222"/>
                </a:lnTo>
                <a:lnTo>
                  <a:pt x="7987335" y="2217307"/>
                </a:lnTo>
                <a:lnTo>
                  <a:pt x="8045329" y="2217307"/>
                </a:lnTo>
                <a:lnTo>
                  <a:pt x="8045329" y="2188222"/>
                </a:lnTo>
                <a:close/>
              </a:path>
              <a:path w="11277600" h="2217420">
                <a:moveTo>
                  <a:pt x="7929341" y="2188222"/>
                </a:moveTo>
                <a:lnTo>
                  <a:pt x="7871346" y="2188222"/>
                </a:lnTo>
                <a:lnTo>
                  <a:pt x="7871346" y="2217307"/>
                </a:lnTo>
                <a:lnTo>
                  <a:pt x="7929341" y="2217307"/>
                </a:lnTo>
                <a:lnTo>
                  <a:pt x="7929341" y="2188222"/>
                </a:lnTo>
                <a:close/>
              </a:path>
              <a:path w="11277600" h="2217420">
                <a:moveTo>
                  <a:pt x="7813353" y="2188222"/>
                </a:moveTo>
                <a:lnTo>
                  <a:pt x="7755358" y="2188222"/>
                </a:lnTo>
                <a:lnTo>
                  <a:pt x="7755358" y="2217307"/>
                </a:lnTo>
                <a:lnTo>
                  <a:pt x="7813353" y="2217307"/>
                </a:lnTo>
                <a:lnTo>
                  <a:pt x="7813353" y="2188222"/>
                </a:lnTo>
                <a:close/>
              </a:path>
              <a:path w="11277600" h="2217420">
                <a:moveTo>
                  <a:pt x="7697364" y="2188222"/>
                </a:moveTo>
                <a:lnTo>
                  <a:pt x="7639370" y="2188222"/>
                </a:lnTo>
                <a:lnTo>
                  <a:pt x="7639370" y="2217307"/>
                </a:lnTo>
                <a:lnTo>
                  <a:pt x="7697364" y="2217307"/>
                </a:lnTo>
                <a:lnTo>
                  <a:pt x="7697364" y="2188222"/>
                </a:lnTo>
                <a:close/>
              </a:path>
              <a:path w="11277600" h="2217420">
                <a:moveTo>
                  <a:pt x="7581376" y="2188222"/>
                </a:moveTo>
                <a:lnTo>
                  <a:pt x="7523382" y="2188222"/>
                </a:lnTo>
                <a:lnTo>
                  <a:pt x="7523382" y="2217307"/>
                </a:lnTo>
                <a:lnTo>
                  <a:pt x="7581376" y="2217307"/>
                </a:lnTo>
                <a:lnTo>
                  <a:pt x="7581376" y="2188222"/>
                </a:lnTo>
                <a:close/>
              </a:path>
              <a:path w="11277600" h="2217420">
                <a:moveTo>
                  <a:pt x="7465388" y="2188222"/>
                </a:moveTo>
                <a:lnTo>
                  <a:pt x="7407394" y="2188222"/>
                </a:lnTo>
                <a:lnTo>
                  <a:pt x="7407394" y="2217307"/>
                </a:lnTo>
                <a:lnTo>
                  <a:pt x="7465388" y="2217307"/>
                </a:lnTo>
                <a:lnTo>
                  <a:pt x="7465388" y="2188222"/>
                </a:lnTo>
                <a:close/>
              </a:path>
              <a:path w="11277600" h="2217420">
                <a:moveTo>
                  <a:pt x="7349400" y="2188222"/>
                </a:moveTo>
                <a:lnTo>
                  <a:pt x="7291405" y="2188222"/>
                </a:lnTo>
                <a:lnTo>
                  <a:pt x="7291405" y="2217307"/>
                </a:lnTo>
                <a:lnTo>
                  <a:pt x="7349400" y="2217307"/>
                </a:lnTo>
                <a:lnTo>
                  <a:pt x="7349400" y="2188222"/>
                </a:lnTo>
                <a:close/>
              </a:path>
              <a:path w="11277600" h="2217420">
                <a:moveTo>
                  <a:pt x="7233412" y="2188222"/>
                </a:moveTo>
                <a:lnTo>
                  <a:pt x="7175417" y="2188222"/>
                </a:lnTo>
                <a:lnTo>
                  <a:pt x="7175417" y="2217307"/>
                </a:lnTo>
                <a:lnTo>
                  <a:pt x="7233412" y="2217307"/>
                </a:lnTo>
                <a:lnTo>
                  <a:pt x="7233412" y="2188222"/>
                </a:lnTo>
                <a:close/>
              </a:path>
              <a:path w="11277600" h="2217420">
                <a:moveTo>
                  <a:pt x="7117423" y="2188222"/>
                </a:moveTo>
                <a:lnTo>
                  <a:pt x="7059430" y="2188222"/>
                </a:lnTo>
                <a:lnTo>
                  <a:pt x="7059430" y="2217307"/>
                </a:lnTo>
                <a:lnTo>
                  <a:pt x="7117423" y="2217307"/>
                </a:lnTo>
                <a:lnTo>
                  <a:pt x="7117423" y="2188222"/>
                </a:lnTo>
                <a:close/>
              </a:path>
              <a:path w="11277600" h="2217420">
                <a:moveTo>
                  <a:pt x="7001435" y="2188222"/>
                </a:moveTo>
                <a:lnTo>
                  <a:pt x="6943441" y="2188222"/>
                </a:lnTo>
                <a:lnTo>
                  <a:pt x="6943441" y="2217307"/>
                </a:lnTo>
                <a:lnTo>
                  <a:pt x="7001435" y="2217307"/>
                </a:lnTo>
                <a:lnTo>
                  <a:pt x="7001435" y="2188222"/>
                </a:lnTo>
                <a:close/>
              </a:path>
              <a:path w="11277600" h="2217420">
                <a:moveTo>
                  <a:pt x="6885447" y="2188222"/>
                </a:moveTo>
                <a:lnTo>
                  <a:pt x="6827453" y="2188222"/>
                </a:lnTo>
                <a:lnTo>
                  <a:pt x="6827453" y="2217307"/>
                </a:lnTo>
                <a:lnTo>
                  <a:pt x="6885447" y="2217307"/>
                </a:lnTo>
                <a:lnTo>
                  <a:pt x="6885447" y="2188222"/>
                </a:lnTo>
                <a:close/>
              </a:path>
              <a:path w="11277600" h="2217420">
                <a:moveTo>
                  <a:pt x="6769459" y="2188222"/>
                </a:moveTo>
                <a:lnTo>
                  <a:pt x="6711464" y="2188222"/>
                </a:lnTo>
                <a:lnTo>
                  <a:pt x="6711464" y="2217307"/>
                </a:lnTo>
                <a:lnTo>
                  <a:pt x="6769459" y="2217307"/>
                </a:lnTo>
                <a:lnTo>
                  <a:pt x="6769459" y="2188222"/>
                </a:lnTo>
                <a:close/>
              </a:path>
              <a:path w="11277600" h="2217420">
                <a:moveTo>
                  <a:pt x="6653471" y="2188222"/>
                </a:moveTo>
                <a:lnTo>
                  <a:pt x="6595477" y="2188222"/>
                </a:lnTo>
                <a:lnTo>
                  <a:pt x="6595477" y="2217307"/>
                </a:lnTo>
                <a:lnTo>
                  <a:pt x="6653471" y="2217307"/>
                </a:lnTo>
                <a:lnTo>
                  <a:pt x="6653471" y="2188222"/>
                </a:lnTo>
                <a:close/>
              </a:path>
              <a:path w="11277600" h="2217420">
                <a:moveTo>
                  <a:pt x="6537482" y="2188222"/>
                </a:moveTo>
                <a:lnTo>
                  <a:pt x="6479489" y="2188222"/>
                </a:lnTo>
                <a:lnTo>
                  <a:pt x="6479489" y="2217307"/>
                </a:lnTo>
                <a:lnTo>
                  <a:pt x="6537482" y="2217307"/>
                </a:lnTo>
                <a:lnTo>
                  <a:pt x="6537482" y="2188222"/>
                </a:lnTo>
                <a:close/>
              </a:path>
              <a:path w="11277600" h="2217420">
                <a:moveTo>
                  <a:pt x="6421494" y="2188222"/>
                </a:moveTo>
                <a:lnTo>
                  <a:pt x="6363500" y="2188222"/>
                </a:lnTo>
                <a:lnTo>
                  <a:pt x="6363500" y="2217307"/>
                </a:lnTo>
                <a:lnTo>
                  <a:pt x="6421494" y="2217307"/>
                </a:lnTo>
                <a:lnTo>
                  <a:pt x="6421494" y="2188222"/>
                </a:lnTo>
                <a:close/>
              </a:path>
              <a:path w="11277600" h="2217420">
                <a:moveTo>
                  <a:pt x="6305506" y="2188222"/>
                </a:moveTo>
                <a:lnTo>
                  <a:pt x="6247512" y="2188222"/>
                </a:lnTo>
                <a:lnTo>
                  <a:pt x="6247512" y="2217307"/>
                </a:lnTo>
                <a:lnTo>
                  <a:pt x="6305506" y="2217307"/>
                </a:lnTo>
                <a:lnTo>
                  <a:pt x="6305506" y="2188222"/>
                </a:lnTo>
                <a:close/>
              </a:path>
              <a:path w="11277600" h="2217420">
                <a:moveTo>
                  <a:pt x="6189518" y="2188222"/>
                </a:moveTo>
                <a:lnTo>
                  <a:pt x="6131523" y="2188222"/>
                </a:lnTo>
                <a:lnTo>
                  <a:pt x="6131523" y="2217307"/>
                </a:lnTo>
                <a:lnTo>
                  <a:pt x="6189518" y="2217307"/>
                </a:lnTo>
                <a:lnTo>
                  <a:pt x="6189518" y="2188222"/>
                </a:lnTo>
                <a:close/>
              </a:path>
              <a:path w="11277600" h="2217420">
                <a:moveTo>
                  <a:pt x="6073530" y="2188222"/>
                </a:moveTo>
                <a:lnTo>
                  <a:pt x="6015536" y="2188222"/>
                </a:lnTo>
                <a:lnTo>
                  <a:pt x="6015536" y="2217307"/>
                </a:lnTo>
                <a:lnTo>
                  <a:pt x="6073530" y="2217307"/>
                </a:lnTo>
                <a:lnTo>
                  <a:pt x="6073530" y="2188222"/>
                </a:lnTo>
                <a:close/>
              </a:path>
              <a:path w="11277600" h="2217420">
                <a:moveTo>
                  <a:pt x="5957542" y="2188222"/>
                </a:moveTo>
                <a:lnTo>
                  <a:pt x="5899548" y="2188222"/>
                </a:lnTo>
                <a:lnTo>
                  <a:pt x="5899548" y="2217307"/>
                </a:lnTo>
                <a:lnTo>
                  <a:pt x="5957542" y="2217307"/>
                </a:lnTo>
                <a:lnTo>
                  <a:pt x="5957542" y="2188222"/>
                </a:lnTo>
                <a:close/>
              </a:path>
              <a:path w="11277600" h="2217420">
                <a:moveTo>
                  <a:pt x="5841553" y="2188222"/>
                </a:moveTo>
                <a:lnTo>
                  <a:pt x="5783559" y="2188222"/>
                </a:lnTo>
                <a:lnTo>
                  <a:pt x="5783559" y="2217307"/>
                </a:lnTo>
                <a:lnTo>
                  <a:pt x="5841553" y="2217307"/>
                </a:lnTo>
                <a:lnTo>
                  <a:pt x="5841553" y="2188222"/>
                </a:lnTo>
                <a:close/>
              </a:path>
              <a:path w="11277600" h="2217420">
                <a:moveTo>
                  <a:pt x="5725565" y="2188222"/>
                </a:moveTo>
                <a:lnTo>
                  <a:pt x="5667571" y="2188222"/>
                </a:lnTo>
                <a:lnTo>
                  <a:pt x="5667571" y="2217307"/>
                </a:lnTo>
                <a:lnTo>
                  <a:pt x="5725565" y="2217307"/>
                </a:lnTo>
                <a:lnTo>
                  <a:pt x="5725565" y="2188222"/>
                </a:lnTo>
                <a:close/>
              </a:path>
              <a:path w="11277600" h="2217420">
                <a:moveTo>
                  <a:pt x="5609576" y="2188222"/>
                </a:moveTo>
                <a:lnTo>
                  <a:pt x="5551583" y="2188222"/>
                </a:lnTo>
                <a:lnTo>
                  <a:pt x="5551583" y="2217307"/>
                </a:lnTo>
                <a:lnTo>
                  <a:pt x="5609576" y="2217307"/>
                </a:lnTo>
                <a:lnTo>
                  <a:pt x="5609576" y="2188222"/>
                </a:lnTo>
                <a:close/>
              </a:path>
              <a:path w="11277600" h="2217420">
                <a:moveTo>
                  <a:pt x="5493587" y="2188222"/>
                </a:moveTo>
                <a:lnTo>
                  <a:pt x="5435594" y="2188222"/>
                </a:lnTo>
                <a:lnTo>
                  <a:pt x="5435594" y="2217307"/>
                </a:lnTo>
                <a:lnTo>
                  <a:pt x="5493587" y="2217307"/>
                </a:lnTo>
                <a:lnTo>
                  <a:pt x="5493587" y="2188222"/>
                </a:lnTo>
                <a:close/>
              </a:path>
              <a:path w="11277600" h="2217420">
                <a:moveTo>
                  <a:pt x="5377599" y="2188222"/>
                </a:moveTo>
                <a:lnTo>
                  <a:pt x="5319605" y="2188222"/>
                </a:lnTo>
                <a:lnTo>
                  <a:pt x="5319605" y="2217307"/>
                </a:lnTo>
                <a:lnTo>
                  <a:pt x="5377599" y="2217307"/>
                </a:lnTo>
                <a:lnTo>
                  <a:pt x="5377599" y="2188222"/>
                </a:lnTo>
                <a:close/>
              </a:path>
              <a:path w="11277600" h="2217420">
                <a:moveTo>
                  <a:pt x="5261610" y="2188222"/>
                </a:moveTo>
                <a:lnTo>
                  <a:pt x="5203616" y="2188222"/>
                </a:lnTo>
                <a:lnTo>
                  <a:pt x="5203616" y="2217307"/>
                </a:lnTo>
                <a:lnTo>
                  <a:pt x="5261610" y="2217307"/>
                </a:lnTo>
                <a:lnTo>
                  <a:pt x="5261610" y="2188222"/>
                </a:lnTo>
                <a:close/>
              </a:path>
              <a:path w="11277600" h="2217420">
                <a:moveTo>
                  <a:pt x="5145622" y="2188222"/>
                </a:moveTo>
                <a:lnTo>
                  <a:pt x="5087627" y="2188222"/>
                </a:lnTo>
                <a:lnTo>
                  <a:pt x="5087627" y="2217307"/>
                </a:lnTo>
                <a:lnTo>
                  <a:pt x="5145622" y="2217307"/>
                </a:lnTo>
                <a:lnTo>
                  <a:pt x="5145622" y="2188222"/>
                </a:lnTo>
                <a:close/>
              </a:path>
              <a:path w="11277600" h="2217420">
                <a:moveTo>
                  <a:pt x="5029632" y="2188222"/>
                </a:moveTo>
                <a:lnTo>
                  <a:pt x="4971638" y="2188222"/>
                </a:lnTo>
                <a:lnTo>
                  <a:pt x="4971638" y="2217307"/>
                </a:lnTo>
                <a:lnTo>
                  <a:pt x="5029632" y="2217307"/>
                </a:lnTo>
                <a:lnTo>
                  <a:pt x="5029632" y="2188222"/>
                </a:lnTo>
                <a:close/>
              </a:path>
              <a:path w="11277600" h="2217420">
                <a:moveTo>
                  <a:pt x="4913644" y="2188222"/>
                </a:moveTo>
                <a:lnTo>
                  <a:pt x="4855650" y="2188222"/>
                </a:lnTo>
                <a:lnTo>
                  <a:pt x="4855650" y="2217307"/>
                </a:lnTo>
                <a:lnTo>
                  <a:pt x="4913644" y="2217307"/>
                </a:lnTo>
                <a:lnTo>
                  <a:pt x="4913644" y="2188222"/>
                </a:lnTo>
                <a:close/>
              </a:path>
              <a:path w="11277600" h="2217420">
                <a:moveTo>
                  <a:pt x="4797655" y="2188222"/>
                </a:moveTo>
                <a:lnTo>
                  <a:pt x="4739661" y="2188222"/>
                </a:lnTo>
                <a:lnTo>
                  <a:pt x="4739661" y="2217307"/>
                </a:lnTo>
                <a:lnTo>
                  <a:pt x="4797655" y="2217307"/>
                </a:lnTo>
                <a:lnTo>
                  <a:pt x="4797655" y="2188222"/>
                </a:lnTo>
                <a:close/>
              </a:path>
              <a:path w="11277600" h="2217420">
                <a:moveTo>
                  <a:pt x="4681666" y="2188222"/>
                </a:moveTo>
                <a:lnTo>
                  <a:pt x="4623672" y="2188222"/>
                </a:lnTo>
                <a:lnTo>
                  <a:pt x="4623672" y="2217307"/>
                </a:lnTo>
                <a:lnTo>
                  <a:pt x="4681666" y="2217307"/>
                </a:lnTo>
                <a:lnTo>
                  <a:pt x="4681666" y="2188222"/>
                </a:lnTo>
                <a:close/>
              </a:path>
              <a:path w="11277600" h="2217420">
                <a:moveTo>
                  <a:pt x="4565677" y="2188222"/>
                </a:moveTo>
                <a:lnTo>
                  <a:pt x="4507683" y="2188222"/>
                </a:lnTo>
                <a:lnTo>
                  <a:pt x="4507683" y="2217307"/>
                </a:lnTo>
                <a:lnTo>
                  <a:pt x="4565677" y="2217307"/>
                </a:lnTo>
                <a:lnTo>
                  <a:pt x="4565677" y="2188222"/>
                </a:lnTo>
                <a:close/>
              </a:path>
              <a:path w="11277600" h="2217420">
                <a:moveTo>
                  <a:pt x="4449688" y="2188222"/>
                </a:moveTo>
                <a:lnTo>
                  <a:pt x="4391694" y="2188222"/>
                </a:lnTo>
                <a:lnTo>
                  <a:pt x="4391694" y="2217307"/>
                </a:lnTo>
                <a:lnTo>
                  <a:pt x="4449688" y="2217307"/>
                </a:lnTo>
                <a:lnTo>
                  <a:pt x="4449688" y="2188222"/>
                </a:lnTo>
                <a:close/>
              </a:path>
              <a:path w="11277600" h="2217420">
                <a:moveTo>
                  <a:pt x="4333700" y="2188222"/>
                </a:moveTo>
                <a:lnTo>
                  <a:pt x="4275705" y="2188222"/>
                </a:lnTo>
                <a:lnTo>
                  <a:pt x="4275705" y="2217307"/>
                </a:lnTo>
                <a:lnTo>
                  <a:pt x="4333700" y="2217307"/>
                </a:lnTo>
                <a:lnTo>
                  <a:pt x="4333700" y="2188222"/>
                </a:lnTo>
                <a:close/>
              </a:path>
              <a:path w="11277600" h="2217420">
                <a:moveTo>
                  <a:pt x="4217711" y="2188222"/>
                </a:moveTo>
                <a:lnTo>
                  <a:pt x="4159716" y="2188222"/>
                </a:lnTo>
                <a:lnTo>
                  <a:pt x="4159716" y="2217307"/>
                </a:lnTo>
                <a:lnTo>
                  <a:pt x="4217711" y="2217307"/>
                </a:lnTo>
                <a:lnTo>
                  <a:pt x="4217711" y="2188222"/>
                </a:lnTo>
                <a:close/>
              </a:path>
              <a:path w="11277600" h="2217420">
                <a:moveTo>
                  <a:pt x="4101722" y="2188222"/>
                </a:moveTo>
                <a:lnTo>
                  <a:pt x="4043727" y="2188222"/>
                </a:lnTo>
                <a:lnTo>
                  <a:pt x="4043727" y="2217307"/>
                </a:lnTo>
                <a:lnTo>
                  <a:pt x="4101722" y="2217307"/>
                </a:lnTo>
                <a:lnTo>
                  <a:pt x="4101722" y="2188222"/>
                </a:lnTo>
                <a:close/>
              </a:path>
              <a:path w="11277600" h="2217420">
                <a:moveTo>
                  <a:pt x="3985733" y="2188222"/>
                </a:moveTo>
                <a:lnTo>
                  <a:pt x="3927739" y="2188222"/>
                </a:lnTo>
                <a:lnTo>
                  <a:pt x="3927739" y="2217307"/>
                </a:lnTo>
                <a:lnTo>
                  <a:pt x="3985733" y="2217307"/>
                </a:lnTo>
                <a:lnTo>
                  <a:pt x="3985733" y="2188222"/>
                </a:lnTo>
                <a:close/>
              </a:path>
              <a:path w="11277600" h="2217420">
                <a:moveTo>
                  <a:pt x="3869744" y="2188222"/>
                </a:moveTo>
                <a:lnTo>
                  <a:pt x="3811750" y="2188222"/>
                </a:lnTo>
                <a:lnTo>
                  <a:pt x="3811750" y="2217307"/>
                </a:lnTo>
                <a:lnTo>
                  <a:pt x="3869744" y="2217307"/>
                </a:lnTo>
                <a:lnTo>
                  <a:pt x="3869744" y="2188222"/>
                </a:lnTo>
                <a:close/>
              </a:path>
              <a:path w="11277600" h="2217420">
                <a:moveTo>
                  <a:pt x="3753755" y="2188222"/>
                </a:moveTo>
                <a:lnTo>
                  <a:pt x="3695761" y="2188222"/>
                </a:lnTo>
                <a:lnTo>
                  <a:pt x="3695761" y="2217307"/>
                </a:lnTo>
                <a:lnTo>
                  <a:pt x="3753755" y="2217307"/>
                </a:lnTo>
                <a:lnTo>
                  <a:pt x="3753755" y="2188222"/>
                </a:lnTo>
                <a:close/>
              </a:path>
              <a:path w="11277600" h="2217420">
                <a:moveTo>
                  <a:pt x="3637767" y="2188222"/>
                </a:moveTo>
                <a:lnTo>
                  <a:pt x="3579772" y="2188222"/>
                </a:lnTo>
                <a:lnTo>
                  <a:pt x="3579772" y="2217307"/>
                </a:lnTo>
                <a:lnTo>
                  <a:pt x="3637767" y="2217307"/>
                </a:lnTo>
                <a:lnTo>
                  <a:pt x="3637767" y="2188222"/>
                </a:lnTo>
                <a:close/>
              </a:path>
              <a:path w="11277600" h="2217420">
                <a:moveTo>
                  <a:pt x="3521777" y="2188222"/>
                </a:moveTo>
                <a:lnTo>
                  <a:pt x="3463783" y="2188222"/>
                </a:lnTo>
                <a:lnTo>
                  <a:pt x="3463783" y="2217307"/>
                </a:lnTo>
                <a:lnTo>
                  <a:pt x="3521777" y="2217307"/>
                </a:lnTo>
                <a:lnTo>
                  <a:pt x="3521777" y="2188222"/>
                </a:lnTo>
                <a:close/>
              </a:path>
              <a:path w="11277600" h="2217420">
                <a:moveTo>
                  <a:pt x="3405789" y="2188222"/>
                </a:moveTo>
                <a:lnTo>
                  <a:pt x="3347794" y="2188222"/>
                </a:lnTo>
                <a:lnTo>
                  <a:pt x="3347794" y="2217307"/>
                </a:lnTo>
                <a:lnTo>
                  <a:pt x="3405789" y="2217307"/>
                </a:lnTo>
                <a:lnTo>
                  <a:pt x="3405789" y="2188222"/>
                </a:lnTo>
                <a:close/>
              </a:path>
              <a:path w="11277600" h="2217420">
                <a:moveTo>
                  <a:pt x="3289800" y="2188222"/>
                </a:moveTo>
                <a:lnTo>
                  <a:pt x="3231806" y="2188222"/>
                </a:lnTo>
                <a:lnTo>
                  <a:pt x="3231806" y="2217307"/>
                </a:lnTo>
                <a:lnTo>
                  <a:pt x="3289800" y="2217307"/>
                </a:lnTo>
                <a:lnTo>
                  <a:pt x="3289800" y="2188222"/>
                </a:lnTo>
                <a:close/>
              </a:path>
              <a:path w="11277600" h="2217420">
                <a:moveTo>
                  <a:pt x="3173812" y="2188222"/>
                </a:moveTo>
                <a:lnTo>
                  <a:pt x="3115817" y="2188222"/>
                </a:lnTo>
                <a:lnTo>
                  <a:pt x="3115817" y="2217307"/>
                </a:lnTo>
                <a:lnTo>
                  <a:pt x="3173812" y="2217307"/>
                </a:lnTo>
                <a:lnTo>
                  <a:pt x="3173812" y="2188222"/>
                </a:lnTo>
                <a:close/>
              </a:path>
              <a:path w="11277600" h="2217420">
                <a:moveTo>
                  <a:pt x="3057823" y="2188222"/>
                </a:moveTo>
                <a:lnTo>
                  <a:pt x="2999828" y="2188222"/>
                </a:lnTo>
                <a:lnTo>
                  <a:pt x="2999828" y="2217307"/>
                </a:lnTo>
                <a:lnTo>
                  <a:pt x="3057823" y="2217307"/>
                </a:lnTo>
                <a:lnTo>
                  <a:pt x="3057823" y="2188222"/>
                </a:lnTo>
                <a:close/>
              </a:path>
              <a:path w="11277600" h="2217420">
                <a:moveTo>
                  <a:pt x="2941834" y="2188222"/>
                </a:moveTo>
                <a:lnTo>
                  <a:pt x="2883839" y="2188222"/>
                </a:lnTo>
                <a:lnTo>
                  <a:pt x="2883839" y="2217307"/>
                </a:lnTo>
                <a:lnTo>
                  <a:pt x="2941834" y="2217307"/>
                </a:lnTo>
                <a:lnTo>
                  <a:pt x="2941834" y="2188222"/>
                </a:lnTo>
                <a:close/>
              </a:path>
              <a:path w="11277600" h="2217420">
                <a:moveTo>
                  <a:pt x="2825845" y="2188222"/>
                </a:moveTo>
                <a:lnTo>
                  <a:pt x="2767851" y="2188222"/>
                </a:lnTo>
                <a:lnTo>
                  <a:pt x="2767851" y="2217307"/>
                </a:lnTo>
                <a:lnTo>
                  <a:pt x="2825845" y="2217307"/>
                </a:lnTo>
                <a:lnTo>
                  <a:pt x="2825845" y="2188222"/>
                </a:lnTo>
                <a:close/>
              </a:path>
              <a:path w="11277600" h="2217420">
                <a:moveTo>
                  <a:pt x="2709856" y="2188222"/>
                </a:moveTo>
                <a:lnTo>
                  <a:pt x="2651862" y="2188222"/>
                </a:lnTo>
                <a:lnTo>
                  <a:pt x="2651862" y="2217307"/>
                </a:lnTo>
                <a:lnTo>
                  <a:pt x="2709856" y="2217307"/>
                </a:lnTo>
                <a:lnTo>
                  <a:pt x="2709856" y="2188222"/>
                </a:lnTo>
                <a:close/>
              </a:path>
              <a:path w="11277600" h="2217420">
                <a:moveTo>
                  <a:pt x="2593867" y="2188222"/>
                </a:moveTo>
                <a:lnTo>
                  <a:pt x="2535873" y="2188222"/>
                </a:lnTo>
                <a:lnTo>
                  <a:pt x="2535873" y="2217307"/>
                </a:lnTo>
                <a:lnTo>
                  <a:pt x="2593867" y="2217307"/>
                </a:lnTo>
                <a:lnTo>
                  <a:pt x="2593867" y="2188222"/>
                </a:lnTo>
                <a:close/>
              </a:path>
              <a:path w="11277600" h="2217420">
                <a:moveTo>
                  <a:pt x="2477879" y="2188222"/>
                </a:moveTo>
                <a:lnTo>
                  <a:pt x="2419884" y="2188222"/>
                </a:lnTo>
                <a:lnTo>
                  <a:pt x="2419884" y="2217307"/>
                </a:lnTo>
                <a:lnTo>
                  <a:pt x="2477879" y="2217307"/>
                </a:lnTo>
                <a:lnTo>
                  <a:pt x="2477879" y="2188222"/>
                </a:lnTo>
                <a:close/>
              </a:path>
              <a:path w="11277600" h="2217420">
                <a:moveTo>
                  <a:pt x="2361890" y="2188222"/>
                </a:moveTo>
                <a:lnTo>
                  <a:pt x="2303895" y="2188222"/>
                </a:lnTo>
                <a:lnTo>
                  <a:pt x="2303895" y="2217307"/>
                </a:lnTo>
                <a:lnTo>
                  <a:pt x="2361890" y="2217307"/>
                </a:lnTo>
                <a:lnTo>
                  <a:pt x="2361890" y="2188222"/>
                </a:lnTo>
                <a:close/>
              </a:path>
              <a:path w="11277600" h="2217420">
                <a:moveTo>
                  <a:pt x="2245901" y="2188222"/>
                </a:moveTo>
                <a:lnTo>
                  <a:pt x="2187906" y="2188222"/>
                </a:lnTo>
                <a:lnTo>
                  <a:pt x="2187906" y="2217307"/>
                </a:lnTo>
                <a:lnTo>
                  <a:pt x="2245901" y="2217307"/>
                </a:lnTo>
                <a:lnTo>
                  <a:pt x="2245901" y="2188222"/>
                </a:lnTo>
                <a:close/>
              </a:path>
              <a:path w="11277600" h="2217420">
                <a:moveTo>
                  <a:pt x="2129912" y="2188222"/>
                </a:moveTo>
                <a:lnTo>
                  <a:pt x="2071917" y="2188222"/>
                </a:lnTo>
                <a:lnTo>
                  <a:pt x="2071917" y="2217307"/>
                </a:lnTo>
                <a:lnTo>
                  <a:pt x="2129912" y="2217307"/>
                </a:lnTo>
                <a:lnTo>
                  <a:pt x="2129912" y="2188222"/>
                </a:lnTo>
                <a:close/>
              </a:path>
              <a:path w="11277600" h="2217420">
                <a:moveTo>
                  <a:pt x="2013923" y="2188222"/>
                </a:moveTo>
                <a:lnTo>
                  <a:pt x="1955929" y="2188222"/>
                </a:lnTo>
                <a:lnTo>
                  <a:pt x="1955929" y="2217307"/>
                </a:lnTo>
                <a:lnTo>
                  <a:pt x="2013923" y="2217307"/>
                </a:lnTo>
                <a:lnTo>
                  <a:pt x="2013923" y="2188222"/>
                </a:lnTo>
                <a:close/>
              </a:path>
              <a:path w="11277600" h="2217420">
                <a:moveTo>
                  <a:pt x="1897934" y="2188222"/>
                </a:moveTo>
                <a:lnTo>
                  <a:pt x="1839940" y="2188222"/>
                </a:lnTo>
                <a:lnTo>
                  <a:pt x="1839940" y="2217307"/>
                </a:lnTo>
                <a:lnTo>
                  <a:pt x="1897934" y="2217307"/>
                </a:lnTo>
                <a:lnTo>
                  <a:pt x="1897934" y="2188222"/>
                </a:lnTo>
                <a:close/>
              </a:path>
              <a:path w="11277600" h="2217420">
                <a:moveTo>
                  <a:pt x="1781945" y="2188222"/>
                </a:moveTo>
                <a:lnTo>
                  <a:pt x="1723951" y="2188222"/>
                </a:lnTo>
                <a:lnTo>
                  <a:pt x="1723951" y="2217307"/>
                </a:lnTo>
                <a:lnTo>
                  <a:pt x="1781945" y="2217307"/>
                </a:lnTo>
                <a:lnTo>
                  <a:pt x="1781945" y="2188222"/>
                </a:lnTo>
                <a:close/>
              </a:path>
              <a:path w="11277600" h="2217420">
                <a:moveTo>
                  <a:pt x="1665956" y="2188222"/>
                </a:moveTo>
                <a:lnTo>
                  <a:pt x="1607962" y="2188222"/>
                </a:lnTo>
                <a:lnTo>
                  <a:pt x="1607962" y="2217307"/>
                </a:lnTo>
                <a:lnTo>
                  <a:pt x="1665956" y="2217307"/>
                </a:lnTo>
                <a:lnTo>
                  <a:pt x="1665956" y="2188222"/>
                </a:lnTo>
                <a:close/>
              </a:path>
              <a:path w="11277600" h="2217420">
                <a:moveTo>
                  <a:pt x="1549968" y="2188222"/>
                </a:moveTo>
                <a:lnTo>
                  <a:pt x="1491973" y="2188222"/>
                </a:lnTo>
                <a:lnTo>
                  <a:pt x="1491973" y="2217307"/>
                </a:lnTo>
                <a:lnTo>
                  <a:pt x="1549968" y="2217307"/>
                </a:lnTo>
                <a:lnTo>
                  <a:pt x="1549968" y="2188222"/>
                </a:lnTo>
                <a:close/>
              </a:path>
              <a:path w="11277600" h="2217420">
                <a:moveTo>
                  <a:pt x="1433979" y="2188222"/>
                </a:moveTo>
                <a:lnTo>
                  <a:pt x="1375984" y="2188222"/>
                </a:lnTo>
                <a:lnTo>
                  <a:pt x="1375984" y="2217307"/>
                </a:lnTo>
                <a:lnTo>
                  <a:pt x="1433979" y="2217307"/>
                </a:lnTo>
                <a:lnTo>
                  <a:pt x="1433979" y="2188222"/>
                </a:lnTo>
                <a:close/>
              </a:path>
              <a:path w="11277600" h="2217420">
                <a:moveTo>
                  <a:pt x="1317990" y="2188222"/>
                </a:moveTo>
                <a:lnTo>
                  <a:pt x="1259996" y="2188222"/>
                </a:lnTo>
                <a:lnTo>
                  <a:pt x="1259996" y="2217307"/>
                </a:lnTo>
                <a:lnTo>
                  <a:pt x="1317990" y="2217307"/>
                </a:lnTo>
                <a:lnTo>
                  <a:pt x="1317990" y="2188222"/>
                </a:lnTo>
                <a:close/>
              </a:path>
              <a:path w="11277600" h="2217420">
                <a:moveTo>
                  <a:pt x="1202001" y="2188222"/>
                </a:moveTo>
                <a:lnTo>
                  <a:pt x="1144007" y="2188222"/>
                </a:lnTo>
                <a:lnTo>
                  <a:pt x="1144007" y="2217307"/>
                </a:lnTo>
                <a:lnTo>
                  <a:pt x="1202001" y="2217307"/>
                </a:lnTo>
                <a:lnTo>
                  <a:pt x="1202001" y="2188222"/>
                </a:lnTo>
                <a:close/>
              </a:path>
              <a:path w="11277600" h="2217420">
                <a:moveTo>
                  <a:pt x="1086012" y="2188222"/>
                </a:moveTo>
                <a:lnTo>
                  <a:pt x="1028018" y="2188222"/>
                </a:lnTo>
                <a:lnTo>
                  <a:pt x="1028018" y="2217307"/>
                </a:lnTo>
                <a:lnTo>
                  <a:pt x="1086012" y="2217307"/>
                </a:lnTo>
                <a:lnTo>
                  <a:pt x="1086012" y="2188222"/>
                </a:lnTo>
                <a:close/>
              </a:path>
              <a:path w="11277600" h="2217420">
                <a:moveTo>
                  <a:pt x="970024" y="2188222"/>
                </a:moveTo>
                <a:lnTo>
                  <a:pt x="912029" y="2188222"/>
                </a:lnTo>
                <a:lnTo>
                  <a:pt x="912029" y="2217307"/>
                </a:lnTo>
                <a:lnTo>
                  <a:pt x="970024" y="2217307"/>
                </a:lnTo>
                <a:lnTo>
                  <a:pt x="970024" y="2188222"/>
                </a:lnTo>
                <a:close/>
              </a:path>
              <a:path w="11277600" h="2217420">
                <a:moveTo>
                  <a:pt x="854035" y="2188222"/>
                </a:moveTo>
                <a:lnTo>
                  <a:pt x="796041" y="2188222"/>
                </a:lnTo>
                <a:lnTo>
                  <a:pt x="796041" y="2217307"/>
                </a:lnTo>
                <a:lnTo>
                  <a:pt x="854035" y="2217307"/>
                </a:lnTo>
                <a:lnTo>
                  <a:pt x="854035" y="2188222"/>
                </a:lnTo>
                <a:close/>
              </a:path>
              <a:path w="11277600" h="2217420">
                <a:moveTo>
                  <a:pt x="738046" y="2188222"/>
                </a:moveTo>
                <a:lnTo>
                  <a:pt x="680052" y="2188222"/>
                </a:lnTo>
                <a:lnTo>
                  <a:pt x="680052" y="2217307"/>
                </a:lnTo>
                <a:lnTo>
                  <a:pt x="738046" y="2217307"/>
                </a:lnTo>
                <a:lnTo>
                  <a:pt x="738046" y="2188222"/>
                </a:lnTo>
                <a:close/>
              </a:path>
              <a:path w="11277600" h="2217420">
                <a:moveTo>
                  <a:pt x="622058" y="2188222"/>
                </a:moveTo>
                <a:lnTo>
                  <a:pt x="564063" y="2188222"/>
                </a:lnTo>
                <a:lnTo>
                  <a:pt x="564063" y="2217307"/>
                </a:lnTo>
                <a:lnTo>
                  <a:pt x="622058" y="2217307"/>
                </a:lnTo>
                <a:lnTo>
                  <a:pt x="622058" y="2188222"/>
                </a:lnTo>
                <a:close/>
              </a:path>
              <a:path w="11277600" h="2217420">
                <a:moveTo>
                  <a:pt x="506069" y="2188222"/>
                </a:moveTo>
                <a:lnTo>
                  <a:pt x="448074" y="2188222"/>
                </a:lnTo>
                <a:lnTo>
                  <a:pt x="448074" y="2217307"/>
                </a:lnTo>
                <a:lnTo>
                  <a:pt x="506069" y="2217307"/>
                </a:lnTo>
                <a:lnTo>
                  <a:pt x="506069" y="2188222"/>
                </a:lnTo>
                <a:close/>
              </a:path>
              <a:path w="11277600" h="2217420">
                <a:moveTo>
                  <a:pt x="390080" y="2188222"/>
                </a:moveTo>
                <a:lnTo>
                  <a:pt x="332085" y="2188222"/>
                </a:lnTo>
                <a:lnTo>
                  <a:pt x="332085" y="2217307"/>
                </a:lnTo>
                <a:lnTo>
                  <a:pt x="390080" y="2217307"/>
                </a:lnTo>
                <a:lnTo>
                  <a:pt x="390080" y="2188222"/>
                </a:lnTo>
                <a:close/>
              </a:path>
            </a:pathLst>
          </a:custGeom>
          <a:solidFill>
            <a:srgbClr val="C2B3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7327330" y="10314035"/>
            <a:ext cx="676275" cy="162560"/>
          </a:xfrm>
          <a:custGeom>
            <a:avLst/>
            <a:gdLst/>
            <a:ahLst/>
            <a:cxnLst/>
            <a:rect l="l" t="t" r="r" b="b"/>
            <a:pathLst>
              <a:path w="676275" h="162559">
                <a:moveTo>
                  <a:pt x="110242" y="136921"/>
                </a:moveTo>
                <a:lnTo>
                  <a:pt x="101234" y="153496"/>
                </a:lnTo>
                <a:lnTo>
                  <a:pt x="104236" y="156258"/>
                </a:lnTo>
                <a:lnTo>
                  <a:pt x="108080" y="158420"/>
                </a:lnTo>
                <a:lnTo>
                  <a:pt x="117448" y="161543"/>
                </a:lnTo>
                <a:lnTo>
                  <a:pt x="122192" y="162323"/>
                </a:lnTo>
                <a:lnTo>
                  <a:pt x="135524" y="162323"/>
                </a:lnTo>
                <a:lnTo>
                  <a:pt x="159297" y="143587"/>
                </a:lnTo>
                <a:lnTo>
                  <a:pt x="123814" y="143587"/>
                </a:lnTo>
                <a:lnTo>
                  <a:pt x="120811" y="142986"/>
                </a:lnTo>
                <a:lnTo>
                  <a:pt x="117808" y="141785"/>
                </a:lnTo>
                <a:lnTo>
                  <a:pt x="114926" y="140584"/>
                </a:lnTo>
                <a:lnTo>
                  <a:pt x="112404" y="138963"/>
                </a:lnTo>
                <a:lnTo>
                  <a:pt x="110242" y="136921"/>
                </a:lnTo>
                <a:close/>
              </a:path>
              <a:path w="676275" h="162559">
                <a:moveTo>
                  <a:pt x="126816" y="29906"/>
                </a:moveTo>
                <a:lnTo>
                  <a:pt x="103396" y="29906"/>
                </a:lnTo>
                <a:lnTo>
                  <a:pt x="145373" y="126472"/>
                </a:lnTo>
                <a:lnTo>
                  <a:pt x="143751" y="130255"/>
                </a:lnTo>
                <a:lnTo>
                  <a:pt x="141590" y="135059"/>
                </a:lnTo>
                <a:lnTo>
                  <a:pt x="139187" y="138482"/>
                </a:lnTo>
                <a:lnTo>
                  <a:pt x="136471" y="140584"/>
                </a:lnTo>
                <a:lnTo>
                  <a:pt x="134023" y="142566"/>
                </a:lnTo>
                <a:lnTo>
                  <a:pt x="130780" y="143587"/>
                </a:lnTo>
                <a:lnTo>
                  <a:pt x="159297" y="143587"/>
                </a:lnTo>
                <a:lnTo>
                  <a:pt x="160788" y="141110"/>
                </a:lnTo>
                <a:lnTo>
                  <a:pt x="164110" y="133858"/>
                </a:lnTo>
                <a:lnTo>
                  <a:pt x="178316" y="101069"/>
                </a:lnTo>
                <a:lnTo>
                  <a:pt x="157083" y="101069"/>
                </a:lnTo>
                <a:lnTo>
                  <a:pt x="126816" y="29906"/>
                </a:lnTo>
                <a:close/>
              </a:path>
              <a:path w="676275" h="162559">
                <a:moveTo>
                  <a:pt x="64857" y="19817"/>
                </a:moveTo>
                <a:lnTo>
                  <a:pt x="41616" y="19817"/>
                </a:lnTo>
                <a:lnTo>
                  <a:pt x="41616" y="126111"/>
                </a:lnTo>
                <a:lnTo>
                  <a:pt x="64857" y="126111"/>
                </a:lnTo>
                <a:lnTo>
                  <a:pt x="64857" y="19817"/>
                </a:lnTo>
                <a:close/>
              </a:path>
              <a:path w="676275" h="162559">
                <a:moveTo>
                  <a:pt x="209149" y="29906"/>
                </a:moveTo>
                <a:lnTo>
                  <a:pt x="187530" y="29906"/>
                </a:lnTo>
                <a:lnTo>
                  <a:pt x="157083" y="101069"/>
                </a:lnTo>
                <a:lnTo>
                  <a:pt x="178316" y="101069"/>
                </a:lnTo>
                <a:lnTo>
                  <a:pt x="209149" y="29906"/>
                </a:lnTo>
                <a:close/>
              </a:path>
              <a:path w="676275" h="162559">
                <a:moveTo>
                  <a:pt x="106654" y="0"/>
                </a:moveTo>
                <a:lnTo>
                  <a:pt x="0" y="0"/>
                </a:lnTo>
                <a:lnTo>
                  <a:pt x="0" y="19817"/>
                </a:lnTo>
                <a:lnTo>
                  <a:pt x="106654" y="19817"/>
                </a:lnTo>
                <a:lnTo>
                  <a:pt x="106654" y="0"/>
                </a:lnTo>
                <a:close/>
              </a:path>
              <a:path w="676275" h="162559">
                <a:moveTo>
                  <a:pt x="310634" y="136921"/>
                </a:moveTo>
                <a:lnTo>
                  <a:pt x="301626" y="153496"/>
                </a:lnTo>
                <a:lnTo>
                  <a:pt x="304629" y="156258"/>
                </a:lnTo>
                <a:lnTo>
                  <a:pt x="308472" y="158420"/>
                </a:lnTo>
                <a:lnTo>
                  <a:pt x="317841" y="161543"/>
                </a:lnTo>
                <a:lnTo>
                  <a:pt x="322585" y="162323"/>
                </a:lnTo>
                <a:lnTo>
                  <a:pt x="335917" y="162323"/>
                </a:lnTo>
                <a:lnTo>
                  <a:pt x="359690" y="143587"/>
                </a:lnTo>
                <a:lnTo>
                  <a:pt x="324206" y="143587"/>
                </a:lnTo>
                <a:lnTo>
                  <a:pt x="321204" y="142986"/>
                </a:lnTo>
                <a:lnTo>
                  <a:pt x="318201" y="141785"/>
                </a:lnTo>
                <a:lnTo>
                  <a:pt x="315318" y="140584"/>
                </a:lnTo>
                <a:lnTo>
                  <a:pt x="312796" y="138963"/>
                </a:lnTo>
                <a:lnTo>
                  <a:pt x="310634" y="136921"/>
                </a:lnTo>
                <a:close/>
              </a:path>
              <a:path w="676275" h="162559">
                <a:moveTo>
                  <a:pt x="327209" y="29906"/>
                </a:moveTo>
                <a:lnTo>
                  <a:pt x="303788" y="29906"/>
                </a:lnTo>
                <a:lnTo>
                  <a:pt x="345765" y="126472"/>
                </a:lnTo>
                <a:lnTo>
                  <a:pt x="344144" y="130255"/>
                </a:lnTo>
                <a:lnTo>
                  <a:pt x="341982" y="135059"/>
                </a:lnTo>
                <a:lnTo>
                  <a:pt x="339580" y="138482"/>
                </a:lnTo>
                <a:lnTo>
                  <a:pt x="336864" y="140584"/>
                </a:lnTo>
                <a:lnTo>
                  <a:pt x="334415" y="142566"/>
                </a:lnTo>
                <a:lnTo>
                  <a:pt x="331173" y="143587"/>
                </a:lnTo>
                <a:lnTo>
                  <a:pt x="359690" y="143587"/>
                </a:lnTo>
                <a:lnTo>
                  <a:pt x="361180" y="141110"/>
                </a:lnTo>
                <a:lnTo>
                  <a:pt x="364502" y="133858"/>
                </a:lnTo>
                <a:lnTo>
                  <a:pt x="378709" y="101069"/>
                </a:lnTo>
                <a:lnTo>
                  <a:pt x="357476" y="101069"/>
                </a:lnTo>
                <a:lnTo>
                  <a:pt x="327209" y="29906"/>
                </a:lnTo>
                <a:close/>
              </a:path>
              <a:path w="676275" h="162559">
                <a:moveTo>
                  <a:pt x="268012" y="49003"/>
                </a:moveTo>
                <a:lnTo>
                  <a:pt x="245493" y="49003"/>
                </a:lnTo>
                <a:lnTo>
                  <a:pt x="245493" y="126111"/>
                </a:lnTo>
                <a:lnTo>
                  <a:pt x="268012" y="126111"/>
                </a:lnTo>
                <a:lnTo>
                  <a:pt x="268012" y="49003"/>
                </a:lnTo>
                <a:close/>
              </a:path>
              <a:path w="676275" h="162559">
                <a:moveTo>
                  <a:pt x="409542" y="29906"/>
                </a:moveTo>
                <a:lnTo>
                  <a:pt x="387923" y="29906"/>
                </a:lnTo>
                <a:lnTo>
                  <a:pt x="357476" y="101069"/>
                </a:lnTo>
                <a:lnTo>
                  <a:pt x="378709" y="101069"/>
                </a:lnTo>
                <a:lnTo>
                  <a:pt x="409542" y="29906"/>
                </a:lnTo>
                <a:close/>
              </a:path>
              <a:path w="676275" h="162559">
                <a:moveTo>
                  <a:pt x="301702" y="29906"/>
                </a:moveTo>
                <a:lnTo>
                  <a:pt x="211622" y="29906"/>
                </a:lnTo>
                <a:lnTo>
                  <a:pt x="211622" y="49003"/>
                </a:lnTo>
                <a:lnTo>
                  <a:pt x="301702" y="49003"/>
                </a:lnTo>
                <a:lnTo>
                  <a:pt x="301702" y="29906"/>
                </a:lnTo>
                <a:close/>
              </a:path>
              <a:path w="676275" h="162559">
                <a:moveTo>
                  <a:pt x="430252" y="97466"/>
                </a:moveTo>
                <a:lnTo>
                  <a:pt x="421844" y="97466"/>
                </a:lnTo>
                <a:lnTo>
                  <a:pt x="418301" y="98847"/>
                </a:lnTo>
                <a:lnTo>
                  <a:pt x="415418" y="101610"/>
                </a:lnTo>
                <a:lnTo>
                  <a:pt x="412656" y="104372"/>
                </a:lnTo>
                <a:lnTo>
                  <a:pt x="411275" y="107975"/>
                </a:lnTo>
                <a:lnTo>
                  <a:pt x="411275" y="116743"/>
                </a:lnTo>
                <a:lnTo>
                  <a:pt x="412716" y="120346"/>
                </a:lnTo>
                <a:lnTo>
                  <a:pt x="415598" y="123229"/>
                </a:lnTo>
                <a:lnTo>
                  <a:pt x="418481" y="125991"/>
                </a:lnTo>
                <a:lnTo>
                  <a:pt x="421964" y="127372"/>
                </a:lnTo>
                <a:lnTo>
                  <a:pt x="430131" y="127372"/>
                </a:lnTo>
                <a:lnTo>
                  <a:pt x="433614" y="125991"/>
                </a:lnTo>
                <a:lnTo>
                  <a:pt x="436497" y="123229"/>
                </a:lnTo>
                <a:lnTo>
                  <a:pt x="439380" y="120346"/>
                </a:lnTo>
                <a:lnTo>
                  <a:pt x="440821" y="116743"/>
                </a:lnTo>
                <a:lnTo>
                  <a:pt x="440821" y="107975"/>
                </a:lnTo>
                <a:lnTo>
                  <a:pt x="439380" y="104372"/>
                </a:lnTo>
                <a:lnTo>
                  <a:pt x="436497" y="101610"/>
                </a:lnTo>
                <a:lnTo>
                  <a:pt x="433735" y="98847"/>
                </a:lnTo>
                <a:lnTo>
                  <a:pt x="430252" y="97466"/>
                </a:lnTo>
                <a:close/>
              </a:path>
              <a:path w="676275" h="162559">
                <a:moveTo>
                  <a:pt x="484625" y="29966"/>
                </a:moveTo>
                <a:lnTo>
                  <a:pt x="463186" y="29966"/>
                </a:lnTo>
                <a:lnTo>
                  <a:pt x="463186" y="161062"/>
                </a:lnTo>
                <a:lnTo>
                  <a:pt x="485706" y="161062"/>
                </a:lnTo>
                <a:lnTo>
                  <a:pt x="485706" y="114401"/>
                </a:lnTo>
                <a:lnTo>
                  <a:pt x="551793" y="114401"/>
                </a:lnTo>
                <a:lnTo>
                  <a:pt x="554827" y="111398"/>
                </a:lnTo>
                <a:lnTo>
                  <a:pt x="556692" y="108095"/>
                </a:lnTo>
                <a:lnTo>
                  <a:pt x="508586" y="108095"/>
                </a:lnTo>
                <a:lnTo>
                  <a:pt x="503722" y="106894"/>
                </a:lnTo>
                <a:lnTo>
                  <a:pt x="485346" y="84014"/>
                </a:lnTo>
                <a:lnTo>
                  <a:pt x="485346" y="72003"/>
                </a:lnTo>
                <a:lnTo>
                  <a:pt x="486607" y="66719"/>
                </a:lnTo>
                <a:lnTo>
                  <a:pt x="491651" y="57591"/>
                </a:lnTo>
                <a:lnTo>
                  <a:pt x="495074" y="54107"/>
                </a:lnTo>
                <a:lnTo>
                  <a:pt x="499398" y="51705"/>
                </a:lnTo>
                <a:lnTo>
                  <a:pt x="503722" y="49183"/>
                </a:lnTo>
                <a:lnTo>
                  <a:pt x="508586" y="47922"/>
                </a:lnTo>
                <a:lnTo>
                  <a:pt x="556590" y="47922"/>
                </a:lnTo>
                <a:lnTo>
                  <a:pt x="554827" y="44799"/>
                </a:lnTo>
                <a:lnTo>
                  <a:pt x="552521" y="42517"/>
                </a:lnTo>
                <a:lnTo>
                  <a:pt x="484625" y="42517"/>
                </a:lnTo>
                <a:lnTo>
                  <a:pt x="484625" y="29966"/>
                </a:lnTo>
                <a:close/>
              </a:path>
              <a:path w="676275" h="162559">
                <a:moveTo>
                  <a:pt x="551793" y="114401"/>
                </a:moveTo>
                <a:lnTo>
                  <a:pt x="485706" y="114401"/>
                </a:lnTo>
                <a:lnTo>
                  <a:pt x="491888" y="120076"/>
                </a:lnTo>
                <a:lnTo>
                  <a:pt x="499083" y="124130"/>
                </a:lnTo>
                <a:lnTo>
                  <a:pt x="507291" y="126562"/>
                </a:lnTo>
                <a:lnTo>
                  <a:pt x="516513" y="127372"/>
                </a:lnTo>
                <a:lnTo>
                  <a:pt x="523348" y="126990"/>
                </a:lnTo>
                <a:lnTo>
                  <a:pt x="551793" y="114401"/>
                </a:lnTo>
                <a:close/>
              </a:path>
              <a:path w="676275" h="162559">
                <a:moveTo>
                  <a:pt x="556590" y="47922"/>
                </a:moveTo>
                <a:lnTo>
                  <a:pt x="522278" y="47922"/>
                </a:lnTo>
                <a:lnTo>
                  <a:pt x="529064" y="50684"/>
                </a:lnTo>
                <a:lnTo>
                  <a:pt x="534349" y="56209"/>
                </a:lnTo>
                <a:lnTo>
                  <a:pt x="539754" y="61734"/>
                </a:lnTo>
                <a:lnTo>
                  <a:pt x="542456" y="69001"/>
                </a:lnTo>
                <a:lnTo>
                  <a:pt x="542456" y="87017"/>
                </a:lnTo>
                <a:lnTo>
                  <a:pt x="539754" y="94283"/>
                </a:lnTo>
                <a:lnTo>
                  <a:pt x="534349" y="99808"/>
                </a:lnTo>
                <a:lnTo>
                  <a:pt x="529064" y="105333"/>
                </a:lnTo>
                <a:lnTo>
                  <a:pt x="522278" y="108095"/>
                </a:lnTo>
                <a:lnTo>
                  <a:pt x="556692" y="108095"/>
                </a:lnTo>
                <a:lnTo>
                  <a:pt x="565337" y="78009"/>
                </a:lnTo>
                <a:lnTo>
                  <a:pt x="565002" y="72003"/>
                </a:lnTo>
                <a:lnTo>
                  <a:pt x="564942" y="70926"/>
                </a:lnTo>
                <a:lnTo>
                  <a:pt x="563760" y="64271"/>
                </a:lnTo>
                <a:lnTo>
                  <a:pt x="561790" y="58045"/>
                </a:lnTo>
                <a:lnTo>
                  <a:pt x="559031" y="52246"/>
                </a:lnTo>
                <a:lnTo>
                  <a:pt x="556590" y="47922"/>
                </a:lnTo>
                <a:close/>
              </a:path>
              <a:path w="676275" h="162559">
                <a:moveTo>
                  <a:pt x="516513" y="28825"/>
                </a:moveTo>
                <a:lnTo>
                  <a:pt x="509907" y="28825"/>
                </a:lnTo>
                <a:lnTo>
                  <a:pt x="503842" y="29966"/>
                </a:lnTo>
                <a:lnTo>
                  <a:pt x="492912" y="34530"/>
                </a:lnTo>
                <a:lnTo>
                  <a:pt x="488348" y="37953"/>
                </a:lnTo>
                <a:lnTo>
                  <a:pt x="484625" y="42517"/>
                </a:lnTo>
                <a:lnTo>
                  <a:pt x="552521" y="42517"/>
                </a:lnTo>
                <a:lnTo>
                  <a:pt x="516513" y="28825"/>
                </a:lnTo>
                <a:close/>
              </a:path>
              <a:path w="676275" h="162559">
                <a:moveTo>
                  <a:pt x="577003" y="136921"/>
                </a:moveTo>
                <a:lnTo>
                  <a:pt x="567995" y="153496"/>
                </a:lnTo>
                <a:lnTo>
                  <a:pt x="570998" y="156258"/>
                </a:lnTo>
                <a:lnTo>
                  <a:pt x="574841" y="158420"/>
                </a:lnTo>
                <a:lnTo>
                  <a:pt x="584210" y="161543"/>
                </a:lnTo>
                <a:lnTo>
                  <a:pt x="588954" y="162323"/>
                </a:lnTo>
                <a:lnTo>
                  <a:pt x="602286" y="162323"/>
                </a:lnTo>
                <a:lnTo>
                  <a:pt x="626059" y="143587"/>
                </a:lnTo>
                <a:lnTo>
                  <a:pt x="590575" y="143587"/>
                </a:lnTo>
                <a:lnTo>
                  <a:pt x="587573" y="142986"/>
                </a:lnTo>
                <a:lnTo>
                  <a:pt x="584570" y="141785"/>
                </a:lnTo>
                <a:lnTo>
                  <a:pt x="581687" y="140584"/>
                </a:lnTo>
                <a:lnTo>
                  <a:pt x="579165" y="138963"/>
                </a:lnTo>
                <a:lnTo>
                  <a:pt x="577003" y="136921"/>
                </a:lnTo>
                <a:close/>
              </a:path>
              <a:path w="676275" h="162559">
                <a:moveTo>
                  <a:pt x="593578" y="29906"/>
                </a:moveTo>
                <a:lnTo>
                  <a:pt x="570157" y="29906"/>
                </a:lnTo>
                <a:lnTo>
                  <a:pt x="612135" y="126472"/>
                </a:lnTo>
                <a:lnTo>
                  <a:pt x="610513" y="130255"/>
                </a:lnTo>
                <a:lnTo>
                  <a:pt x="608351" y="135059"/>
                </a:lnTo>
                <a:lnTo>
                  <a:pt x="605949" y="138482"/>
                </a:lnTo>
                <a:lnTo>
                  <a:pt x="603233" y="140584"/>
                </a:lnTo>
                <a:lnTo>
                  <a:pt x="600784" y="142566"/>
                </a:lnTo>
                <a:lnTo>
                  <a:pt x="597542" y="143587"/>
                </a:lnTo>
                <a:lnTo>
                  <a:pt x="626059" y="143587"/>
                </a:lnTo>
                <a:lnTo>
                  <a:pt x="627549" y="141110"/>
                </a:lnTo>
                <a:lnTo>
                  <a:pt x="630871" y="133858"/>
                </a:lnTo>
                <a:lnTo>
                  <a:pt x="645078" y="101069"/>
                </a:lnTo>
                <a:lnTo>
                  <a:pt x="623845" y="101069"/>
                </a:lnTo>
                <a:lnTo>
                  <a:pt x="593578" y="29906"/>
                </a:lnTo>
                <a:close/>
              </a:path>
              <a:path w="676275" h="162559">
                <a:moveTo>
                  <a:pt x="675911" y="29906"/>
                </a:moveTo>
                <a:lnTo>
                  <a:pt x="654292" y="29906"/>
                </a:lnTo>
                <a:lnTo>
                  <a:pt x="623845" y="101069"/>
                </a:lnTo>
                <a:lnTo>
                  <a:pt x="645078" y="101069"/>
                </a:lnTo>
                <a:lnTo>
                  <a:pt x="675911" y="2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7" name="object 47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223413" y="9311551"/>
            <a:ext cx="914700" cy="914700"/>
          </a:xfrm>
          <a:prstGeom prst="rect">
            <a:avLst/>
          </a:prstGeom>
        </p:spPr>
      </p:pic>
      <p:pic>
        <p:nvPicPr>
          <p:cNvPr id="48" name="object 48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641008" y="9232017"/>
            <a:ext cx="1199600" cy="870049"/>
          </a:xfrm>
          <a:prstGeom prst="rect">
            <a:avLst/>
          </a:prstGeom>
        </p:spPr>
      </p:pic>
      <p:sp>
        <p:nvSpPr>
          <p:cNvPr id="49" name="object 49" descr=""/>
          <p:cNvSpPr/>
          <p:nvPr/>
        </p:nvSpPr>
        <p:spPr>
          <a:xfrm>
            <a:off x="8578318" y="10244408"/>
            <a:ext cx="1319530" cy="349250"/>
          </a:xfrm>
          <a:custGeom>
            <a:avLst/>
            <a:gdLst/>
            <a:ahLst/>
            <a:cxnLst/>
            <a:rect l="l" t="t" r="r" b="b"/>
            <a:pathLst>
              <a:path w="1319529" h="349250">
                <a:moveTo>
                  <a:pt x="24321" y="1801"/>
                </a:moveTo>
                <a:lnTo>
                  <a:pt x="0" y="1801"/>
                </a:lnTo>
                <a:lnTo>
                  <a:pt x="41797" y="127913"/>
                </a:lnTo>
                <a:lnTo>
                  <a:pt x="66839" y="127913"/>
                </a:lnTo>
                <a:lnTo>
                  <a:pt x="77122" y="97646"/>
                </a:lnTo>
                <a:lnTo>
                  <a:pt x="55669" y="97646"/>
                </a:lnTo>
                <a:lnTo>
                  <a:pt x="24321" y="1801"/>
                </a:lnTo>
                <a:close/>
              </a:path>
              <a:path w="1319529" h="349250">
                <a:moveTo>
                  <a:pt x="120745" y="34590"/>
                </a:moveTo>
                <a:lnTo>
                  <a:pt x="98547" y="34590"/>
                </a:lnTo>
                <a:lnTo>
                  <a:pt x="129715" y="127913"/>
                </a:lnTo>
                <a:lnTo>
                  <a:pt x="154577" y="127913"/>
                </a:lnTo>
                <a:lnTo>
                  <a:pt x="164429" y="98187"/>
                </a:lnTo>
                <a:lnTo>
                  <a:pt x="141785" y="98187"/>
                </a:lnTo>
                <a:lnTo>
                  <a:pt x="120745" y="34590"/>
                </a:lnTo>
                <a:close/>
              </a:path>
              <a:path w="1319529" h="349250">
                <a:moveTo>
                  <a:pt x="196374" y="1801"/>
                </a:moveTo>
                <a:lnTo>
                  <a:pt x="174034" y="1801"/>
                </a:lnTo>
                <a:lnTo>
                  <a:pt x="141785" y="98187"/>
                </a:lnTo>
                <a:lnTo>
                  <a:pt x="164429" y="98187"/>
                </a:lnTo>
                <a:lnTo>
                  <a:pt x="196374" y="1801"/>
                </a:lnTo>
                <a:close/>
              </a:path>
              <a:path w="1319529" h="349250">
                <a:moveTo>
                  <a:pt x="109897" y="1801"/>
                </a:moveTo>
                <a:lnTo>
                  <a:pt x="88278" y="1801"/>
                </a:lnTo>
                <a:lnTo>
                  <a:pt x="55669" y="97646"/>
                </a:lnTo>
                <a:lnTo>
                  <a:pt x="77122" y="97646"/>
                </a:lnTo>
                <a:lnTo>
                  <a:pt x="98547" y="34590"/>
                </a:lnTo>
                <a:lnTo>
                  <a:pt x="120745" y="34590"/>
                </a:lnTo>
                <a:lnTo>
                  <a:pt x="109897" y="1801"/>
                </a:lnTo>
                <a:close/>
              </a:path>
              <a:path w="1319529" h="349250">
                <a:moveTo>
                  <a:pt x="238874" y="1801"/>
                </a:moveTo>
                <a:lnTo>
                  <a:pt x="215454" y="1801"/>
                </a:lnTo>
                <a:lnTo>
                  <a:pt x="215454" y="127913"/>
                </a:lnTo>
                <a:lnTo>
                  <a:pt x="238874" y="127913"/>
                </a:lnTo>
                <a:lnTo>
                  <a:pt x="238874" y="1801"/>
                </a:lnTo>
                <a:close/>
              </a:path>
              <a:path w="1319529" h="349250">
                <a:moveTo>
                  <a:pt x="296406" y="1801"/>
                </a:moveTo>
                <a:lnTo>
                  <a:pt x="272985" y="1801"/>
                </a:lnTo>
                <a:lnTo>
                  <a:pt x="272985" y="127913"/>
                </a:lnTo>
                <a:lnTo>
                  <a:pt x="362344" y="127913"/>
                </a:lnTo>
                <a:lnTo>
                  <a:pt x="362344" y="108095"/>
                </a:lnTo>
                <a:lnTo>
                  <a:pt x="296406" y="108095"/>
                </a:lnTo>
                <a:lnTo>
                  <a:pt x="296406" y="1801"/>
                </a:lnTo>
                <a:close/>
              </a:path>
              <a:path w="1319529" h="349250">
                <a:moveTo>
                  <a:pt x="435964" y="1801"/>
                </a:moveTo>
                <a:lnTo>
                  <a:pt x="380835" y="1801"/>
                </a:lnTo>
                <a:lnTo>
                  <a:pt x="380835" y="127913"/>
                </a:lnTo>
                <a:lnTo>
                  <a:pt x="435964" y="127913"/>
                </a:lnTo>
                <a:lnTo>
                  <a:pt x="445771" y="127429"/>
                </a:lnTo>
                <a:lnTo>
                  <a:pt x="485733" y="110663"/>
                </a:lnTo>
                <a:lnTo>
                  <a:pt x="488173" y="108095"/>
                </a:lnTo>
                <a:lnTo>
                  <a:pt x="404255" y="108095"/>
                </a:lnTo>
                <a:lnTo>
                  <a:pt x="404255" y="21619"/>
                </a:lnTo>
                <a:lnTo>
                  <a:pt x="488079" y="21619"/>
                </a:lnTo>
                <a:lnTo>
                  <a:pt x="485733" y="19141"/>
                </a:lnTo>
                <a:lnTo>
                  <a:pt x="445771" y="2297"/>
                </a:lnTo>
                <a:lnTo>
                  <a:pt x="435964" y="1801"/>
                </a:lnTo>
                <a:close/>
              </a:path>
              <a:path w="1319529" h="349250">
                <a:moveTo>
                  <a:pt x="488079" y="21619"/>
                </a:moveTo>
                <a:lnTo>
                  <a:pt x="444131" y="21619"/>
                </a:lnTo>
                <a:lnTo>
                  <a:pt x="452238" y="23420"/>
                </a:lnTo>
                <a:lnTo>
                  <a:pt x="459204" y="27023"/>
                </a:lnTo>
                <a:lnTo>
                  <a:pt x="466290" y="30507"/>
                </a:lnTo>
                <a:lnTo>
                  <a:pt x="471695" y="35551"/>
                </a:lnTo>
                <a:lnTo>
                  <a:pt x="475419" y="42157"/>
                </a:lnTo>
                <a:lnTo>
                  <a:pt x="479262" y="48643"/>
                </a:lnTo>
                <a:lnTo>
                  <a:pt x="481072" y="55770"/>
                </a:lnTo>
                <a:lnTo>
                  <a:pt x="481070" y="73955"/>
                </a:lnTo>
                <a:lnTo>
                  <a:pt x="479262" y="81131"/>
                </a:lnTo>
                <a:lnTo>
                  <a:pt x="475419" y="87737"/>
                </a:lnTo>
                <a:lnTo>
                  <a:pt x="471695" y="94223"/>
                </a:lnTo>
                <a:lnTo>
                  <a:pt x="466290" y="99268"/>
                </a:lnTo>
                <a:lnTo>
                  <a:pt x="452238" y="106354"/>
                </a:lnTo>
                <a:lnTo>
                  <a:pt x="444131" y="108095"/>
                </a:lnTo>
                <a:lnTo>
                  <a:pt x="488173" y="108095"/>
                </a:lnTo>
                <a:lnTo>
                  <a:pt x="504785" y="64857"/>
                </a:lnTo>
                <a:lnTo>
                  <a:pt x="504270" y="56209"/>
                </a:lnTo>
                <a:lnTo>
                  <a:pt x="504244" y="55770"/>
                </a:lnTo>
                <a:lnTo>
                  <a:pt x="502623" y="47246"/>
                </a:lnTo>
                <a:lnTo>
                  <a:pt x="499920" y="39286"/>
                </a:lnTo>
                <a:lnTo>
                  <a:pt x="496137" y="31888"/>
                </a:lnTo>
                <a:lnTo>
                  <a:pt x="491374" y="25098"/>
                </a:lnTo>
                <a:lnTo>
                  <a:pt x="488079" y="21619"/>
                </a:lnTo>
                <a:close/>
              </a:path>
              <a:path w="1319529" h="349250">
                <a:moveTo>
                  <a:pt x="588770" y="1801"/>
                </a:moveTo>
                <a:lnTo>
                  <a:pt x="529678" y="1801"/>
                </a:lnTo>
                <a:lnTo>
                  <a:pt x="529678" y="127913"/>
                </a:lnTo>
                <a:lnTo>
                  <a:pt x="592373" y="127913"/>
                </a:lnTo>
                <a:lnTo>
                  <a:pt x="603723" y="127361"/>
                </a:lnTo>
                <a:lnTo>
                  <a:pt x="637710" y="109537"/>
                </a:lnTo>
                <a:lnTo>
                  <a:pt x="553098" y="109537"/>
                </a:lnTo>
                <a:lnTo>
                  <a:pt x="553098" y="73144"/>
                </a:lnTo>
                <a:lnTo>
                  <a:pt x="635067" y="73144"/>
                </a:lnTo>
                <a:lnTo>
                  <a:pt x="631528" y="68460"/>
                </a:lnTo>
                <a:lnTo>
                  <a:pt x="626003" y="64617"/>
                </a:lnTo>
                <a:lnTo>
                  <a:pt x="619037" y="62335"/>
                </a:lnTo>
                <a:lnTo>
                  <a:pt x="624081" y="59692"/>
                </a:lnTo>
                <a:lnTo>
                  <a:pt x="628045" y="55969"/>
                </a:lnTo>
                <a:lnTo>
                  <a:pt x="628657" y="54948"/>
                </a:lnTo>
                <a:lnTo>
                  <a:pt x="553098" y="54948"/>
                </a:lnTo>
                <a:lnTo>
                  <a:pt x="553098" y="20177"/>
                </a:lnTo>
                <a:lnTo>
                  <a:pt x="631715" y="20177"/>
                </a:lnTo>
                <a:lnTo>
                  <a:pt x="628461" y="15369"/>
                </a:lnTo>
                <a:lnTo>
                  <a:pt x="623181" y="10629"/>
                </a:lnTo>
                <a:lnTo>
                  <a:pt x="616503" y="6767"/>
                </a:lnTo>
                <a:lnTo>
                  <a:pt x="608543" y="4008"/>
                </a:lnTo>
                <a:lnTo>
                  <a:pt x="599298" y="2353"/>
                </a:lnTo>
                <a:lnTo>
                  <a:pt x="588770" y="1801"/>
                </a:lnTo>
                <a:close/>
              </a:path>
              <a:path w="1319529" h="349250">
                <a:moveTo>
                  <a:pt x="635067" y="73144"/>
                </a:moveTo>
                <a:lnTo>
                  <a:pt x="590932" y="73144"/>
                </a:lnTo>
                <a:lnTo>
                  <a:pt x="602834" y="74282"/>
                </a:lnTo>
                <a:lnTo>
                  <a:pt x="611335" y="77693"/>
                </a:lnTo>
                <a:lnTo>
                  <a:pt x="616436" y="83380"/>
                </a:lnTo>
                <a:lnTo>
                  <a:pt x="618136" y="91340"/>
                </a:lnTo>
                <a:lnTo>
                  <a:pt x="616436" y="99301"/>
                </a:lnTo>
                <a:lnTo>
                  <a:pt x="611335" y="104988"/>
                </a:lnTo>
                <a:lnTo>
                  <a:pt x="602834" y="108399"/>
                </a:lnTo>
                <a:lnTo>
                  <a:pt x="590932" y="109537"/>
                </a:lnTo>
                <a:lnTo>
                  <a:pt x="637710" y="109537"/>
                </a:lnTo>
                <a:lnTo>
                  <a:pt x="638471" y="108399"/>
                </a:lnTo>
                <a:lnTo>
                  <a:pt x="638584" y="108230"/>
                </a:lnTo>
                <a:lnTo>
                  <a:pt x="640949" y="101418"/>
                </a:lnTo>
                <a:lnTo>
                  <a:pt x="641737" y="93683"/>
                </a:lnTo>
                <a:lnTo>
                  <a:pt x="641737" y="85756"/>
                </a:lnTo>
                <a:lnTo>
                  <a:pt x="639695" y="79150"/>
                </a:lnTo>
                <a:lnTo>
                  <a:pt x="635067" y="73144"/>
                </a:lnTo>
                <a:close/>
              </a:path>
              <a:path w="1319529" h="349250">
                <a:moveTo>
                  <a:pt x="631715" y="20177"/>
                </a:moveTo>
                <a:lnTo>
                  <a:pt x="594415" y="20177"/>
                </a:lnTo>
                <a:lnTo>
                  <a:pt x="600661" y="21679"/>
                </a:lnTo>
                <a:lnTo>
                  <a:pt x="604984" y="24681"/>
                </a:lnTo>
                <a:lnTo>
                  <a:pt x="609428" y="27564"/>
                </a:lnTo>
                <a:lnTo>
                  <a:pt x="611650" y="31888"/>
                </a:lnTo>
                <a:lnTo>
                  <a:pt x="611650" y="43298"/>
                </a:lnTo>
                <a:lnTo>
                  <a:pt x="609428" y="47622"/>
                </a:lnTo>
                <a:lnTo>
                  <a:pt x="600661" y="53507"/>
                </a:lnTo>
                <a:lnTo>
                  <a:pt x="594415" y="54948"/>
                </a:lnTo>
                <a:lnTo>
                  <a:pt x="628657" y="54948"/>
                </a:lnTo>
                <a:lnTo>
                  <a:pt x="633810" y="46361"/>
                </a:lnTo>
                <a:lnTo>
                  <a:pt x="635251" y="40836"/>
                </a:lnTo>
                <a:lnTo>
                  <a:pt x="635251" y="34590"/>
                </a:lnTo>
                <a:lnTo>
                  <a:pt x="634519" y="27564"/>
                </a:lnTo>
                <a:lnTo>
                  <a:pt x="634497" y="27350"/>
                </a:lnTo>
                <a:lnTo>
                  <a:pt x="632234" y="20943"/>
                </a:lnTo>
                <a:lnTo>
                  <a:pt x="631715" y="20177"/>
                </a:lnTo>
                <a:close/>
              </a:path>
              <a:path w="1319529" h="349250">
                <a:moveTo>
                  <a:pt x="758794" y="1801"/>
                </a:moveTo>
                <a:lnTo>
                  <a:pt x="666733" y="1801"/>
                </a:lnTo>
                <a:lnTo>
                  <a:pt x="666733" y="127913"/>
                </a:lnTo>
                <a:lnTo>
                  <a:pt x="761317" y="127913"/>
                </a:lnTo>
                <a:lnTo>
                  <a:pt x="761317" y="108276"/>
                </a:lnTo>
                <a:lnTo>
                  <a:pt x="690154" y="108276"/>
                </a:lnTo>
                <a:lnTo>
                  <a:pt x="690154" y="73505"/>
                </a:lnTo>
                <a:lnTo>
                  <a:pt x="751048" y="73505"/>
                </a:lnTo>
                <a:lnTo>
                  <a:pt x="751048" y="54228"/>
                </a:lnTo>
                <a:lnTo>
                  <a:pt x="690154" y="54228"/>
                </a:lnTo>
                <a:lnTo>
                  <a:pt x="690154" y="21439"/>
                </a:lnTo>
                <a:lnTo>
                  <a:pt x="758794" y="21439"/>
                </a:lnTo>
                <a:lnTo>
                  <a:pt x="758794" y="1801"/>
                </a:lnTo>
                <a:close/>
              </a:path>
              <a:path w="1319529" h="349250">
                <a:moveTo>
                  <a:pt x="839312" y="1801"/>
                </a:moveTo>
                <a:lnTo>
                  <a:pt x="787426" y="1801"/>
                </a:lnTo>
                <a:lnTo>
                  <a:pt x="787426" y="127913"/>
                </a:lnTo>
                <a:lnTo>
                  <a:pt x="810846" y="127913"/>
                </a:lnTo>
                <a:lnTo>
                  <a:pt x="810846" y="91160"/>
                </a:lnTo>
                <a:lnTo>
                  <a:pt x="869434" y="91160"/>
                </a:lnTo>
                <a:lnTo>
                  <a:pt x="866156" y="86476"/>
                </a:lnTo>
                <a:lnTo>
                  <a:pt x="874803" y="83113"/>
                </a:lnTo>
                <a:lnTo>
                  <a:pt x="881409" y="78009"/>
                </a:lnTo>
                <a:lnTo>
                  <a:pt x="885493" y="71883"/>
                </a:lnTo>
                <a:lnTo>
                  <a:pt x="810846" y="71883"/>
                </a:lnTo>
                <a:lnTo>
                  <a:pt x="810846" y="21619"/>
                </a:lnTo>
                <a:lnTo>
                  <a:pt x="885819" y="21619"/>
                </a:lnTo>
                <a:lnTo>
                  <a:pt x="882190" y="15974"/>
                </a:lnTo>
                <a:lnTo>
                  <a:pt x="847239" y="2139"/>
                </a:lnTo>
                <a:lnTo>
                  <a:pt x="839312" y="1801"/>
                </a:lnTo>
                <a:close/>
              </a:path>
              <a:path w="1319529" h="349250">
                <a:moveTo>
                  <a:pt x="869434" y="91160"/>
                </a:moveTo>
                <a:lnTo>
                  <a:pt x="844302" y="91160"/>
                </a:lnTo>
                <a:lnTo>
                  <a:pt x="869939" y="127913"/>
                </a:lnTo>
                <a:lnTo>
                  <a:pt x="895161" y="127913"/>
                </a:lnTo>
                <a:lnTo>
                  <a:pt x="869434" y="91160"/>
                </a:lnTo>
                <a:close/>
              </a:path>
              <a:path w="1319529" h="349250">
                <a:moveTo>
                  <a:pt x="885819" y="21619"/>
                </a:moveTo>
                <a:lnTo>
                  <a:pt x="848440" y="21619"/>
                </a:lnTo>
                <a:lnTo>
                  <a:pt x="856187" y="23781"/>
                </a:lnTo>
                <a:lnTo>
                  <a:pt x="866756" y="32428"/>
                </a:lnTo>
                <a:lnTo>
                  <a:pt x="869398" y="38614"/>
                </a:lnTo>
                <a:lnTo>
                  <a:pt x="869398" y="54708"/>
                </a:lnTo>
                <a:lnTo>
                  <a:pt x="866756" y="60954"/>
                </a:lnTo>
                <a:lnTo>
                  <a:pt x="861471" y="65397"/>
                </a:lnTo>
                <a:lnTo>
                  <a:pt x="856187" y="69721"/>
                </a:lnTo>
                <a:lnTo>
                  <a:pt x="848440" y="71883"/>
                </a:lnTo>
                <a:lnTo>
                  <a:pt x="885493" y="71883"/>
                </a:lnTo>
                <a:lnTo>
                  <a:pt x="892999" y="46661"/>
                </a:lnTo>
                <a:lnTo>
                  <a:pt x="892999" y="37413"/>
                </a:lnTo>
                <a:lnTo>
                  <a:pt x="890837" y="29426"/>
                </a:lnTo>
                <a:lnTo>
                  <a:pt x="885819" y="21619"/>
                </a:lnTo>
                <a:close/>
              </a:path>
              <a:path w="1319529" h="349250">
                <a:moveTo>
                  <a:pt x="971089" y="1801"/>
                </a:moveTo>
                <a:lnTo>
                  <a:pt x="919203" y="1801"/>
                </a:lnTo>
                <a:lnTo>
                  <a:pt x="919203" y="127913"/>
                </a:lnTo>
                <a:lnTo>
                  <a:pt x="942623" y="127913"/>
                </a:lnTo>
                <a:lnTo>
                  <a:pt x="942623" y="91160"/>
                </a:lnTo>
                <a:lnTo>
                  <a:pt x="1001211" y="91160"/>
                </a:lnTo>
                <a:lnTo>
                  <a:pt x="997932" y="86476"/>
                </a:lnTo>
                <a:lnTo>
                  <a:pt x="1006580" y="83113"/>
                </a:lnTo>
                <a:lnTo>
                  <a:pt x="1013186" y="78009"/>
                </a:lnTo>
                <a:lnTo>
                  <a:pt x="1017270" y="71883"/>
                </a:lnTo>
                <a:lnTo>
                  <a:pt x="942623" y="71883"/>
                </a:lnTo>
                <a:lnTo>
                  <a:pt x="942623" y="21619"/>
                </a:lnTo>
                <a:lnTo>
                  <a:pt x="1017596" y="21619"/>
                </a:lnTo>
                <a:lnTo>
                  <a:pt x="1013967" y="15974"/>
                </a:lnTo>
                <a:lnTo>
                  <a:pt x="979016" y="2139"/>
                </a:lnTo>
                <a:lnTo>
                  <a:pt x="971089" y="1801"/>
                </a:lnTo>
                <a:close/>
              </a:path>
              <a:path w="1319529" h="349250">
                <a:moveTo>
                  <a:pt x="1001211" y="91160"/>
                </a:moveTo>
                <a:lnTo>
                  <a:pt x="976079" y="91160"/>
                </a:lnTo>
                <a:lnTo>
                  <a:pt x="1001716" y="127913"/>
                </a:lnTo>
                <a:lnTo>
                  <a:pt x="1026938" y="127913"/>
                </a:lnTo>
                <a:lnTo>
                  <a:pt x="1001211" y="91160"/>
                </a:lnTo>
                <a:close/>
              </a:path>
              <a:path w="1319529" h="349250">
                <a:moveTo>
                  <a:pt x="1017596" y="21619"/>
                </a:moveTo>
                <a:lnTo>
                  <a:pt x="980217" y="21619"/>
                </a:lnTo>
                <a:lnTo>
                  <a:pt x="987964" y="23781"/>
                </a:lnTo>
                <a:lnTo>
                  <a:pt x="998533" y="32428"/>
                </a:lnTo>
                <a:lnTo>
                  <a:pt x="1001175" y="38614"/>
                </a:lnTo>
                <a:lnTo>
                  <a:pt x="1001175" y="54708"/>
                </a:lnTo>
                <a:lnTo>
                  <a:pt x="998533" y="60954"/>
                </a:lnTo>
                <a:lnTo>
                  <a:pt x="993248" y="65397"/>
                </a:lnTo>
                <a:lnTo>
                  <a:pt x="987964" y="69721"/>
                </a:lnTo>
                <a:lnTo>
                  <a:pt x="980217" y="71883"/>
                </a:lnTo>
                <a:lnTo>
                  <a:pt x="1017270" y="71883"/>
                </a:lnTo>
                <a:lnTo>
                  <a:pt x="1024776" y="46661"/>
                </a:lnTo>
                <a:lnTo>
                  <a:pt x="1024776" y="37413"/>
                </a:lnTo>
                <a:lnTo>
                  <a:pt x="1022614" y="29426"/>
                </a:lnTo>
                <a:lnTo>
                  <a:pt x="1017596" y="21619"/>
                </a:lnTo>
                <a:close/>
              </a:path>
              <a:path w="1319529" h="349250">
                <a:moveTo>
                  <a:pt x="1074401" y="1801"/>
                </a:moveTo>
                <a:lnTo>
                  <a:pt x="1050980" y="1801"/>
                </a:lnTo>
                <a:lnTo>
                  <a:pt x="1050980" y="127913"/>
                </a:lnTo>
                <a:lnTo>
                  <a:pt x="1074401" y="127913"/>
                </a:lnTo>
                <a:lnTo>
                  <a:pt x="1074401" y="1801"/>
                </a:lnTo>
                <a:close/>
              </a:path>
              <a:path w="1319529" h="349250">
                <a:moveTo>
                  <a:pt x="1200573" y="1801"/>
                </a:moveTo>
                <a:lnTo>
                  <a:pt x="1108511" y="1801"/>
                </a:lnTo>
                <a:lnTo>
                  <a:pt x="1108511" y="127913"/>
                </a:lnTo>
                <a:lnTo>
                  <a:pt x="1203095" y="127913"/>
                </a:lnTo>
                <a:lnTo>
                  <a:pt x="1203095" y="108276"/>
                </a:lnTo>
                <a:lnTo>
                  <a:pt x="1131932" y="108276"/>
                </a:lnTo>
                <a:lnTo>
                  <a:pt x="1131932" y="73505"/>
                </a:lnTo>
                <a:lnTo>
                  <a:pt x="1192826" y="73505"/>
                </a:lnTo>
                <a:lnTo>
                  <a:pt x="1192826" y="54228"/>
                </a:lnTo>
                <a:lnTo>
                  <a:pt x="1131932" y="54228"/>
                </a:lnTo>
                <a:lnTo>
                  <a:pt x="1131932" y="21439"/>
                </a:lnTo>
                <a:lnTo>
                  <a:pt x="1200573" y="21439"/>
                </a:lnTo>
                <a:lnTo>
                  <a:pt x="1200573" y="1801"/>
                </a:lnTo>
                <a:close/>
              </a:path>
              <a:path w="1319529" h="349250">
                <a:moveTo>
                  <a:pt x="1226682" y="96385"/>
                </a:moveTo>
                <a:lnTo>
                  <a:pt x="1218575" y="114581"/>
                </a:lnTo>
                <a:lnTo>
                  <a:pt x="1223859" y="119145"/>
                </a:lnTo>
                <a:lnTo>
                  <a:pt x="1231006" y="122808"/>
                </a:lnTo>
                <a:lnTo>
                  <a:pt x="1268299" y="129715"/>
                </a:lnTo>
                <a:lnTo>
                  <a:pt x="1274847" y="129456"/>
                </a:lnTo>
                <a:lnTo>
                  <a:pt x="1275834" y="129456"/>
                </a:lnTo>
                <a:lnTo>
                  <a:pt x="1313519" y="111158"/>
                </a:lnTo>
                <a:lnTo>
                  <a:pt x="1314132" y="110257"/>
                </a:lnTo>
                <a:lnTo>
                  <a:pt x="1260732" y="110257"/>
                </a:lnTo>
                <a:lnTo>
                  <a:pt x="1253165" y="108996"/>
                </a:lnTo>
                <a:lnTo>
                  <a:pt x="1245599" y="106474"/>
                </a:lnTo>
                <a:lnTo>
                  <a:pt x="1238152" y="103832"/>
                </a:lnTo>
                <a:lnTo>
                  <a:pt x="1231847" y="100469"/>
                </a:lnTo>
                <a:lnTo>
                  <a:pt x="1226682" y="96385"/>
                </a:lnTo>
                <a:close/>
              </a:path>
              <a:path w="1319529" h="349250">
                <a:moveTo>
                  <a:pt x="1279769" y="0"/>
                </a:moveTo>
                <a:lnTo>
                  <a:pt x="1272082" y="0"/>
                </a:lnTo>
                <a:lnTo>
                  <a:pt x="1264110" y="315"/>
                </a:lnTo>
                <a:lnTo>
                  <a:pt x="1226862" y="18736"/>
                </a:lnTo>
                <a:lnTo>
                  <a:pt x="1221277" y="30687"/>
                </a:lnTo>
                <a:lnTo>
                  <a:pt x="1221277" y="45940"/>
                </a:lnTo>
                <a:lnTo>
                  <a:pt x="1257214" y="72784"/>
                </a:lnTo>
                <a:lnTo>
                  <a:pt x="1273163" y="76627"/>
                </a:lnTo>
                <a:lnTo>
                  <a:pt x="1278568" y="78129"/>
                </a:lnTo>
                <a:lnTo>
                  <a:pt x="1286495" y="80771"/>
                </a:lnTo>
                <a:lnTo>
                  <a:pt x="1289738" y="82633"/>
                </a:lnTo>
                <a:lnTo>
                  <a:pt x="1292260" y="85035"/>
                </a:lnTo>
                <a:lnTo>
                  <a:pt x="1294902" y="87317"/>
                </a:lnTo>
                <a:lnTo>
                  <a:pt x="1296224" y="90260"/>
                </a:lnTo>
                <a:lnTo>
                  <a:pt x="1296224" y="98787"/>
                </a:lnTo>
                <a:lnTo>
                  <a:pt x="1293882" y="102751"/>
                </a:lnTo>
                <a:lnTo>
                  <a:pt x="1289197" y="105753"/>
                </a:lnTo>
                <a:lnTo>
                  <a:pt x="1284633" y="108756"/>
                </a:lnTo>
                <a:lnTo>
                  <a:pt x="1277667" y="110257"/>
                </a:lnTo>
                <a:lnTo>
                  <a:pt x="1314132" y="110257"/>
                </a:lnTo>
                <a:lnTo>
                  <a:pt x="1317362" y="105513"/>
                </a:lnTo>
                <a:lnTo>
                  <a:pt x="1319284" y="99207"/>
                </a:lnTo>
                <a:lnTo>
                  <a:pt x="1319284" y="84074"/>
                </a:lnTo>
                <a:lnTo>
                  <a:pt x="1317122" y="77588"/>
                </a:lnTo>
                <a:lnTo>
                  <a:pt x="1312798" y="72784"/>
                </a:lnTo>
                <a:lnTo>
                  <a:pt x="1308700" y="68100"/>
                </a:lnTo>
                <a:lnTo>
                  <a:pt x="1305480" y="65818"/>
                </a:lnTo>
                <a:lnTo>
                  <a:pt x="1303490" y="64437"/>
                </a:lnTo>
                <a:lnTo>
                  <a:pt x="1297801" y="62275"/>
                </a:lnTo>
                <a:lnTo>
                  <a:pt x="1291479" y="59752"/>
                </a:lnTo>
                <a:lnTo>
                  <a:pt x="1283792" y="57470"/>
                </a:lnTo>
                <a:lnTo>
                  <a:pt x="1274424" y="55309"/>
                </a:lnTo>
                <a:lnTo>
                  <a:pt x="1267578" y="53627"/>
                </a:lnTo>
                <a:lnTo>
                  <a:pt x="1244518" y="40175"/>
                </a:lnTo>
                <a:lnTo>
                  <a:pt x="1244518" y="31407"/>
                </a:lnTo>
                <a:lnTo>
                  <a:pt x="1246740" y="27264"/>
                </a:lnTo>
                <a:lnTo>
                  <a:pt x="1251184" y="24141"/>
                </a:lnTo>
                <a:lnTo>
                  <a:pt x="1255748" y="21018"/>
                </a:lnTo>
                <a:lnTo>
                  <a:pt x="1262654" y="19457"/>
                </a:lnTo>
                <a:lnTo>
                  <a:pt x="1310695" y="19457"/>
                </a:lnTo>
                <a:lnTo>
                  <a:pt x="1314059" y="11169"/>
                </a:lnTo>
                <a:lnTo>
                  <a:pt x="1308655" y="7566"/>
                </a:lnTo>
                <a:lnTo>
                  <a:pt x="1302229" y="4804"/>
                </a:lnTo>
                <a:lnTo>
                  <a:pt x="1287336" y="960"/>
                </a:lnTo>
                <a:lnTo>
                  <a:pt x="1279769" y="0"/>
                </a:lnTo>
                <a:close/>
              </a:path>
              <a:path w="1319529" h="349250">
                <a:moveTo>
                  <a:pt x="1310695" y="19457"/>
                </a:moveTo>
                <a:lnTo>
                  <a:pt x="1277547" y="19457"/>
                </a:lnTo>
                <a:lnTo>
                  <a:pt x="1283372" y="20298"/>
                </a:lnTo>
                <a:lnTo>
                  <a:pt x="1295383" y="23660"/>
                </a:lnTo>
                <a:lnTo>
                  <a:pt x="1301148" y="26123"/>
                </a:lnTo>
                <a:lnTo>
                  <a:pt x="1306673" y="29366"/>
                </a:lnTo>
                <a:lnTo>
                  <a:pt x="1310695" y="19457"/>
                </a:lnTo>
                <a:close/>
              </a:path>
              <a:path w="1319529" h="349250">
                <a:moveTo>
                  <a:pt x="449455" y="241507"/>
                </a:moveTo>
                <a:lnTo>
                  <a:pt x="426034" y="241507"/>
                </a:lnTo>
                <a:lnTo>
                  <a:pt x="426034" y="347802"/>
                </a:lnTo>
                <a:lnTo>
                  <a:pt x="449455" y="347802"/>
                </a:lnTo>
                <a:lnTo>
                  <a:pt x="449455" y="241507"/>
                </a:lnTo>
                <a:close/>
              </a:path>
              <a:path w="1319529" h="349250">
                <a:moveTo>
                  <a:pt x="491252" y="221690"/>
                </a:moveTo>
                <a:lnTo>
                  <a:pt x="384237" y="221690"/>
                </a:lnTo>
                <a:lnTo>
                  <a:pt x="384237" y="241507"/>
                </a:lnTo>
                <a:lnTo>
                  <a:pt x="491252" y="241507"/>
                </a:lnTo>
                <a:lnTo>
                  <a:pt x="491252" y="221690"/>
                </a:lnTo>
                <a:close/>
              </a:path>
              <a:path w="1319529" h="349250">
                <a:moveTo>
                  <a:pt x="525819" y="251596"/>
                </a:moveTo>
                <a:lnTo>
                  <a:pt x="504380" y="251596"/>
                </a:lnTo>
                <a:lnTo>
                  <a:pt x="504380" y="347802"/>
                </a:lnTo>
                <a:lnTo>
                  <a:pt x="526900" y="347802"/>
                </a:lnTo>
                <a:lnTo>
                  <a:pt x="526900" y="291532"/>
                </a:lnTo>
                <a:lnTo>
                  <a:pt x="529362" y="284205"/>
                </a:lnTo>
                <a:lnTo>
                  <a:pt x="534286" y="279161"/>
                </a:lnTo>
                <a:lnTo>
                  <a:pt x="539211" y="273996"/>
                </a:lnTo>
                <a:lnTo>
                  <a:pt x="546057" y="271414"/>
                </a:lnTo>
                <a:lnTo>
                  <a:pt x="560049" y="271414"/>
                </a:lnTo>
                <a:lnTo>
                  <a:pt x="560049" y="265649"/>
                </a:lnTo>
                <a:lnTo>
                  <a:pt x="525819" y="265649"/>
                </a:lnTo>
                <a:lnTo>
                  <a:pt x="525819" y="251596"/>
                </a:lnTo>
                <a:close/>
              </a:path>
              <a:path w="1319529" h="349250">
                <a:moveTo>
                  <a:pt x="560049" y="271414"/>
                </a:moveTo>
                <a:lnTo>
                  <a:pt x="556386" y="271414"/>
                </a:lnTo>
                <a:lnTo>
                  <a:pt x="558128" y="271594"/>
                </a:lnTo>
                <a:lnTo>
                  <a:pt x="560049" y="271954"/>
                </a:lnTo>
                <a:lnTo>
                  <a:pt x="560049" y="271414"/>
                </a:lnTo>
                <a:close/>
              </a:path>
              <a:path w="1319529" h="349250">
                <a:moveTo>
                  <a:pt x="560049" y="250515"/>
                </a:moveTo>
                <a:lnTo>
                  <a:pt x="548722" y="251461"/>
                </a:lnTo>
                <a:lnTo>
                  <a:pt x="539241" y="254299"/>
                </a:lnTo>
                <a:lnTo>
                  <a:pt x="531607" y="259028"/>
                </a:lnTo>
                <a:lnTo>
                  <a:pt x="525819" y="265649"/>
                </a:lnTo>
                <a:lnTo>
                  <a:pt x="560049" y="265649"/>
                </a:lnTo>
                <a:lnTo>
                  <a:pt x="560049" y="250515"/>
                </a:lnTo>
                <a:close/>
              </a:path>
              <a:path w="1319529" h="349250">
                <a:moveTo>
                  <a:pt x="654175" y="269252"/>
                </a:moveTo>
                <a:lnTo>
                  <a:pt x="620603" y="269252"/>
                </a:lnTo>
                <a:lnTo>
                  <a:pt x="626548" y="271053"/>
                </a:lnTo>
                <a:lnTo>
                  <a:pt x="630511" y="274657"/>
                </a:lnTo>
                <a:lnTo>
                  <a:pt x="634595" y="278260"/>
                </a:lnTo>
                <a:lnTo>
                  <a:pt x="636637" y="283424"/>
                </a:lnTo>
                <a:lnTo>
                  <a:pt x="636637" y="291592"/>
                </a:lnTo>
                <a:lnTo>
                  <a:pt x="611775" y="291592"/>
                </a:lnTo>
                <a:lnTo>
                  <a:pt x="602102" y="292087"/>
                </a:lnTo>
                <a:lnTo>
                  <a:pt x="571779" y="311589"/>
                </a:lnTo>
                <a:lnTo>
                  <a:pt x="571779" y="325762"/>
                </a:lnTo>
                <a:lnTo>
                  <a:pt x="594389" y="347982"/>
                </a:lnTo>
                <a:lnTo>
                  <a:pt x="594750" y="347982"/>
                </a:lnTo>
                <a:lnTo>
                  <a:pt x="600425" y="349063"/>
                </a:lnTo>
                <a:lnTo>
                  <a:pt x="614838" y="349063"/>
                </a:lnTo>
                <a:lnTo>
                  <a:pt x="620963" y="347982"/>
                </a:lnTo>
                <a:lnTo>
                  <a:pt x="626007" y="345820"/>
                </a:lnTo>
                <a:lnTo>
                  <a:pt x="631172" y="343538"/>
                </a:lnTo>
                <a:lnTo>
                  <a:pt x="635136" y="340295"/>
                </a:lnTo>
                <a:lnTo>
                  <a:pt x="637898" y="336091"/>
                </a:lnTo>
                <a:lnTo>
                  <a:pt x="659157" y="336091"/>
                </a:lnTo>
                <a:lnTo>
                  <a:pt x="659157" y="332668"/>
                </a:lnTo>
                <a:lnTo>
                  <a:pt x="606550" y="332668"/>
                </a:lnTo>
                <a:lnTo>
                  <a:pt x="602046" y="331467"/>
                </a:lnTo>
                <a:lnTo>
                  <a:pt x="595560" y="326663"/>
                </a:lnTo>
                <a:lnTo>
                  <a:pt x="593939" y="323420"/>
                </a:lnTo>
                <a:lnTo>
                  <a:pt x="593939" y="310809"/>
                </a:lnTo>
                <a:lnTo>
                  <a:pt x="600425" y="306545"/>
                </a:lnTo>
                <a:lnTo>
                  <a:pt x="659157" y="306545"/>
                </a:lnTo>
                <a:lnTo>
                  <a:pt x="659157" y="291412"/>
                </a:lnTo>
                <a:lnTo>
                  <a:pt x="658568" y="283424"/>
                </a:lnTo>
                <a:lnTo>
                  <a:pt x="658447" y="281795"/>
                </a:lnTo>
                <a:lnTo>
                  <a:pt x="656319" y="273486"/>
                </a:lnTo>
                <a:lnTo>
                  <a:pt x="654175" y="269252"/>
                </a:lnTo>
                <a:close/>
              </a:path>
              <a:path w="1319529" h="349250">
                <a:moveTo>
                  <a:pt x="659157" y="336091"/>
                </a:moveTo>
                <a:lnTo>
                  <a:pt x="637898" y="336091"/>
                </a:lnTo>
                <a:lnTo>
                  <a:pt x="637898" y="347982"/>
                </a:lnTo>
                <a:lnTo>
                  <a:pt x="659157" y="347982"/>
                </a:lnTo>
                <a:lnTo>
                  <a:pt x="659157" y="336091"/>
                </a:lnTo>
                <a:close/>
              </a:path>
              <a:path w="1319529" h="349250">
                <a:moveTo>
                  <a:pt x="659157" y="306545"/>
                </a:moveTo>
                <a:lnTo>
                  <a:pt x="636637" y="306545"/>
                </a:lnTo>
                <a:lnTo>
                  <a:pt x="636637" y="317715"/>
                </a:lnTo>
                <a:lnTo>
                  <a:pt x="634835" y="322519"/>
                </a:lnTo>
                <a:lnTo>
                  <a:pt x="631712" y="326242"/>
                </a:lnTo>
                <a:lnTo>
                  <a:pt x="627269" y="328885"/>
                </a:lnTo>
                <a:lnTo>
                  <a:pt x="622842" y="331467"/>
                </a:lnTo>
                <a:lnTo>
                  <a:pt x="622707" y="331467"/>
                </a:lnTo>
                <a:lnTo>
                  <a:pt x="617960" y="332668"/>
                </a:lnTo>
                <a:lnTo>
                  <a:pt x="659157" y="332668"/>
                </a:lnTo>
                <a:lnTo>
                  <a:pt x="659157" y="306545"/>
                </a:lnTo>
                <a:close/>
              </a:path>
              <a:path w="1319529" h="349250">
                <a:moveTo>
                  <a:pt x="615378" y="250515"/>
                </a:moveTo>
                <a:lnTo>
                  <a:pt x="607451" y="250515"/>
                </a:lnTo>
                <a:lnTo>
                  <a:pt x="599944" y="251536"/>
                </a:lnTo>
                <a:lnTo>
                  <a:pt x="585772" y="255620"/>
                </a:lnTo>
                <a:lnTo>
                  <a:pt x="579706" y="258562"/>
                </a:lnTo>
                <a:lnTo>
                  <a:pt x="574662" y="262406"/>
                </a:lnTo>
                <a:lnTo>
                  <a:pt x="583490" y="278800"/>
                </a:lnTo>
                <a:lnTo>
                  <a:pt x="587093" y="275798"/>
                </a:lnTo>
                <a:lnTo>
                  <a:pt x="591421" y="273486"/>
                </a:lnTo>
                <a:lnTo>
                  <a:pt x="601926" y="270093"/>
                </a:lnTo>
                <a:lnTo>
                  <a:pt x="607271" y="269252"/>
                </a:lnTo>
                <a:lnTo>
                  <a:pt x="654175" y="269252"/>
                </a:lnTo>
                <a:lnTo>
                  <a:pt x="652772" y="266482"/>
                </a:lnTo>
                <a:lnTo>
                  <a:pt x="647807" y="260784"/>
                </a:lnTo>
                <a:lnTo>
                  <a:pt x="641591" y="256292"/>
                </a:lnTo>
                <a:lnTo>
                  <a:pt x="634115" y="253083"/>
                </a:lnTo>
                <a:lnTo>
                  <a:pt x="625377" y="251157"/>
                </a:lnTo>
                <a:lnTo>
                  <a:pt x="615378" y="250515"/>
                </a:lnTo>
                <a:close/>
              </a:path>
              <a:path w="1319529" h="349250">
                <a:moveTo>
                  <a:pt x="694046" y="251596"/>
                </a:moveTo>
                <a:lnTo>
                  <a:pt x="670625" y="251596"/>
                </a:lnTo>
                <a:lnTo>
                  <a:pt x="711882" y="347802"/>
                </a:lnTo>
                <a:lnTo>
                  <a:pt x="735122" y="347802"/>
                </a:lnTo>
                <a:lnTo>
                  <a:pt x="745784" y="322939"/>
                </a:lnTo>
                <a:lnTo>
                  <a:pt x="723952" y="322939"/>
                </a:lnTo>
                <a:lnTo>
                  <a:pt x="694046" y="251596"/>
                </a:lnTo>
                <a:close/>
              </a:path>
              <a:path w="1319529" h="349250">
                <a:moveTo>
                  <a:pt x="776379" y="251596"/>
                </a:moveTo>
                <a:lnTo>
                  <a:pt x="754760" y="251596"/>
                </a:lnTo>
                <a:lnTo>
                  <a:pt x="723952" y="322939"/>
                </a:lnTo>
                <a:lnTo>
                  <a:pt x="745784" y="322939"/>
                </a:lnTo>
                <a:lnTo>
                  <a:pt x="776379" y="251596"/>
                </a:lnTo>
                <a:close/>
              </a:path>
              <a:path w="1319529" h="349250">
                <a:moveTo>
                  <a:pt x="829612" y="250515"/>
                </a:moveTo>
                <a:lnTo>
                  <a:pt x="790517" y="266910"/>
                </a:lnTo>
                <a:lnTo>
                  <a:pt x="786296" y="274296"/>
                </a:lnTo>
                <a:lnTo>
                  <a:pt x="786193" y="274477"/>
                </a:lnTo>
                <a:lnTo>
                  <a:pt x="783499" y="280106"/>
                </a:lnTo>
                <a:lnTo>
                  <a:pt x="783435" y="280242"/>
                </a:lnTo>
                <a:lnTo>
                  <a:pt x="781464" y="286367"/>
                </a:lnTo>
                <a:lnTo>
                  <a:pt x="780282" y="292853"/>
                </a:lnTo>
                <a:lnTo>
                  <a:pt x="779888" y="299699"/>
                </a:lnTo>
                <a:lnTo>
                  <a:pt x="780293" y="306635"/>
                </a:lnTo>
                <a:lnTo>
                  <a:pt x="805110" y="342757"/>
                </a:lnTo>
                <a:lnTo>
                  <a:pt x="833035" y="349063"/>
                </a:lnTo>
                <a:lnTo>
                  <a:pt x="841322" y="349063"/>
                </a:lnTo>
                <a:lnTo>
                  <a:pt x="848769" y="347741"/>
                </a:lnTo>
                <a:lnTo>
                  <a:pt x="861981" y="342457"/>
                </a:lnTo>
                <a:lnTo>
                  <a:pt x="867445" y="338553"/>
                </a:lnTo>
                <a:lnTo>
                  <a:pt x="871769" y="333389"/>
                </a:lnTo>
                <a:lnTo>
                  <a:pt x="868791" y="329966"/>
                </a:lnTo>
                <a:lnTo>
                  <a:pt x="825288" y="329966"/>
                </a:lnTo>
                <a:lnTo>
                  <a:pt x="818322" y="327924"/>
                </a:lnTo>
                <a:lnTo>
                  <a:pt x="812677" y="323840"/>
                </a:lnTo>
                <a:lnTo>
                  <a:pt x="807152" y="319637"/>
                </a:lnTo>
                <a:lnTo>
                  <a:pt x="803729" y="313992"/>
                </a:lnTo>
                <a:lnTo>
                  <a:pt x="802408" y="306905"/>
                </a:lnTo>
                <a:lnTo>
                  <a:pt x="877895" y="306905"/>
                </a:lnTo>
                <a:lnTo>
                  <a:pt x="878135" y="304023"/>
                </a:lnTo>
                <a:lnTo>
                  <a:pt x="878225" y="299699"/>
                </a:lnTo>
                <a:lnTo>
                  <a:pt x="877861" y="293078"/>
                </a:lnTo>
                <a:lnTo>
                  <a:pt x="877663" y="291952"/>
                </a:lnTo>
                <a:lnTo>
                  <a:pt x="802228" y="291952"/>
                </a:lnTo>
                <a:lnTo>
                  <a:pt x="803290" y="284986"/>
                </a:lnTo>
                <a:lnTo>
                  <a:pt x="806247" y="279341"/>
                </a:lnTo>
                <a:lnTo>
                  <a:pt x="811857" y="274477"/>
                </a:lnTo>
                <a:lnTo>
                  <a:pt x="816280" y="270693"/>
                </a:lnTo>
                <a:lnTo>
                  <a:pt x="822406" y="268531"/>
                </a:lnTo>
                <a:lnTo>
                  <a:pt x="868838" y="268531"/>
                </a:lnTo>
                <a:lnTo>
                  <a:pt x="867963" y="266910"/>
                </a:lnTo>
                <a:lnTo>
                  <a:pt x="836447" y="250909"/>
                </a:lnTo>
                <a:lnTo>
                  <a:pt x="829612" y="250515"/>
                </a:lnTo>
                <a:close/>
              </a:path>
              <a:path w="1319529" h="349250">
                <a:moveTo>
                  <a:pt x="859803" y="319637"/>
                </a:moveTo>
                <a:lnTo>
                  <a:pt x="859554" y="319637"/>
                </a:lnTo>
                <a:lnTo>
                  <a:pt x="854215" y="324088"/>
                </a:lnTo>
                <a:lnTo>
                  <a:pt x="848033" y="327353"/>
                </a:lnTo>
                <a:lnTo>
                  <a:pt x="841153" y="329313"/>
                </a:lnTo>
                <a:lnTo>
                  <a:pt x="833575" y="329966"/>
                </a:lnTo>
                <a:lnTo>
                  <a:pt x="868791" y="329966"/>
                </a:lnTo>
                <a:lnTo>
                  <a:pt x="859803" y="319637"/>
                </a:lnTo>
                <a:close/>
              </a:path>
              <a:path w="1319529" h="349250">
                <a:moveTo>
                  <a:pt x="868838" y="268531"/>
                </a:moveTo>
                <a:lnTo>
                  <a:pt x="836938" y="268531"/>
                </a:lnTo>
                <a:lnTo>
                  <a:pt x="843064" y="270693"/>
                </a:lnTo>
                <a:lnTo>
                  <a:pt x="852913" y="279341"/>
                </a:lnTo>
                <a:lnTo>
                  <a:pt x="855855" y="284986"/>
                </a:lnTo>
                <a:lnTo>
                  <a:pt x="856816" y="291952"/>
                </a:lnTo>
                <a:lnTo>
                  <a:pt x="877663" y="291952"/>
                </a:lnTo>
                <a:lnTo>
                  <a:pt x="876679" y="286367"/>
                </a:lnTo>
                <a:lnTo>
                  <a:pt x="874751" y="280242"/>
                </a:lnTo>
                <a:lnTo>
                  <a:pt x="874708" y="280106"/>
                </a:lnTo>
                <a:lnTo>
                  <a:pt x="872035" y="274477"/>
                </a:lnTo>
                <a:lnTo>
                  <a:pt x="868838" y="268531"/>
                </a:lnTo>
                <a:close/>
              </a:path>
              <a:path w="1319529" h="349250">
                <a:moveTo>
                  <a:pt x="922407" y="214123"/>
                </a:moveTo>
                <a:lnTo>
                  <a:pt x="899887" y="214123"/>
                </a:lnTo>
                <a:lnTo>
                  <a:pt x="899887" y="347802"/>
                </a:lnTo>
                <a:lnTo>
                  <a:pt x="922407" y="347802"/>
                </a:lnTo>
                <a:lnTo>
                  <a:pt x="922407" y="2141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10298640" y="10278032"/>
            <a:ext cx="1066800" cy="135890"/>
          </a:xfrm>
          <a:custGeom>
            <a:avLst/>
            <a:gdLst/>
            <a:ahLst/>
            <a:cxnLst/>
            <a:rect l="l" t="t" r="r" b="b"/>
            <a:pathLst>
              <a:path w="1066800" h="135890">
                <a:moveTo>
                  <a:pt x="67920" y="5765"/>
                </a:moveTo>
                <a:lnTo>
                  <a:pt x="25819" y="18792"/>
                </a:lnTo>
                <a:lnTo>
                  <a:pt x="8951" y="37293"/>
                </a:lnTo>
                <a:lnTo>
                  <a:pt x="8827" y="37473"/>
                </a:lnTo>
                <a:lnTo>
                  <a:pt x="5051" y="44916"/>
                </a:lnTo>
                <a:lnTo>
                  <a:pt x="4965" y="45084"/>
                </a:lnTo>
                <a:lnTo>
                  <a:pt x="2253" y="53012"/>
                </a:lnTo>
                <a:lnTo>
                  <a:pt x="2206" y="53147"/>
                </a:lnTo>
                <a:lnTo>
                  <a:pt x="551" y="61659"/>
                </a:lnTo>
                <a:lnTo>
                  <a:pt x="0" y="70622"/>
                </a:lnTo>
                <a:lnTo>
                  <a:pt x="516" y="79030"/>
                </a:lnTo>
                <a:lnTo>
                  <a:pt x="19322" y="117148"/>
                </a:lnTo>
                <a:lnTo>
                  <a:pt x="58518" y="134962"/>
                </a:lnTo>
                <a:lnTo>
                  <a:pt x="67920" y="135480"/>
                </a:lnTo>
                <a:lnTo>
                  <a:pt x="77322" y="134962"/>
                </a:lnTo>
                <a:lnTo>
                  <a:pt x="116518" y="117148"/>
                </a:lnTo>
                <a:lnTo>
                  <a:pt x="118533" y="114941"/>
                </a:lnTo>
                <a:lnTo>
                  <a:pt x="59512" y="114941"/>
                </a:lnTo>
                <a:lnTo>
                  <a:pt x="51946" y="113080"/>
                </a:lnTo>
                <a:lnTo>
                  <a:pt x="23600" y="79030"/>
                </a:lnTo>
                <a:lnTo>
                  <a:pt x="23600" y="62215"/>
                </a:lnTo>
                <a:lnTo>
                  <a:pt x="25522" y="54648"/>
                </a:lnTo>
                <a:lnTo>
                  <a:pt x="29366" y="47922"/>
                </a:lnTo>
                <a:lnTo>
                  <a:pt x="33209" y="41076"/>
                </a:lnTo>
                <a:lnTo>
                  <a:pt x="38494" y="35791"/>
                </a:lnTo>
                <a:lnTo>
                  <a:pt x="45220" y="32068"/>
                </a:lnTo>
                <a:lnTo>
                  <a:pt x="51946" y="28225"/>
                </a:lnTo>
                <a:lnTo>
                  <a:pt x="59512" y="26303"/>
                </a:lnTo>
                <a:lnTo>
                  <a:pt x="118502" y="26303"/>
                </a:lnTo>
                <a:lnTo>
                  <a:pt x="116559" y="24186"/>
                </a:lnTo>
                <a:lnTo>
                  <a:pt x="77322" y="6294"/>
                </a:lnTo>
                <a:lnTo>
                  <a:pt x="67920" y="5765"/>
                </a:lnTo>
                <a:close/>
              </a:path>
              <a:path w="1066800" h="135890">
                <a:moveTo>
                  <a:pt x="118502" y="26303"/>
                </a:moveTo>
                <a:lnTo>
                  <a:pt x="76327" y="26303"/>
                </a:lnTo>
                <a:lnTo>
                  <a:pt x="83894" y="28225"/>
                </a:lnTo>
                <a:lnTo>
                  <a:pt x="90620" y="32068"/>
                </a:lnTo>
                <a:lnTo>
                  <a:pt x="97346" y="35791"/>
                </a:lnTo>
                <a:lnTo>
                  <a:pt x="102631" y="41076"/>
                </a:lnTo>
                <a:lnTo>
                  <a:pt x="106474" y="47922"/>
                </a:lnTo>
                <a:lnTo>
                  <a:pt x="110317" y="54648"/>
                </a:lnTo>
                <a:lnTo>
                  <a:pt x="112239" y="62215"/>
                </a:lnTo>
                <a:lnTo>
                  <a:pt x="112239" y="79030"/>
                </a:lnTo>
                <a:lnTo>
                  <a:pt x="83894" y="113080"/>
                </a:lnTo>
                <a:lnTo>
                  <a:pt x="76327" y="114941"/>
                </a:lnTo>
                <a:lnTo>
                  <a:pt x="118533" y="114941"/>
                </a:lnTo>
                <a:lnTo>
                  <a:pt x="135288" y="79664"/>
                </a:lnTo>
                <a:lnTo>
                  <a:pt x="135840" y="70622"/>
                </a:lnTo>
                <a:lnTo>
                  <a:pt x="135327" y="62215"/>
                </a:lnTo>
                <a:lnTo>
                  <a:pt x="135293" y="61659"/>
                </a:lnTo>
                <a:lnTo>
                  <a:pt x="133659" y="53147"/>
                </a:lnTo>
                <a:lnTo>
                  <a:pt x="133633" y="53012"/>
                </a:lnTo>
                <a:lnTo>
                  <a:pt x="130932" y="45084"/>
                </a:lnTo>
                <a:lnTo>
                  <a:pt x="130874" y="44916"/>
                </a:lnTo>
                <a:lnTo>
                  <a:pt x="127103" y="37473"/>
                </a:lnTo>
                <a:lnTo>
                  <a:pt x="127012" y="37293"/>
                </a:lnTo>
                <a:lnTo>
                  <a:pt x="122252" y="30413"/>
                </a:lnTo>
                <a:lnTo>
                  <a:pt x="118502" y="26303"/>
                </a:lnTo>
                <a:close/>
              </a:path>
              <a:path w="1066800" h="135890">
                <a:moveTo>
                  <a:pt x="232189" y="37473"/>
                </a:moveTo>
                <a:lnTo>
                  <a:pt x="151657" y="37473"/>
                </a:lnTo>
                <a:lnTo>
                  <a:pt x="151657" y="55489"/>
                </a:lnTo>
                <a:lnTo>
                  <a:pt x="203363" y="55489"/>
                </a:lnTo>
                <a:lnTo>
                  <a:pt x="150576" y="119445"/>
                </a:lnTo>
                <a:lnTo>
                  <a:pt x="150576" y="133678"/>
                </a:lnTo>
                <a:lnTo>
                  <a:pt x="233630" y="133678"/>
                </a:lnTo>
                <a:lnTo>
                  <a:pt x="233630" y="115662"/>
                </a:lnTo>
                <a:lnTo>
                  <a:pt x="179222" y="115662"/>
                </a:lnTo>
                <a:lnTo>
                  <a:pt x="232189" y="51705"/>
                </a:lnTo>
                <a:lnTo>
                  <a:pt x="232189" y="37473"/>
                </a:lnTo>
                <a:close/>
              </a:path>
              <a:path w="1066800" h="135890">
                <a:moveTo>
                  <a:pt x="296220" y="36392"/>
                </a:moveTo>
                <a:lnTo>
                  <a:pt x="255984" y="52726"/>
                </a:lnTo>
                <a:lnTo>
                  <a:pt x="245055" y="85575"/>
                </a:lnTo>
                <a:lnTo>
                  <a:pt x="245460" y="92512"/>
                </a:lnTo>
                <a:lnTo>
                  <a:pt x="269917" y="128634"/>
                </a:lnTo>
                <a:lnTo>
                  <a:pt x="296220" y="134939"/>
                </a:lnTo>
                <a:lnTo>
                  <a:pt x="303415" y="134545"/>
                </a:lnTo>
                <a:lnTo>
                  <a:pt x="338285" y="115662"/>
                </a:lnTo>
                <a:lnTo>
                  <a:pt x="287933" y="115662"/>
                </a:lnTo>
                <a:lnTo>
                  <a:pt x="281087" y="112900"/>
                </a:lnTo>
                <a:lnTo>
                  <a:pt x="275682" y="107375"/>
                </a:lnTo>
                <a:lnTo>
                  <a:pt x="270397" y="101850"/>
                </a:lnTo>
                <a:lnTo>
                  <a:pt x="267755" y="94583"/>
                </a:lnTo>
                <a:lnTo>
                  <a:pt x="267755" y="76567"/>
                </a:lnTo>
                <a:lnTo>
                  <a:pt x="270397" y="69301"/>
                </a:lnTo>
                <a:lnTo>
                  <a:pt x="275682" y="63776"/>
                </a:lnTo>
                <a:lnTo>
                  <a:pt x="281087" y="58251"/>
                </a:lnTo>
                <a:lnTo>
                  <a:pt x="287933" y="55489"/>
                </a:lnTo>
                <a:lnTo>
                  <a:pt x="338180" y="55489"/>
                </a:lnTo>
                <a:lnTo>
                  <a:pt x="336576" y="52726"/>
                </a:lnTo>
                <a:lnTo>
                  <a:pt x="303415" y="36786"/>
                </a:lnTo>
                <a:lnTo>
                  <a:pt x="296220" y="36392"/>
                </a:lnTo>
                <a:close/>
              </a:path>
              <a:path w="1066800" h="135890">
                <a:moveTo>
                  <a:pt x="338180" y="55489"/>
                </a:moveTo>
                <a:lnTo>
                  <a:pt x="304507" y="55489"/>
                </a:lnTo>
                <a:lnTo>
                  <a:pt x="311354" y="58251"/>
                </a:lnTo>
                <a:lnTo>
                  <a:pt x="322163" y="69301"/>
                </a:lnTo>
                <a:lnTo>
                  <a:pt x="324866" y="76567"/>
                </a:lnTo>
                <a:lnTo>
                  <a:pt x="324866" y="94583"/>
                </a:lnTo>
                <a:lnTo>
                  <a:pt x="322163" y="101850"/>
                </a:lnTo>
                <a:lnTo>
                  <a:pt x="311354" y="112900"/>
                </a:lnTo>
                <a:lnTo>
                  <a:pt x="304507" y="115662"/>
                </a:lnTo>
                <a:lnTo>
                  <a:pt x="338285" y="115662"/>
                </a:lnTo>
                <a:lnTo>
                  <a:pt x="347566" y="85575"/>
                </a:lnTo>
                <a:lnTo>
                  <a:pt x="347149" y="78650"/>
                </a:lnTo>
                <a:lnTo>
                  <a:pt x="345899" y="72108"/>
                </a:lnTo>
                <a:lnTo>
                  <a:pt x="343816" y="65949"/>
                </a:lnTo>
                <a:lnTo>
                  <a:pt x="340900" y="60173"/>
                </a:lnTo>
                <a:lnTo>
                  <a:pt x="338180" y="55489"/>
                </a:lnTo>
                <a:close/>
              </a:path>
              <a:path w="1066800" h="135890">
                <a:moveTo>
                  <a:pt x="390539" y="37533"/>
                </a:moveTo>
                <a:lnTo>
                  <a:pt x="369100" y="37533"/>
                </a:lnTo>
                <a:lnTo>
                  <a:pt x="369100" y="133678"/>
                </a:lnTo>
                <a:lnTo>
                  <a:pt x="391620" y="133678"/>
                </a:lnTo>
                <a:lnTo>
                  <a:pt x="391620" y="75667"/>
                </a:lnTo>
                <a:lnTo>
                  <a:pt x="393948" y="68742"/>
                </a:lnTo>
                <a:lnTo>
                  <a:pt x="394023" y="68520"/>
                </a:lnTo>
                <a:lnTo>
                  <a:pt x="398827" y="63596"/>
                </a:lnTo>
                <a:lnTo>
                  <a:pt x="403631" y="58551"/>
                </a:lnTo>
                <a:lnTo>
                  <a:pt x="410177" y="56029"/>
                </a:lnTo>
                <a:lnTo>
                  <a:pt x="459130" y="56029"/>
                </a:lnTo>
                <a:lnTo>
                  <a:pt x="457683" y="52978"/>
                </a:lnTo>
                <a:lnTo>
                  <a:pt x="455201" y="49904"/>
                </a:lnTo>
                <a:lnTo>
                  <a:pt x="390539" y="49904"/>
                </a:lnTo>
                <a:lnTo>
                  <a:pt x="390539" y="37533"/>
                </a:lnTo>
                <a:close/>
              </a:path>
              <a:path w="1066800" h="135890">
                <a:moveTo>
                  <a:pt x="459130" y="56029"/>
                </a:moveTo>
                <a:lnTo>
                  <a:pt x="425791" y="56029"/>
                </a:lnTo>
                <a:lnTo>
                  <a:pt x="431436" y="58191"/>
                </a:lnTo>
                <a:lnTo>
                  <a:pt x="435399" y="62515"/>
                </a:lnTo>
                <a:lnTo>
                  <a:pt x="439363" y="66719"/>
                </a:lnTo>
                <a:lnTo>
                  <a:pt x="441344" y="73024"/>
                </a:lnTo>
                <a:lnTo>
                  <a:pt x="441344" y="133678"/>
                </a:lnTo>
                <a:lnTo>
                  <a:pt x="463864" y="133678"/>
                </a:lnTo>
                <a:lnTo>
                  <a:pt x="463864" y="78549"/>
                </a:lnTo>
                <a:lnTo>
                  <a:pt x="463178" y="68742"/>
                </a:lnTo>
                <a:lnTo>
                  <a:pt x="461117" y="60218"/>
                </a:lnTo>
                <a:lnTo>
                  <a:pt x="459130" y="56029"/>
                </a:lnTo>
                <a:close/>
              </a:path>
              <a:path w="1066800" h="135890">
                <a:moveTo>
                  <a:pt x="423689" y="36392"/>
                </a:moveTo>
                <a:lnTo>
                  <a:pt x="416603" y="36392"/>
                </a:lnTo>
                <a:lnTo>
                  <a:pt x="410237" y="37533"/>
                </a:lnTo>
                <a:lnTo>
                  <a:pt x="398947" y="42097"/>
                </a:lnTo>
                <a:lnTo>
                  <a:pt x="394263" y="45460"/>
                </a:lnTo>
                <a:lnTo>
                  <a:pt x="390539" y="49904"/>
                </a:lnTo>
                <a:lnTo>
                  <a:pt x="455201" y="49904"/>
                </a:lnTo>
                <a:lnTo>
                  <a:pt x="423689" y="36392"/>
                </a:lnTo>
                <a:close/>
              </a:path>
              <a:path w="1066800" h="135890">
                <a:moveTo>
                  <a:pt x="593388" y="27384"/>
                </a:moveTo>
                <a:lnTo>
                  <a:pt x="569967" y="27384"/>
                </a:lnTo>
                <a:lnTo>
                  <a:pt x="569967" y="133678"/>
                </a:lnTo>
                <a:lnTo>
                  <a:pt x="593388" y="133678"/>
                </a:lnTo>
                <a:lnTo>
                  <a:pt x="593388" y="27384"/>
                </a:lnTo>
                <a:close/>
              </a:path>
              <a:path w="1066800" h="135890">
                <a:moveTo>
                  <a:pt x="635185" y="7566"/>
                </a:moveTo>
                <a:lnTo>
                  <a:pt x="528170" y="7566"/>
                </a:lnTo>
                <a:lnTo>
                  <a:pt x="528170" y="27384"/>
                </a:lnTo>
                <a:lnTo>
                  <a:pt x="635185" y="27384"/>
                </a:lnTo>
                <a:lnTo>
                  <a:pt x="635185" y="7566"/>
                </a:lnTo>
                <a:close/>
              </a:path>
              <a:path w="1066800" h="135890">
                <a:moveTo>
                  <a:pt x="669752" y="37473"/>
                </a:moveTo>
                <a:lnTo>
                  <a:pt x="648313" y="37473"/>
                </a:lnTo>
                <a:lnTo>
                  <a:pt x="648313" y="133678"/>
                </a:lnTo>
                <a:lnTo>
                  <a:pt x="670833" y="133678"/>
                </a:lnTo>
                <a:lnTo>
                  <a:pt x="670833" y="77408"/>
                </a:lnTo>
                <a:lnTo>
                  <a:pt x="673295" y="70082"/>
                </a:lnTo>
                <a:lnTo>
                  <a:pt x="678219" y="65037"/>
                </a:lnTo>
                <a:lnTo>
                  <a:pt x="683144" y="59873"/>
                </a:lnTo>
                <a:lnTo>
                  <a:pt x="689990" y="57290"/>
                </a:lnTo>
                <a:lnTo>
                  <a:pt x="703982" y="57290"/>
                </a:lnTo>
                <a:lnTo>
                  <a:pt x="703982" y="51525"/>
                </a:lnTo>
                <a:lnTo>
                  <a:pt x="669752" y="51525"/>
                </a:lnTo>
                <a:lnTo>
                  <a:pt x="669752" y="37473"/>
                </a:lnTo>
                <a:close/>
              </a:path>
              <a:path w="1066800" h="135890">
                <a:moveTo>
                  <a:pt x="703982" y="57290"/>
                </a:moveTo>
                <a:lnTo>
                  <a:pt x="700319" y="57290"/>
                </a:lnTo>
                <a:lnTo>
                  <a:pt x="702061" y="57470"/>
                </a:lnTo>
                <a:lnTo>
                  <a:pt x="703982" y="57831"/>
                </a:lnTo>
                <a:lnTo>
                  <a:pt x="703982" y="57290"/>
                </a:lnTo>
                <a:close/>
              </a:path>
              <a:path w="1066800" h="135890">
                <a:moveTo>
                  <a:pt x="703982" y="36392"/>
                </a:moveTo>
                <a:lnTo>
                  <a:pt x="692655" y="37338"/>
                </a:lnTo>
                <a:lnTo>
                  <a:pt x="683174" y="40175"/>
                </a:lnTo>
                <a:lnTo>
                  <a:pt x="675539" y="44904"/>
                </a:lnTo>
                <a:lnTo>
                  <a:pt x="669752" y="51525"/>
                </a:lnTo>
                <a:lnTo>
                  <a:pt x="703982" y="51525"/>
                </a:lnTo>
                <a:lnTo>
                  <a:pt x="703982" y="36392"/>
                </a:lnTo>
                <a:close/>
              </a:path>
              <a:path w="1066800" h="135890">
                <a:moveTo>
                  <a:pt x="798108" y="55128"/>
                </a:moveTo>
                <a:lnTo>
                  <a:pt x="764536" y="55128"/>
                </a:lnTo>
                <a:lnTo>
                  <a:pt x="770481" y="56930"/>
                </a:lnTo>
                <a:lnTo>
                  <a:pt x="774444" y="60533"/>
                </a:lnTo>
                <a:lnTo>
                  <a:pt x="778528" y="64136"/>
                </a:lnTo>
                <a:lnTo>
                  <a:pt x="780570" y="69301"/>
                </a:lnTo>
                <a:lnTo>
                  <a:pt x="780570" y="77468"/>
                </a:lnTo>
                <a:lnTo>
                  <a:pt x="755708" y="77468"/>
                </a:lnTo>
                <a:lnTo>
                  <a:pt x="746035" y="77964"/>
                </a:lnTo>
                <a:lnTo>
                  <a:pt x="715712" y="97466"/>
                </a:lnTo>
                <a:lnTo>
                  <a:pt x="715712" y="111638"/>
                </a:lnTo>
                <a:lnTo>
                  <a:pt x="738322" y="133858"/>
                </a:lnTo>
                <a:lnTo>
                  <a:pt x="738683" y="133858"/>
                </a:lnTo>
                <a:lnTo>
                  <a:pt x="744358" y="134939"/>
                </a:lnTo>
                <a:lnTo>
                  <a:pt x="758770" y="134939"/>
                </a:lnTo>
                <a:lnTo>
                  <a:pt x="764896" y="133858"/>
                </a:lnTo>
                <a:lnTo>
                  <a:pt x="769940" y="131696"/>
                </a:lnTo>
                <a:lnTo>
                  <a:pt x="775105" y="129414"/>
                </a:lnTo>
                <a:lnTo>
                  <a:pt x="779068" y="126171"/>
                </a:lnTo>
                <a:lnTo>
                  <a:pt x="781831" y="121968"/>
                </a:lnTo>
                <a:lnTo>
                  <a:pt x="803090" y="121968"/>
                </a:lnTo>
                <a:lnTo>
                  <a:pt x="803090" y="118545"/>
                </a:lnTo>
                <a:lnTo>
                  <a:pt x="750483" y="118545"/>
                </a:lnTo>
                <a:lnTo>
                  <a:pt x="745979" y="117344"/>
                </a:lnTo>
                <a:lnTo>
                  <a:pt x="739493" y="112539"/>
                </a:lnTo>
                <a:lnTo>
                  <a:pt x="737872" y="109296"/>
                </a:lnTo>
                <a:lnTo>
                  <a:pt x="737872" y="96685"/>
                </a:lnTo>
                <a:lnTo>
                  <a:pt x="744358" y="92421"/>
                </a:lnTo>
                <a:lnTo>
                  <a:pt x="803090" y="92421"/>
                </a:lnTo>
                <a:lnTo>
                  <a:pt x="803090" y="77288"/>
                </a:lnTo>
                <a:lnTo>
                  <a:pt x="802501" y="69301"/>
                </a:lnTo>
                <a:lnTo>
                  <a:pt x="802380" y="67672"/>
                </a:lnTo>
                <a:lnTo>
                  <a:pt x="800252" y="59362"/>
                </a:lnTo>
                <a:lnTo>
                  <a:pt x="798108" y="55128"/>
                </a:lnTo>
                <a:close/>
              </a:path>
              <a:path w="1066800" h="135890">
                <a:moveTo>
                  <a:pt x="803090" y="121968"/>
                </a:moveTo>
                <a:lnTo>
                  <a:pt x="781831" y="121968"/>
                </a:lnTo>
                <a:lnTo>
                  <a:pt x="781831" y="133858"/>
                </a:lnTo>
                <a:lnTo>
                  <a:pt x="803090" y="133858"/>
                </a:lnTo>
                <a:lnTo>
                  <a:pt x="803090" y="121968"/>
                </a:lnTo>
                <a:close/>
              </a:path>
              <a:path w="1066800" h="135890">
                <a:moveTo>
                  <a:pt x="803090" y="92421"/>
                </a:moveTo>
                <a:lnTo>
                  <a:pt x="780570" y="92421"/>
                </a:lnTo>
                <a:lnTo>
                  <a:pt x="780570" y="103591"/>
                </a:lnTo>
                <a:lnTo>
                  <a:pt x="778768" y="108396"/>
                </a:lnTo>
                <a:lnTo>
                  <a:pt x="775645" y="112119"/>
                </a:lnTo>
                <a:lnTo>
                  <a:pt x="771201" y="114761"/>
                </a:lnTo>
                <a:lnTo>
                  <a:pt x="766775" y="117344"/>
                </a:lnTo>
                <a:lnTo>
                  <a:pt x="766640" y="117344"/>
                </a:lnTo>
                <a:lnTo>
                  <a:pt x="761893" y="118545"/>
                </a:lnTo>
                <a:lnTo>
                  <a:pt x="803090" y="118545"/>
                </a:lnTo>
                <a:lnTo>
                  <a:pt x="803090" y="92421"/>
                </a:lnTo>
                <a:close/>
              </a:path>
              <a:path w="1066800" h="135890">
                <a:moveTo>
                  <a:pt x="759311" y="36392"/>
                </a:moveTo>
                <a:lnTo>
                  <a:pt x="751384" y="36392"/>
                </a:lnTo>
                <a:lnTo>
                  <a:pt x="743877" y="37413"/>
                </a:lnTo>
                <a:lnTo>
                  <a:pt x="729705" y="41496"/>
                </a:lnTo>
                <a:lnTo>
                  <a:pt x="723639" y="44439"/>
                </a:lnTo>
                <a:lnTo>
                  <a:pt x="718595" y="48282"/>
                </a:lnTo>
                <a:lnTo>
                  <a:pt x="727423" y="64677"/>
                </a:lnTo>
                <a:lnTo>
                  <a:pt x="731026" y="61674"/>
                </a:lnTo>
                <a:lnTo>
                  <a:pt x="735353" y="59362"/>
                </a:lnTo>
                <a:lnTo>
                  <a:pt x="745859" y="55969"/>
                </a:lnTo>
                <a:lnTo>
                  <a:pt x="751204" y="55128"/>
                </a:lnTo>
                <a:lnTo>
                  <a:pt x="798108" y="55128"/>
                </a:lnTo>
                <a:lnTo>
                  <a:pt x="796705" y="52358"/>
                </a:lnTo>
                <a:lnTo>
                  <a:pt x="791740" y="46661"/>
                </a:lnTo>
                <a:lnTo>
                  <a:pt x="785524" y="42168"/>
                </a:lnTo>
                <a:lnTo>
                  <a:pt x="778047" y="38959"/>
                </a:lnTo>
                <a:lnTo>
                  <a:pt x="769310" y="37034"/>
                </a:lnTo>
                <a:lnTo>
                  <a:pt x="759311" y="36392"/>
                </a:lnTo>
                <a:close/>
              </a:path>
              <a:path w="1066800" h="135890">
                <a:moveTo>
                  <a:pt x="837979" y="37473"/>
                </a:moveTo>
                <a:lnTo>
                  <a:pt x="814558" y="37473"/>
                </a:lnTo>
                <a:lnTo>
                  <a:pt x="855815" y="133678"/>
                </a:lnTo>
                <a:lnTo>
                  <a:pt x="879055" y="133678"/>
                </a:lnTo>
                <a:lnTo>
                  <a:pt x="889717" y="108816"/>
                </a:lnTo>
                <a:lnTo>
                  <a:pt x="867885" y="108816"/>
                </a:lnTo>
                <a:lnTo>
                  <a:pt x="837979" y="37473"/>
                </a:lnTo>
                <a:close/>
              </a:path>
              <a:path w="1066800" h="135890">
                <a:moveTo>
                  <a:pt x="920312" y="37473"/>
                </a:moveTo>
                <a:lnTo>
                  <a:pt x="898693" y="37473"/>
                </a:lnTo>
                <a:lnTo>
                  <a:pt x="867885" y="108816"/>
                </a:lnTo>
                <a:lnTo>
                  <a:pt x="889717" y="108816"/>
                </a:lnTo>
                <a:lnTo>
                  <a:pt x="920312" y="37473"/>
                </a:lnTo>
                <a:close/>
              </a:path>
              <a:path w="1066800" h="135890">
                <a:moveTo>
                  <a:pt x="973545" y="36392"/>
                </a:moveTo>
                <a:lnTo>
                  <a:pt x="934450" y="52786"/>
                </a:lnTo>
                <a:lnTo>
                  <a:pt x="930229" y="60173"/>
                </a:lnTo>
                <a:lnTo>
                  <a:pt x="930126" y="60353"/>
                </a:lnTo>
                <a:lnTo>
                  <a:pt x="923821" y="85575"/>
                </a:lnTo>
                <a:lnTo>
                  <a:pt x="924226" y="92512"/>
                </a:lnTo>
                <a:lnTo>
                  <a:pt x="949043" y="128634"/>
                </a:lnTo>
                <a:lnTo>
                  <a:pt x="976968" y="134939"/>
                </a:lnTo>
                <a:lnTo>
                  <a:pt x="985255" y="134939"/>
                </a:lnTo>
                <a:lnTo>
                  <a:pt x="992702" y="133618"/>
                </a:lnTo>
                <a:lnTo>
                  <a:pt x="1005914" y="128333"/>
                </a:lnTo>
                <a:lnTo>
                  <a:pt x="1011378" y="124430"/>
                </a:lnTo>
                <a:lnTo>
                  <a:pt x="1015702" y="119265"/>
                </a:lnTo>
                <a:lnTo>
                  <a:pt x="1012724" y="115842"/>
                </a:lnTo>
                <a:lnTo>
                  <a:pt x="969221" y="115842"/>
                </a:lnTo>
                <a:lnTo>
                  <a:pt x="962255" y="113800"/>
                </a:lnTo>
                <a:lnTo>
                  <a:pt x="956610" y="109717"/>
                </a:lnTo>
                <a:lnTo>
                  <a:pt x="951085" y="105513"/>
                </a:lnTo>
                <a:lnTo>
                  <a:pt x="947662" y="99868"/>
                </a:lnTo>
                <a:lnTo>
                  <a:pt x="946341" y="92782"/>
                </a:lnTo>
                <a:lnTo>
                  <a:pt x="1021828" y="92782"/>
                </a:lnTo>
                <a:lnTo>
                  <a:pt x="1022068" y="89899"/>
                </a:lnTo>
                <a:lnTo>
                  <a:pt x="1022158" y="85575"/>
                </a:lnTo>
                <a:lnTo>
                  <a:pt x="1021794" y="78955"/>
                </a:lnTo>
                <a:lnTo>
                  <a:pt x="1021596" y="77829"/>
                </a:lnTo>
                <a:lnTo>
                  <a:pt x="946161" y="77829"/>
                </a:lnTo>
                <a:lnTo>
                  <a:pt x="947223" y="70862"/>
                </a:lnTo>
                <a:lnTo>
                  <a:pt x="950180" y="65217"/>
                </a:lnTo>
                <a:lnTo>
                  <a:pt x="955790" y="60353"/>
                </a:lnTo>
                <a:lnTo>
                  <a:pt x="960213" y="56570"/>
                </a:lnTo>
                <a:lnTo>
                  <a:pt x="966338" y="54408"/>
                </a:lnTo>
                <a:lnTo>
                  <a:pt x="1012771" y="54408"/>
                </a:lnTo>
                <a:lnTo>
                  <a:pt x="1011896" y="52786"/>
                </a:lnTo>
                <a:lnTo>
                  <a:pt x="980380" y="36786"/>
                </a:lnTo>
                <a:lnTo>
                  <a:pt x="973545" y="36392"/>
                </a:lnTo>
                <a:close/>
              </a:path>
              <a:path w="1066800" h="135890">
                <a:moveTo>
                  <a:pt x="1003736" y="105513"/>
                </a:moveTo>
                <a:lnTo>
                  <a:pt x="1003487" y="105513"/>
                </a:lnTo>
                <a:lnTo>
                  <a:pt x="998148" y="109965"/>
                </a:lnTo>
                <a:lnTo>
                  <a:pt x="991966" y="113230"/>
                </a:lnTo>
                <a:lnTo>
                  <a:pt x="985086" y="115189"/>
                </a:lnTo>
                <a:lnTo>
                  <a:pt x="977508" y="115842"/>
                </a:lnTo>
                <a:lnTo>
                  <a:pt x="1012724" y="115842"/>
                </a:lnTo>
                <a:lnTo>
                  <a:pt x="1003736" y="105513"/>
                </a:lnTo>
                <a:close/>
              </a:path>
              <a:path w="1066800" h="135890">
                <a:moveTo>
                  <a:pt x="1012771" y="54408"/>
                </a:moveTo>
                <a:lnTo>
                  <a:pt x="980871" y="54408"/>
                </a:lnTo>
                <a:lnTo>
                  <a:pt x="986997" y="56570"/>
                </a:lnTo>
                <a:lnTo>
                  <a:pt x="996846" y="65217"/>
                </a:lnTo>
                <a:lnTo>
                  <a:pt x="999788" y="70862"/>
                </a:lnTo>
                <a:lnTo>
                  <a:pt x="1000749" y="77829"/>
                </a:lnTo>
                <a:lnTo>
                  <a:pt x="1021596" y="77829"/>
                </a:lnTo>
                <a:lnTo>
                  <a:pt x="1020612" y="72244"/>
                </a:lnTo>
                <a:lnTo>
                  <a:pt x="1018684" y="66118"/>
                </a:lnTo>
                <a:lnTo>
                  <a:pt x="1018641" y="65983"/>
                </a:lnTo>
                <a:lnTo>
                  <a:pt x="1015968" y="60353"/>
                </a:lnTo>
                <a:lnTo>
                  <a:pt x="1012771" y="54408"/>
                </a:lnTo>
                <a:close/>
              </a:path>
              <a:path w="1066800" h="135890">
                <a:moveTo>
                  <a:pt x="1066340" y="0"/>
                </a:moveTo>
                <a:lnTo>
                  <a:pt x="1043820" y="0"/>
                </a:lnTo>
                <a:lnTo>
                  <a:pt x="1043820" y="133678"/>
                </a:lnTo>
                <a:lnTo>
                  <a:pt x="1066340" y="133678"/>
                </a:lnTo>
                <a:lnTo>
                  <a:pt x="10663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11884264" y="10272627"/>
            <a:ext cx="879475" cy="175895"/>
          </a:xfrm>
          <a:custGeom>
            <a:avLst/>
            <a:gdLst/>
            <a:ahLst/>
            <a:cxnLst/>
            <a:rect l="l" t="t" r="r" b="b"/>
            <a:pathLst>
              <a:path w="879475" h="175895">
                <a:moveTo>
                  <a:pt x="67559" y="11169"/>
                </a:moveTo>
                <a:lnTo>
                  <a:pt x="25717" y="24186"/>
                </a:lnTo>
                <a:lnTo>
                  <a:pt x="2206" y="58416"/>
                </a:lnTo>
                <a:lnTo>
                  <a:pt x="0" y="76027"/>
                </a:lnTo>
                <a:lnTo>
                  <a:pt x="509" y="84554"/>
                </a:lnTo>
                <a:lnTo>
                  <a:pt x="19096" y="122553"/>
                </a:lnTo>
                <a:lnTo>
                  <a:pt x="58056" y="140366"/>
                </a:lnTo>
                <a:lnTo>
                  <a:pt x="67379" y="140884"/>
                </a:lnTo>
                <a:lnTo>
                  <a:pt x="74957" y="140547"/>
                </a:lnTo>
                <a:lnTo>
                  <a:pt x="112791" y="124636"/>
                </a:lnTo>
                <a:lnTo>
                  <a:pt x="116941" y="120346"/>
                </a:lnTo>
                <a:lnTo>
                  <a:pt x="59993" y="120346"/>
                </a:lnTo>
                <a:lnTo>
                  <a:pt x="52246" y="118485"/>
                </a:lnTo>
                <a:lnTo>
                  <a:pt x="23600" y="84554"/>
                </a:lnTo>
                <a:lnTo>
                  <a:pt x="23600" y="67499"/>
                </a:lnTo>
                <a:lnTo>
                  <a:pt x="25522" y="59873"/>
                </a:lnTo>
                <a:lnTo>
                  <a:pt x="33175" y="46481"/>
                </a:lnTo>
                <a:lnTo>
                  <a:pt x="38554" y="41196"/>
                </a:lnTo>
                <a:lnTo>
                  <a:pt x="45400" y="37473"/>
                </a:lnTo>
                <a:lnTo>
                  <a:pt x="52246" y="33629"/>
                </a:lnTo>
                <a:lnTo>
                  <a:pt x="59993" y="31708"/>
                </a:lnTo>
                <a:lnTo>
                  <a:pt x="116942" y="31708"/>
                </a:lnTo>
                <a:lnTo>
                  <a:pt x="112802" y="27418"/>
                </a:lnTo>
                <a:lnTo>
                  <a:pt x="75137" y="11507"/>
                </a:lnTo>
                <a:lnTo>
                  <a:pt x="67559" y="11169"/>
                </a:lnTo>
                <a:close/>
              </a:path>
              <a:path w="879475" h="175895">
                <a:moveTo>
                  <a:pt x="102330" y="105393"/>
                </a:moveTo>
                <a:lnTo>
                  <a:pt x="95090" y="111935"/>
                </a:lnTo>
                <a:lnTo>
                  <a:pt x="87062" y="116608"/>
                </a:lnTo>
                <a:lnTo>
                  <a:pt x="78245" y="119412"/>
                </a:lnTo>
                <a:lnTo>
                  <a:pt x="68640" y="120346"/>
                </a:lnTo>
                <a:lnTo>
                  <a:pt x="116941" y="120346"/>
                </a:lnTo>
                <a:lnTo>
                  <a:pt x="117464" y="119806"/>
                </a:lnTo>
                <a:lnTo>
                  <a:pt x="102330" y="105393"/>
                </a:lnTo>
                <a:close/>
              </a:path>
              <a:path w="879475" h="175895">
                <a:moveTo>
                  <a:pt x="116942" y="31708"/>
                </a:moveTo>
                <a:lnTo>
                  <a:pt x="68640" y="31708"/>
                </a:lnTo>
                <a:lnTo>
                  <a:pt x="78245" y="32631"/>
                </a:lnTo>
                <a:lnTo>
                  <a:pt x="87062" y="35401"/>
                </a:lnTo>
                <a:lnTo>
                  <a:pt x="95090" y="40017"/>
                </a:lnTo>
                <a:lnTo>
                  <a:pt x="102330" y="46481"/>
                </a:lnTo>
                <a:lnTo>
                  <a:pt x="117464" y="32248"/>
                </a:lnTo>
                <a:lnTo>
                  <a:pt x="116942" y="31708"/>
                </a:lnTo>
                <a:close/>
              </a:path>
              <a:path w="879475" h="175895">
                <a:moveTo>
                  <a:pt x="227078" y="126652"/>
                </a:moveTo>
                <a:lnTo>
                  <a:pt x="159182" y="126652"/>
                </a:lnTo>
                <a:lnTo>
                  <a:pt x="162905" y="131216"/>
                </a:lnTo>
                <a:lnTo>
                  <a:pt x="167469" y="134639"/>
                </a:lnTo>
                <a:lnTo>
                  <a:pt x="178399" y="139203"/>
                </a:lnTo>
                <a:lnTo>
                  <a:pt x="184464" y="140344"/>
                </a:lnTo>
                <a:lnTo>
                  <a:pt x="191070" y="140344"/>
                </a:lnTo>
                <a:lnTo>
                  <a:pt x="227078" y="126652"/>
                </a:lnTo>
                <a:close/>
              </a:path>
              <a:path w="879475" h="175895">
                <a:moveTo>
                  <a:pt x="160263" y="5404"/>
                </a:moveTo>
                <a:lnTo>
                  <a:pt x="137743" y="5404"/>
                </a:lnTo>
                <a:lnTo>
                  <a:pt x="137743" y="139203"/>
                </a:lnTo>
                <a:lnTo>
                  <a:pt x="159182" y="139203"/>
                </a:lnTo>
                <a:lnTo>
                  <a:pt x="159182" y="126652"/>
                </a:lnTo>
                <a:lnTo>
                  <a:pt x="227078" y="126652"/>
                </a:lnTo>
                <a:lnTo>
                  <a:pt x="229384" y="124370"/>
                </a:lnTo>
                <a:lnTo>
                  <a:pt x="231249" y="121067"/>
                </a:lnTo>
                <a:lnTo>
                  <a:pt x="183143" y="121067"/>
                </a:lnTo>
                <a:lnTo>
                  <a:pt x="178279" y="119866"/>
                </a:lnTo>
                <a:lnTo>
                  <a:pt x="159903" y="96986"/>
                </a:lnTo>
                <a:lnTo>
                  <a:pt x="159903" y="84975"/>
                </a:lnTo>
                <a:lnTo>
                  <a:pt x="161164" y="79690"/>
                </a:lnTo>
                <a:lnTo>
                  <a:pt x="166208" y="70562"/>
                </a:lnTo>
                <a:lnTo>
                  <a:pt x="169631" y="67079"/>
                </a:lnTo>
                <a:lnTo>
                  <a:pt x="173955" y="64677"/>
                </a:lnTo>
                <a:lnTo>
                  <a:pt x="178279" y="62155"/>
                </a:lnTo>
                <a:lnTo>
                  <a:pt x="183143" y="60893"/>
                </a:lnTo>
                <a:lnTo>
                  <a:pt x="231147" y="60893"/>
                </a:lnTo>
                <a:lnTo>
                  <a:pt x="229384" y="57771"/>
                </a:lnTo>
                <a:lnTo>
                  <a:pt x="226168" y="54588"/>
                </a:lnTo>
                <a:lnTo>
                  <a:pt x="160263" y="54588"/>
                </a:lnTo>
                <a:lnTo>
                  <a:pt x="160263" y="5404"/>
                </a:lnTo>
                <a:close/>
              </a:path>
              <a:path w="879475" h="175895">
                <a:moveTo>
                  <a:pt x="231147" y="60893"/>
                </a:moveTo>
                <a:lnTo>
                  <a:pt x="196835" y="60893"/>
                </a:lnTo>
                <a:lnTo>
                  <a:pt x="203621" y="63656"/>
                </a:lnTo>
                <a:lnTo>
                  <a:pt x="208906" y="69181"/>
                </a:lnTo>
                <a:lnTo>
                  <a:pt x="214311" y="74706"/>
                </a:lnTo>
                <a:lnTo>
                  <a:pt x="217013" y="81972"/>
                </a:lnTo>
                <a:lnTo>
                  <a:pt x="217013" y="99988"/>
                </a:lnTo>
                <a:lnTo>
                  <a:pt x="214311" y="107255"/>
                </a:lnTo>
                <a:lnTo>
                  <a:pt x="208906" y="112780"/>
                </a:lnTo>
                <a:lnTo>
                  <a:pt x="203621" y="118304"/>
                </a:lnTo>
                <a:lnTo>
                  <a:pt x="196835" y="121067"/>
                </a:lnTo>
                <a:lnTo>
                  <a:pt x="231249" y="121067"/>
                </a:lnTo>
                <a:lnTo>
                  <a:pt x="239893" y="90980"/>
                </a:lnTo>
                <a:lnTo>
                  <a:pt x="239559" y="84975"/>
                </a:lnTo>
                <a:lnTo>
                  <a:pt x="239499" y="83898"/>
                </a:lnTo>
                <a:lnTo>
                  <a:pt x="238317" y="77243"/>
                </a:lnTo>
                <a:lnTo>
                  <a:pt x="236347" y="71016"/>
                </a:lnTo>
                <a:lnTo>
                  <a:pt x="233588" y="65217"/>
                </a:lnTo>
                <a:lnTo>
                  <a:pt x="231147" y="60893"/>
                </a:lnTo>
                <a:close/>
              </a:path>
              <a:path w="879475" h="175895">
                <a:moveTo>
                  <a:pt x="191070" y="41797"/>
                </a:moveTo>
                <a:lnTo>
                  <a:pt x="184825" y="41797"/>
                </a:lnTo>
                <a:lnTo>
                  <a:pt x="179060" y="42878"/>
                </a:lnTo>
                <a:lnTo>
                  <a:pt x="168610" y="47201"/>
                </a:lnTo>
                <a:lnTo>
                  <a:pt x="164106" y="50384"/>
                </a:lnTo>
                <a:lnTo>
                  <a:pt x="160263" y="54588"/>
                </a:lnTo>
                <a:lnTo>
                  <a:pt x="226168" y="54588"/>
                </a:lnTo>
                <a:lnTo>
                  <a:pt x="191070" y="41797"/>
                </a:lnTo>
                <a:close/>
              </a:path>
              <a:path w="879475" h="175895">
                <a:moveTo>
                  <a:pt x="304489" y="41797"/>
                </a:moveTo>
                <a:lnTo>
                  <a:pt x="264254" y="58131"/>
                </a:lnTo>
                <a:lnTo>
                  <a:pt x="253324" y="90980"/>
                </a:lnTo>
                <a:lnTo>
                  <a:pt x="253729" y="97916"/>
                </a:lnTo>
                <a:lnTo>
                  <a:pt x="278186" y="134038"/>
                </a:lnTo>
                <a:lnTo>
                  <a:pt x="304489" y="140344"/>
                </a:lnTo>
                <a:lnTo>
                  <a:pt x="311684" y="139950"/>
                </a:lnTo>
                <a:lnTo>
                  <a:pt x="346554" y="121067"/>
                </a:lnTo>
                <a:lnTo>
                  <a:pt x="296202" y="121067"/>
                </a:lnTo>
                <a:lnTo>
                  <a:pt x="289356" y="118304"/>
                </a:lnTo>
                <a:lnTo>
                  <a:pt x="283951" y="112780"/>
                </a:lnTo>
                <a:lnTo>
                  <a:pt x="278666" y="107255"/>
                </a:lnTo>
                <a:lnTo>
                  <a:pt x="276024" y="99988"/>
                </a:lnTo>
                <a:lnTo>
                  <a:pt x="276024" y="81972"/>
                </a:lnTo>
                <a:lnTo>
                  <a:pt x="278666" y="74706"/>
                </a:lnTo>
                <a:lnTo>
                  <a:pt x="283951" y="69181"/>
                </a:lnTo>
                <a:lnTo>
                  <a:pt x="289356" y="63656"/>
                </a:lnTo>
                <a:lnTo>
                  <a:pt x="296202" y="60893"/>
                </a:lnTo>
                <a:lnTo>
                  <a:pt x="346449" y="60893"/>
                </a:lnTo>
                <a:lnTo>
                  <a:pt x="344845" y="58131"/>
                </a:lnTo>
                <a:lnTo>
                  <a:pt x="311684" y="42191"/>
                </a:lnTo>
                <a:lnTo>
                  <a:pt x="304489" y="41797"/>
                </a:lnTo>
                <a:close/>
              </a:path>
              <a:path w="879475" h="175895">
                <a:moveTo>
                  <a:pt x="346449" y="60893"/>
                </a:moveTo>
                <a:lnTo>
                  <a:pt x="312777" y="60893"/>
                </a:lnTo>
                <a:lnTo>
                  <a:pt x="319623" y="63656"/>
                </a:lnTo>
                <a:lnTo>
                  <a:pt x="330432" y="74706"/>
                </a:lnTo>
                <a:lnTo>
                  <a:pt x="333135" y="81972"/>
                </a:lnTo>
                <a:lnTo>
                  <a:pt x="333135" y="99988"/>
                </a:lnTo>
                <a:lnTo>
                  <a:pt x="330432" y="107255"/>
                </a:lnTo>
                <a:lnTo>
                  <a:pt x="319623" y="118304"/>
                </a:lnTo>
                <a:lnTo>
                  <a:pt x="312777" y="121067"/>
                </a:lnTo>
                <a:lnTo>
                  <a:pt x="346554" y="121067"/>
                </a:lnTo>
                <a:lnTo>
                  <a:pt x="355835" y="90980"/>
                </a:lnTo>
                <a:lnTo>
                  <a:pt x="355418" y="84055"/>
                </a:lnTo>
                <a:lnTo>
                  <a:pt x="354168" y="77513"/>
                </a:lnTo>
                <a:lnTo>
                  <a:pt x="352085" y="71354"/>
                </a:lnTo>
                <a:lnTo>
                  <a:pt x="349169" y="65578"/>
                </a:lnTo>
                <a:lnTo>
                  <a:pt x="346449" y="60893"/>
                </a:lnTo>
                <a:close/>
              </a:path>
              <a:path w="879475" h="175895">
                <a:moveTo>
                  <a:pt x="420608" y="41797"/>
                </a:moveTo>
                <a:lnTo>
                  <a:pt x="380372" y="58131"/>
                </a:lnTo>
                <a:lnTo>
                  <a:pt x="369442" y="90980"/>
                </a:lnTo>
                <a:lnTo>
                  <a:pt x="369848" y="97916"/>
                </a:lnTo>
                <a:lnTo>
                  <a:pt x="394304" y="134038"/>
                </a:lnTo>
                <a:lnTo>
                  <a:pt x="420608" y="140344"/>
                </a:lnTo>
                <a:lnTo>
                  <a:pt x="427803" y="139950"/>
                </a:lnTo>
                <a:lnTo>
                  <a:pt x="462672" y="121067"/>
                </a:lnTo>
                <a:lnTo>
                  <a:pt x="412320" y="121067"/>
                </a:lnTo>
                <a:lnTo>
                  <a:pt x="405474" y="118304"/>
                </a:lnTo>
                <a:lnTo>
                  <a:pt x="400070" y="112780"/>
                </a:lnTo>
                <a:lnTo>
                  <a:pt x="394785" y="107255"/>
                </a:lnTo>
                <a:lnTo>
                  <a:pt x="392143" y="99988"/>
                </a:lnTo>
                <a:lnTo>
                  <a:pt x="392143" y="81972"/>
                </a:lnTo>
                <a:lnTo>
                  <a:pt x="394785" y="74706"/>
                </a:lnTo>
                <a:lnTo>
                  <a:pt x="400070" y="69181"/>
                </a:lnTo>
                <a:lnTo>
                  <a:pt x="405474" y="63656"/>
                </a:lnTo>
                <a:lnTo>
                  <a:pt x="412320" y="60893"/>
                </a:lnTo>
                <a:lnTo>
                  <a:pt x="462568" y="60893"/>
                </a:lnTo>
                <a:lnTo>
                  <a:pt x="460964" y="58131"/>
                </a:lnTo>
                <a:lnTo>
                  <a:pt x="427803" y="42191"/>
                </a:lnTo>
                <a:lnTo>
                  <a:pt x="420608" y="41797"/>
                </a:lnTo>
                <a:close/>
              </a:path>
              <a:path w="879475" h="175895">
                <a:moveTo>
                  <a:pt x="462568" y="60893"/>
                </a:moveTo>
                <a:lnTo>
                  <a:pt x="428895" y="60893"/>
                </a:lnTo>
                <a:lnTo>
                  <a:pt x="435741" y="63656"/>
                </a:lnTo>
                <a:lnTo>
                  <a:pt x="446551" y="74706"/>
                </a:lnTo>
                <a:lnTo>
                  <a:pt x="449253" y="81972"/>
                </a:lnTo>
                <a:lnTo>
                  <a:pt x="449253" y="99988"/>
                </a:lnTo>
                <a:lnTo>
                  <a:pt x="446551" y="107255"/>
                </a:lnTo>
                <a:lnTo>
                  <a:pt x="435741" y="118304"/>
                </a:lnTo>
                <a:lnTo>
                  <a:pt x="428895" y="121067"/>
                </a:lnTo>
                <a:lnTo>
                  <a:pt x="462672" y="121067"/>
                </a:lnTo>
                <a:lnTo>
                  <a:pt x="471953" y="90980"/>
                </a:lnTo>
                <a:lnTo>
                  <a:pt x="471537" y="84055"/>
                </a:lnTo>
                <a:lnTo>
                  <a:pt x="470287" y="77513"/>
                </a:lnTo>
                <a:lnTo>
                  <a:pt x="468204" y="71354"/>
                </a:lnTo>
                <a:lnTo>
                  <a:pt x="465287" y="65578"/>
                </a:lnTo>
                <a:lnTo>
                  <a:pt x="462568" y="60893"/>
                </a:lnTo>
                <a:close/>
              </a:path>
              <a:path w="879475" h="175895">
                <a:moveTo>
                  <a:pt x="516008" y="5404"/>
                </a:moveTo>
                <a:lnTo>
                  <a:pt x="493488" y="5404"/>
                </a:lnTo>
                <a:lnTo>
                  <a:pt x="493488" y="139083"/>
                </a:lnTo>
                <a:lnTo>
                  <a:pt x="516008" y="139083"/>
                </a:lnTo>
                <a:lnTo>
                  <a:pt x="516008" y="113680"/>
                </a:lnTo>
                <a:lnTo>
                  <a:pt x="532763" y="97826"/>
                </a:lnTo>
                <a:lnTo>
                  <a:pt x="561004" y="97826"/>
                </a:lnTo>
                <a:lnTo>
                  <a:pt x="551787" y="86116"/>
                </a:lnTo>
                <a:lnTo>
                  <a:pt x="516008" y="86116"/>
                </a:lnTo>
                <a:lnTo>
                  <a:pt x="516008" y="5404"/>
                </a:lnTo>
                <a:close/>
              </a:path>
              <a:path w="879475" h="175895">
                <a:moveTo>
                  <a:pt x="561004" y="97826"/>
                </a:moveTo>
                <a:lnTo>
                  <a:pt x="532763" y="97826"/>
                </a:lnTo>
                <a:lnTo>
                  <a:pt x="566092" y="139083"/>
                </a:lnTo>
                <a:lnTo>
                  <a:pt x="593477" y="139083"/>
                </a:lnTo>
                <a:lnTo>
                  <a:pt x="561004" y="97826"/>
                </a:lnTo>
                <a:close/>
              </a:path>
              <a:path w="879475" h="175895">
                <a:moveTo>
                  <a:pt x="589693" y="42878"/>
                </a:moveTo>
                <a:lnTo>
                  <a:pt x="562669" y="42878"/>
                </a:lnTo>
                <a:lnTo>
                  <a:pt x="516008" y="86116"/>
                </a:lnTo>
                <a:lnTo>
                  <a:pt x="551787" y="86116"/>
                </a:lnTo>
                <a:lnTo>
                  <a:pt x="549518" y="83233"/>
                </a:lnTo>
                <a:lnTo>
                  <a:pt x="589693" y="42878"/>
                </a:lnTo>
                <a:close/>
              </a:path>
              <a:path w="879475" h="175895">
                <a:moveTo>
                  <a:pt x="629663" y="42878"/>
                </a:moveTo>
                <a:lnTo>
                  <a:pt x="607143" y="42878"/>
                </a:lnTo>
                <a:lnTo>
                  <a:pt x="607143" y="139083"/>
                </a:lnTo>
                <a:lnTo>
                  <a:pt x="629663" y="139083"/>
                </a:lnTo>
                <a:lnTo>
                  <a:pt x="629663" y="42878"/>
                </a:lnTo>
                <a:close/>
              </a:path>
              <a:path w="879475" h="175895">
                <a:moveTo>
                  <a:pt x="622577" y="0"/>
                </a:moveTo>
                <a:lnTo>
                  <a:pt x="614410" y="0"/>
                </a:lnTo>
                <a:lnTo>
                  <a:pt x="610987" y="1321"/>
                </a:lnTo>
                <a:lnTo>
                  <a:pt x="608224" y="3963"/>
                </a:lnTo>
                <a:lnTo>
                  <a:pt x="605462" y="6485"/>
                </a:lnTo>
                <a:lnTo>
                  <a:pt x="604081" y="9668"/>
                </a:lnTo>
                <a:lnTo>
                  <a:pt x="604081" y="17355"/>
                </a:lnTo>
                <a:lnTo>
                  <a:pt x="605462" y="20598"/>
                </a:lnTo>
                <a:lnTo>
                  <a:pt x="608224" y="23240"/>
                </a:lnTo>
                <a:lnTo>
                  <a:pt x="610987" y="25762"/>
                </a:lnTo>
                <a:lnTo>
                  <a:pt x="614410" y="27023"/>
                </a:lnTo>
                <a:lnTo>
                  <a:pt x="622697" y="27023"/>
                </a:lnTo>
                <a:lnTo>
                  <a:pt x="625965" y="25762"/>
                </a:lnTo>
                <a:lnTo>
                  <a:pt x="628582" y="23240"/>
                </a:lnTo>
                <a:lnTo>
                  <a:pt x="631525" y="20297"/>
                </a:lnTo>
                <a:lnTo>
                  <a:pt x="632906" y="16935"/>
                </a:lnTo>
                <a:lnTo>
                  <a:pt x="632906" y="9248"/>
                </a:lnTo>
                <a:lnTo>
                  <a:pt x="631525" y="6185"/>
                </a:lnTo>
                <a:lnTo>
                  <a:pt x="628763" y="3783"/>
                </a:lnTo>
                <a:lnTo>
                  <a:pt x="626066" y="1321"/>
                </a:lnTo>
                <a:lnTo>
                  <a:pt x="622577" y="0"/>
                </a:lnTo>
                <a:close/>
              </a:path>
              <a:path w="879475" h="175895">
                <a:moveTo>
                  <a:pt x="680660" y="42938"/>
                </a:moveTo>
                <a:lnTo>
                  <a:pt x="659221" y="42938"/>
                </a:lnTo>
                <a:lnTo>
                  <a:pt x="659221" y="139083"/>
                </a:lnTo>
                <a:lnTo>
                  <a:pt x="681741" y="139083"/>
                </a:lnTo>
                <a:lnTo>
                  <a:pt x="681741" y="81071"/>
                </a:lnTo>
                <a:lnTo>
                  <a:pt x="684069" y="74146"/>
                </a:lnTo>
                <a:lnTo>
                  <a:pt x="684143" y="73925"/>
                </a:lnTo>
                <a:lnTo>
                  <a:pt x="688947" y="69001"/>
                </a:lnTo>
                <a:lnTo>
                  <a:pt x="693752" y="63956"/>
                </a:lnTo>
                <a:lnTo>
                  <a:pt x="700297" y="61434"/>
                </a:lnTo>
                <a:lnTo>
                  <a:pt x="749251" y="61434"/>
                </a:lnTo>
                <a:lnTo>
                  <a:pt x="747803" y="58383"/>
                </a:lnTo>
                <a:lnTo>
                  <a:pt x="745322" y="55309"/>
                </a:lnTo>
                <a:lnTo>
                  <a:pt x="680660" y="55309"/>
                </a:lnTo>
                <a:lnTo>
                  <a:pt x="680660" y="42938"/>
                </a:lnTo>
                <a:close/>
              </a:path>
              <a:path w="879475" h="175895">
                <a:moveTo>
                  <a:pt x="749251" y="61434"/>
                </a:moveTo>
                <a:lnTo>
                  <a:pt x="715911" y="61434"/>
                </a:lnTo>
                <a:lnTo>
                  <a:pt x="721556" y="63596"/>
                </a:lnTo>
                <a:lnTo>
                  <a:pt x="725520" y="67920"/>
                </a:lnTo>
                <a:lnTo>
                  <a:pt x="729483" y="72123"/>
                </a:lnTo>
                <a:lnTo>
                  <a:pt x="731465" y="78429"/>
                </a:lnTo>
                <a:lnTo>
                  <a:pt x="731465" y="139083"/>
                </a:lnTo>
                <a:lnTo>
                  <a:pt x="753985" y="139083"/>
                </a:lnTo>
                <a:lnTo>
                  <a:pt x="753985" y="83954"/>
                </a:lnTo>
                <a:lnTo>
                  <a:pt x="753298" y="74146"/>
                </a:lnTo>
                <a:lnTo>
                  <a:pt x="751237" y="65623"/>
                </a:lnTo>
                <a:lnTo>
                  <a:pt x="749251" y="61434"/>
                </a:lnTo>
                <a:close/>
              </a:path>
              <a:path w="879475" h="175895">
                <a:moveTo>
                  <a:pt x="713809" y="41797"/>
                </a:moveTo>
                <a:lnTo>
                  <a:pt x="706723" y="41797"/>
                </a:lnTo>
                <a:lnTo>
                  <a:pt x="700357" y="42938"/>
                </a:lnTo>
                <a:lnTo>
                  <a:pt x="689067" y="47502"/>
                </a:lnTo>
                <a:lnTo>
                  <a:pt x="684383" y="50865"/>
                </a:lnTo>
                <a:lnTo>
                  <a:pt x="680660" y="55309"/>
                </a:lnTo>
                <a:lnTo>
                  <a:pt x="745322" y="55309"/>
                </a:lnTo>
                <a:lnTo>
                  <a:pt x="713809" y="41797"/>
                </a:lnTo>
                <a:close/>
              </a:path>
              <a:path w="879475" h="175895">
                <a:moveTo>
                  <a:pt x="790279" y="144668"/>
                </a:moveTo>
                <a:lnTo>
                  <a:pt x="780190" y="161603"/>
                </a:lnTo>
                <a:lnTo>
                  <a:pt x="785594" y="166047"/>
                </a:lnTo>
                <a:lnTo>
                  <a:pt x="792441" y="169410"/>
                </a:lnTo>
                <a:lnTo>
                  <a:pt x="827031" y="175295"/>
                </a:lnTo>
                <a:lnTo>
                  <a:pt x="849731" y="172120"/>
                </a:lnTo>
                <a:lnTo>
                  <a:pt x="865946" y="162594"/>
                </a:lnTo>
                <a:lnTo>
                  <a:pt x="869865" y="156198"/>
                </a:lnTo>
                <a:lnTo>
                  <a:pt x="819164" y="156198"/>
                </a:lnTo>
                <a:lnTo>
                  <a:pt x="812619" y="155117"/>
                </a:lnTo>
                <a:lnTo>
                  <a:pt x="806133" y="152955"/>
                </a:lnTo>
                <a:lnTo>
                  <a:pt x="799767" y="150913"/>
                </a:lnTo>
                <a:lnTo>
                  <a:pt x="794482" y="148151"/>
                </a:lnTo>
                <a:lnTo>
                  <a:pt x="790279" y="144668"/>
                </a:lnTo>
                <a:close/>
              </a:path>
              <a:path w="879475" h="175895">
                <a:moveTo>
                  <a:pt x="878917" y="121968"/>
                </a:moveTo>
                <a:lnTo>
                  <a:pt x="856397" y="121968"/>
                </a:lnTo>
                <a:lnTo>
                  <a:pt x="856397" y="136861"/>
                </a:lnTo>
                <a:lnTo>
                  <a:pt x="853935" y="144187"/>
                </a:lnTo>
                <a:lnTo>
                  <a:pt x="844086" y="153796"/>
                </a:lnTo>
                <a:lnTo>
                  <a:pt x="836340" y="156198"/>
                </a:lnTo>
                <a:lnTo>
                  <a:pt x="869865" y="156198"/>
                </a:lnTo>
                <a:lnTo>
                  <a:pt x="875674" y="146717"/>
                </a:lnTo>
                <a:lnTo>
                  <a:pt x="878838" y="125030"/>
                </a:lnTo>
                <a:lnTo>
                  <a:pt x="878917" y="121968"/>
                </a:lnTo>
                <a:close/>
              </a:path>
              <a:path w="879475" h="175895">
                <a:moveTo>
                  <a:pt x="831115" y="41797"/>
                </a:moveTo>
                <a:lnTo>
                  <a:pt x="824149" y="41797"/>
                </a:lnTo>
                <a:lnTo>
                  <a:pt x="817460" y="42157"/>
                </a:lnTo>
                <a:lnTo>
                  <a:pt x="781811" y="63956"/>
                </a:lnTo>
                <a:lnTo>
                  <a:pt x="775506" y="78970"/>
                </a:lnTo>
                <a:lnTo>
                  <a:pt x="775506" y="97226"/>
                </a:lnTo>
                <a:lnTo>
                  <a:pt x="799287" y="128994"/>
                </a:lnTo>
                <a:lnTo>
                  <a:pt x="824149" y="134759"/>
                </a:lnTo>
                <a:lnTo>
                  <a:pt x="830755" y="134759"/>
                </a:lnTo>
                <a:lnTo>
                  <a:pt x="836820" y="133678"/>
                </a:lnTo>
                <a:lnTo>
                  <a:pt x="847870" y="129354"/>
                </a:lnTo>
                <a:lnTo>
                  <a:pt x="852554" y="126171"/>
                </a:lnTo>
                <a:lnTo>
                  <a:pt x="856397" y="121968"/>
                </a:lnTo>
                <a:lnTo>
                  <a:pt x="878917" y="121968"/>
                </a:lnTo>
                <a:lnTo>
                  <a:pt x="878917" y="115662"/>
                </a:lnTo>
                <a:lnTo>
                  <a:pt x="818924" y="115662"/>
                </a:lnTo>
                <a:lnTo>
                  <a:pt x="811838" y="113140"/>
                </a:lnTo>
                <a:lnTo>
                  <a:pt x="806313" y="108095"/>
                </a:lnTo>
                <a:lnTo>
                  <a:pt x="800908" y="102931"/>
                </a:lnTo>
                <a:lnTo>
                  <a:pt x="798206" y="96265"/>
                </a:lnTo>
                <a:lnTo>
                  <a:pt x="798206" y="80050"/>
                </a:lnTo>
                <a:lnTo>
                  <a:pt x="800908" y="73505"/>
                </a:lnTo>
                <a:lnTo>
                  <a:pt x="806313" y="68460"/>
                </a:lnTo>
                <a:lnTo>
                  <a:pt x="811838" y="63416"/>
                </a:lnTo>
                <a:lnTo>
                  <a:pt x="818924" y="60893"/>
                </a:lnTo>
                <a:lnTo>
                  <a:pt x="878917" y="60893"/>
                </a:lnTo>
                <a:lnTo>
                  <a:pt x="878917" y="55669"/>
                </a:lnTo>
                <a:lnTo>
                  <a:pt x="857478" y="55669"/>
                </a:lnTo>
                <a:lnTo>
                  <a:pt x="853635" y="50985"/>
                </a:lnTo>
                <a:lnTo>
                  <a:pt x="848913" y="47562"/>
                </a:lnTo>
                <a:lnTo>
                  <a:pt x="837420" y="42938"/>
                </a:lnTo>
                <a:lnTo>
                  <a:pt x="831115" y="41797"/>
                </a:lnTo>
                <a:close/>
              </a:path>
              <a:path w="879475" h="175895">
                <a:moveTo>
                  <a:pt x="878917" y="60893"/>
                </a:moveTo>
                <a:lnTo>
                  <a:pt x="836099" y="60893"/>
                </a:lnTo>
                <a:lnTo>
                  <a:pt x="843065" y="63416"/>
                </a:lnTo>
                <a:lnTo>
                  <a:pt x="848470" y="68460"/>
                </a:lnTo>
                <a:lnTo>
                  <a:pt x="853995" y="73505"/>
                </a:lnTo>
                <a:lnTo>
                  <a:pt x="856758" y="80050"/>
                </a:lnTo>
                <a:lnTo>
                  <a:pt x="856758" y="96265"/>
                </a:lnTo>
                <a:lnTo>
                  <a:pt x="853995" y="102931"/>
                </a:lnTo>
                <a:lnTo>
                  <a:pt x="843065" y="113140"/>
                </a:lnTo>
                <a:lnTo>
                  <a:pt x="836099" y="115662"/>
                </a:lnTo>
                <a:lnTo>
                  <a:pt x="878917" y="115662"/>
                </a:lnTo>
                <a:lnTo>
                  <a:pt x="878917" y="60893"/>
                </a:lnTo>
                <a:close/>
              </a:path>
              <a:path w="879475" h="175895">
                <a:moveTo>
                  <a:pt x="878917" y="42938"/>
                </a:moveTo>
                <a:lnTo>
                  <a:pt x="857478" y="42938"/>
                </a:lnTo>
                <a:lnTo>
                  <a:pt x="857478" y="55669"/>
                </a:lnTo>
                <a:lnTo>
                  <a:pt x="878917" y="55669"/>
                </a:lnTo>
                <a:lnTo>
                  <a:pt x="878917" y="429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2" name="object 52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3272419" y="9453736"/>
            <a:ext cx="650998" cy="650998"/>
          </a:xfrm>
          <a:prstGeom prst="rect">
            <a:avLst/>
          </a:prstGeom>
        </p:spPr>
      </p:pic>
      <p:sp>
        <p:nvSpPr>
          <p:cNvPr id="53" name="object 53" descr=""/>
          <p:cNvSpPr/>
          <p:nvPr/>
        </p:nvSpPr>
        <p:spPr>
          <a:xfrm>
            <a:off x="17794588" y="10295695"/>
            <a:ext cx="879475" cy="175895"/>
          </a:xfrm>
          <a:custGeom>
            <a:avLst/>
            <a:gdLst/>
            <a:ahLst/>
            <a:cxnLst/>
            <a:rect l="l" t="t" r="r" b="b"/>
            <a:pathLst>
              <a:path w="879475" h="175895">
                <a:moveTo>
                  <a:pt x="67559" y="11169"/>
                </a:moveTo>
                <a:lnTo>
                  <a:pt x="25717" y="24186"/>
                </a:lnTo>
                <a:lnTo>
                  <a:pt x="2206" y="58416"/>
                </a:lnTo>
                <a:lnTo>
                  <a:pt x="0" y="76027"/>
                </a:lnTo>
                <a:lnTo>
                  <a:pt x="509" y="84554"/>
                </a:lnTo>
                <a:lnTo>
                  <a:pt x="19096" y="122553"/>
                </a:lnTo>
                <a:lnTo>
                  <a:pt x="58056" y="140366"/>
                </a:lnTo>
                <a:lnTo>
                  <a:pt x="67379" y="140884"/>
                </a:lnTo>
                <a:lnTo>
                  <a:pt x="74957" y="140547"/>
                </a:lnTo>
                <a:lnTo>
                  <a:pt x="112791" y="124636"/>
                </a:lnTo>
                <a:lnTo>
                  <a:pt x="116941" y="120346"/>
                </a:lnTo>
                <a:lnTo>
                  <a:pt x="59993" y="120346"/>
                </a:lnTo>
                <a:lnTo>
                  <a:pt x="52246" y="118485"/>
                </a:lnTo>
                <a:lnTo>
                  <a:pt x="23600" y="84554"/>
                </a:lnTo>
                <a:lnTo>
                  <a:pt x="23600" y="67499"/>
                </a:lnTo>
                <a:lnTo>
                  <a:pt x="25522" y="59873"/>
                </a:lnTo>
                <a:lnTo>
                  <a:pt x="33175" y="46481"/>
                </a:lnTo>
                <a:lnTo>
                  <a:pt x="38554" y="41196"/>
                </a:lnTo>
                <a:lnTo>
                  <a:pt x="45400" y="37473"/>
                </a:lnTo>
                <a:lnTo>
                  <a:pt x="52246" y="33629"/>
                </a:lnTo>
                <a:lnTo>
                  <a:pt x="59993" y="31708"/>
                </a:lnTo>
                <a:lnTo>
                  <a:pt x="116942" y="31708"/>
                </a:lnTo>
                <a:lnTo>
                  <a:pt x="112802" y="27418"/>
                </a:lnTo>
                <a:lnTo>
                  <a:pt x="75137" y="11507"/>
                </a:lnTo>
                <a:lnTo>
                  <a:pt x="67559" y="11169"/>
                </a:lnTo>
                <a:close/>
              </a:path>
              <a:path w="879475" h="175895">
                <a:moveTo>
                  <a:pt x="102330" y="105393"/>
                </a:moveTo>
                <a:lnTo>
                  <a:pt x="95090" y="111935"/>
                </a:lnTo>
                <a:lnTo>
                  <a:pt x="87062" y="116608"/>
                </a:lnTo>
                <a:lnTo>
                  <a:pt x="78245" y="119412"/>
                </a:lnTo>
                <a:lnTo>
                  <a:pt x="68640" y="120346"/>
                </a:lnTo>
                <a:lnTo>
                  <a:pt x="116941" y="120346"/>
                </a:lnTo>
                <a:lnTo>
                  <a:pt x="117464" y="119806"/>
                </a:lnTo>
                <a:lnTo>
                  <a:pt x="102330" y="105393"/>
                </a:lnTo>
                <a:close/>
              </a:path>
              <a:path w="879475" h="175895">
                <a:moveTo>
                  <a:pt x="116942" y="31708"/>
                </a:moveTo>
                <a:lnTo>
                  <a:pt x="68640" y="31708"/>
                </a:lnTo>
                <a:lnTo>
                  <a:pt x="78245" y="32631"/>
                </a:lnTo>
                <a:lnTo>
                  <a:pt x="87062" y="35401"/>
                </a:lnTo>
                <a:lnTo>
                  <a:pt x="95090" y="40017"/>
                </a:lnTo>
                <a:lnTo>
                  <a:pt x="102330" y="46481"/>
                </a:lnTo>
                <a:lnTo>
                  <a:pt x="117464" y="32248"/>
                </a:lnTo>
                <a:lnTo>
                  <a:pt x="116942" y="31708"/>
                </a:lnTo>
                <a:close/>
              </a:path>
              <a:path w="879475" h="175895">
                <a:moveTo>
                  <a:pt x="227078" y="126652"/>
                </a:moveTo>
                <a:lnTo>
                  <a:pt x="159182" y="126652"/>
                </a:lnTo>
                <a:lnTo>
                  <a:pt x="162905" y="131216"/>
                </a:lnTo>
                <a:lnTo>
                  <a:pt x="167469" y="134639"/>
                </a:lnTo>
                <a:lnTo>
                  <a:pt x="178399" y="139203"/>
                </a:lnTo>
                <a:lnTo>
                  <a:pt x="184464" y="140344"/>
                </a:lnTo>
                <a:lnTo>
                  <a:pt x="191070" y="140344"/>
                </a:lnTo>
                <a:lnTo>
                  <a:pt x="227078" y="126652"/>
                </a:lnTo>
                <a:close/>
              </a:path>
              <a:path w="879475" h="175895">
                <a:moveTo>
                  <a:pt x="160263" y="5404"/>
                </a:moveTo>
                <a:lnTo>
                  <a:pt x="137743" y="5404"/>
                </a:lnTo>
                <a:lnTo>
                  <a:pt x="137743" y="139203"/>
                </a:lnTo>
                <a:lnTo>
                  <a:pt x="159182" y="139203"/>
                </a:lnTo>
                <a:lnTo>
                  <a:pt x="159182" y="126652"/>
                </a:lnTo>
                <a:lnTo>
                  <a:pt x="227078" y="126652"/>
                </a:lnTo>
                <a:lnTo>
                  <a:pt x="229384" y="124370"/>
                </a:lnTo>
                <a:lnTo>
                  <a:pt x="231249" y="121067"/>
                </a:lnTo>
                <a:lnTo>
                  <a:pt x="183143" y="121067"/>
                </a:lnTo>
                <a:lnTo>
                  <a:pt x="178279" y="119866"/>
                </a:lnTo>
                <a:lnTo>
                  <a:pt x="159903" y="96986"/>
                </a:lnTo>
                <a:lnTo>
                  <a:pt x="159903" y="84975"/>
                </a:lnTo>
                <a:lnTo>
                  <a:pt x="161164" y="79690"/>
                </a:lnTo>
                <a:lnTo>
                  <a:pt x="166208" y="70562"/>
                </a:lnTo>
                <a:lnTo>
                  <a:pt x="169631" y="67079"/>
                </a:lnTo>
                <a:lnTo>
                  <a:pt x="173955" y="64677"/>
                </a:lnTo>
                <a:lnTo>
                  <a:pt x="178279" y="62155"/>
                </a:lnTo>
                <a:lnTo>
                  <a:pt x="183143" y="60893"/>
                </a:lnTo>
                <a:lnTo>
                  <a:pt x="231147" y="60893"/>
                </a:lnTo>
                <a:lnTo>
                  <a:pt x="229384" y="57771"/>
                </a:lnTo>
                <a:lnTo>
                  <a:pt x="226168" y="54588"/>
                </a:lnTo>
                <a:lnTo>
                  <a:pt x="160263" y="54588"/>
                </a:lnTo>
                <a:lnTo>
                  <a:pt x="160263" y="5404"/>
                </a:lnTo>
                <a:close/>
              </a:path>
              <a:path w="879475" h="175895">
                <a:moveTo>
                  <a:pt x="231147" y="60893"/>
                </a:moveTo>
                <a:lnTo>
                  <a:pt x="196835" y="60893"/>
                </a:lnTo>
                <a:lnTo>
                  <a:pt x="203621" y="63656"/>
                </a:lnTo>
                <a:lnTo>
                  <a:pt x="208906" y="69181"/>
                </a:lnTo>
                <a:lnTo>
                  <a:pt x="214311" y="74706"/>
                </a:lnTo>
                <a:lnTo>
                  <a:pt x="217013" y="81972"/>
                </a:lnTo>
                <a:lnTo>
                  <a:pt x="217013" y="99988"/>
                </a:lnTo>
                <a:lnTo>
                  <a:pt x="214311" y="107255"/>
                </a:lnTo>
                <a:lnTo>
                  <a:pt x="208906" y="112780"/>
                </a:lnTo>
                <a:lnTo>
                  <a:pt x="203621" y="118304"/>
                </a:lnTo>
                <a:lnTo>
                  <a:pt x="196835" y="121067"/>
                </a:lnTo>
                <a:lnTo>
                  <a:pt x="231249" y="121067"/>
                </a:lnTo>
                <a:lnTo>
                  <a:pt x="239893" y="90980"/>
                </a:lnTo>
                <a:lnTo>
                  <a:pt x="239559" y="84975"/>
                </a:lnTo>
                <a:lnTo>
                  <a:pt x="239499" y="83898"/>
                </a:lnTo>
                <a:lnTo>
                  <a:pt x="238317" y="77243"/>
                </a:lnTo>
                <a:lnTo>
                  <a:pt x="236347" y="71016"/>
                </a:lnTo>
                <a:lnTo>
                  <a:pt x="233588" y="65217"/>
                </a:lnTo>
                <a:lnTo>
                  <a:pt x="231147" y="60893"/>
                </a:lnTo>
                <a:close/>
              </a:path>
              <a:path w="879475" h="175895">
                <a:moveTo>
                  <a:pt x="191070" y="41797"/>
                </a:moveTo>
                <a:lnTo>
                  <a:pt x="184825" y="41797"/>
                </a:lnTo>
                <a:lnTo>
                  <a:pt x="179060" y="42878"/>
                </a:lnTo>
                <a:lnTo>
                  <a:pt x="168610" y="47201"/>
                </a:lnTo>
                <a:lnTo>
                  <a:pt x="164106" y="50384"/>
                </a:lnTo>
                <a:lnTo>
                  <a:pt x="160263" y="54588"/>
                </a:lnTo>
                <a:lnTo>
                  <a:pt x="226168" y="54588"/>
                </a:lnTo>
                <a:lnTo>
                  <a:pt x="191070" y="41797"/>
                </a:lnTo>
                <a:close/>
              </a:path>
              <a:path w="879475" h="175895">
                <a:moveTo>
                  <a:pt x="304489" y="41797"/>
                </a:moveTo>
                <a:lnTo>
                  <a:pt x="264254" y="58131"/>
                </a:lnTo>
                <a:lnTo>
                  <a:pt x="253324" y="90980"/>
                </a:lnTo>
                <a:lnTo>
                  <a:pt x="253729" y="97916"/>
                </a:lnTo>
                <a:lnTo>
                  <a:pt x="278186" y="134038"/>
                </a:lnTo>
                <a:lnTo>
                  <a:pt x="304489" y="140344"/>
                </a:lnTo>
                <a:lnTo>
                  <a:pt x="311684" y="139950"/>
                </a:lnTo>
                <a:lnTo>
                  <a:pt x="346554" y="121067"/>
                </a:lnTo>
                <a:lnTo>
                  <a:pt x="296202" y="121067"/>
                </a:lnTo>
                <a:lnTo>
                  <a:pt x="289356" y="118304"/>
                </a:lnTo>
                <a:lnTo>
                  <a:pt x="283951" y="112780"/>
                </a:lnTo>
                <a:lnTo>
                  <a:pt x="278666" y="107255"/>
                </a:lnTo>
                <a:lnTo>
                  <a:pt x="276024" y="99988"/>
                </a:lnTo>
                <a:lnTo>
                  <a:pt x="276024" y="81972"/>
                </a:lnTo>
                <a:lnTo>
                  <a:pt x="278666" y="74706"/>
                </a:lnTo>
                <a:lnTo>
                  <a:pt x="283951" y="69181"/>
                </a:lnTo>
                <a:lnTo>
                  <a:pt x="289356" y="63656"/>
                </a:lnTo>
                <a:lnTo>
                  <a:pt x="296202" y="60893"/>
                </a:lnTo>
                <a:lnTo>
                  <a:pt x="346449" y="60893"/>
                </a:lnTo>
                <a:lnTo>
                  <a:pt x="344845" y="58131"/>
                </a:lnTo>
                <a:lnTo>
                  <a:pt x="311684" y="42191"/>
                </a:lnTo>
                <a:lnTo>
                  <a:pt x="304489" y="41797"/>
                </a:lnTo>
                <a:close/>
              </a:path>
              <a:path w="879475" h="175895">
                <a:moveTo>
                  <a:pt x="346449" y="60893"/>
                </a:moveTo>
                <a:lnTo>
                  <a:pt x="312777" y="60893"/>
                </a:lnTo>
                <a:lnTo>
                  <a:pt x="319623" y="63656"/>
                </a:lnTo>
                <a:lnTo>
                  <a:pt x="330432" y="74706"/>
                </a:lnTo>
                <a:lnTo>
                  <a:pt x="333135" y="81972"/>
                </a:lnTo>
                <a:lnTo>
                  <a:pt x="333135" y="99988"/>
                </a:lnTo>
                <a:lnTo>
                  <a:pt x="330432" y="107255"/>
                </a:lnTo>
                <a:lnTo>
                  <a:pt x="319623" y="118304"/>
                </a:lnTo>
                <a:lnTo>
                  <a:pt x="312777" y="121067"/>
                </a:lnTo>
                <a:lnTo>
                  <a:pt x="346554" y="121067"/>
                </a:lnTo>
                <a:lnTo>
                  <a:pt x="355835" y="90980"/>
                </a:lnTo>
                <a:lnTo>
                  <a:pt x="355418" y="84055"/>
                </a:lnTo>
                <a:lnTo>
                  <a:pt x="354168" y="77513"/>
                </a:lnTo>
                <a:lnTo>
                  <a:pt x="352085" y="71354"/>
                </a:lnTo>
                <a:lnTo>
                  <a:pt x="349169" y="65578"/>
                </a:lnTo>
                <a:lnTo>
                  <a:pt x="346449" y="60893"/>
                </a:lnTo>
                <a:close/>
              </a:path>
              <a:path w="879475" h="175895">
                <a:moveTo>
                  <a:pt x="420608" y="41797"/>
                </a:moveTo>
                <a:lnTo>
                  <a:pt x="380372" y="58131"/>
                </a:lnTo>
                <a:lnTo>
                  <a:pt x="369442" y="90980"/>
                </a:lnTo>
                <a:lnTo>
                  <a:pt x="369848" y="97916"/>
                </a:lnTo>
                <a:lnTo>
                  <a:pt x="394304" y="134038"/>
                </a:lnTo>
                <a:lnTo>
                  <a:pt x="420608" y="140344"/>
                </a:lnTo>
                <a:lnTo>
                  <a:pt x="427803" y="139950"/>
                </a:lnTo>
                <a:lnTo>
                  <a:pt x="462672" y="121067"/>
                </a:lnTo>
                <a:lnTo>
                  <a:pt x="412320" y="121067"/>
                </a:lnTo>
                <a:lnTo>
                  <a:pt x="405474" y="118304"/>
                </a:lnTo>
                <a:lnTo>
                  <a:pt x="400070" y="112780"/>
                </a:lnTo>
                <a:lnTo>
                  <a:pt x="394785" y="107255"/>
                </a:lnTo>
                <a:lnTo>
                  <a:pt x="392143" y="99988"/>
                </a:lnTo>
                <a:lnTo>
                  <a:pt x="392143" y="81972"/>
                </a:lnTo>
                <a:lnTo>
                  <a:pt x="394785" y="74706"/>
                </a:lnTo>
                <a:lnTo>
                  <a:pt x="400070" y="69181"/>
                </a:lnTo>
                <a:lnTo>
                  <a:pt x="405474" y="63656"/>
                </a:lnTo>
                <a:lnTo>
                  <a:pt x="412320" y="60893"/>
                </a:lnTo>
                <a:lnTo>
                  <a:pt x="462568" y="60893"/>
                </a:lnTo>
                <a:lnTo>
                  <a:pt x="460964" y="58131"/>
                </a:lnTo>
                <a:lnTo>
                  <a:pt x="427803" y="42191"/>
                </a:lnTo>
                <a:lnTo>
                  <a:pt x="420608" y="41797"/>
                </a:lnTo>
                <a:close/>
              </a:path>
              <a:path w="879475" h="175895">
                <a:moveTo>
                  <a:pt x="462568" y="60893"/>
                </a:moveTo>
                <a:lnTo>
                  <a:pt x="428895" y="60893"/>
                </a:lnTo>
                <a:lnTo>
                  <a:pt x="435741" y="63656"/>
                </a:lnTo>
                <a:lnTo>
                  <a:pt x="446551" y="74706"/>
                </a:lnTo>
                <a:lnTo>
                  <a:pt x="449253" y="81972"/>
                </a:lnTo>
                <a:lnTo>
                  <a:pt x="449253" y="99988"/>
                </a:lnTo>
                <a:lnTo>
                  <a:pt x="446551" y="107255"/>
                </a:lnTo>
                <a:lnTo>
                  <a:pt x="435741" y="118304"/>
                </a:lnTo>
                <a:lnTo>
                  <a:pt x="428895" y="121067"/>
                </a:lnTo>
                <a:lnTo>
                  <a:pt x="462672" y="121067"/>
                </a:lnTo>
                <a:lnTo>
                  <a:pt x="471953" y="90980"/>
                </a:lnTo>
                <a:lnTo>
                  <a:pt x="471537" y="84055"/>
                </a:lnTo>
                <a:lnTo>
                  <a:pt x="470287" y="77513"/>
                </a:lnTo>
                <a:lnTo>
                  <a:pt x="468204" y="71354"/>
                </a:lnTo>
                <a:lnTo>
                  <a:pt x="465287" y="65578"/>
                </a:lnTo>
                <a:lnTo>
                  <a:pt x="462568" y="60893"/>
                </a:lnTo>
                <a:close/>
              </a:path>
              <a:path w="879475" h="175895">
                <a:moveTo>
                  <a:pt x="516008" y="5404"/>
                </a:moveTo>
                <a:lnTo>
                  <a:pt x="493488" y="5404"/>
                </a:lnTo>
                <a:lnTo>
                  <a:pt x="493488" y="139083"/>
                </a:lnTo>
                <a:lnTo>
                  <a:pt x="516008" y="139083"/>
                </a:lnTo>
                <a:lnTo>
                  <a:pt x="516008" y="113680"/>
                </a:lnTo>
                <a:lnTo>
                  <a:pt x="532763" y="97826"/>
                </a:lnTo>
                <a:lnTo>
                  <a:pt x="561004" y="97826"/>
                </a:lnTo>
                <a:lnTo>
                  <a:pt x="551787" y="86116"/>
                </a:lnTo>
                <a:lnTo>
                  <a:pt x="516008" y="86116"/>
                </a:lnTo>
                <a:lnTo>
                  <a:pt x="516008" y="5404"/>
                </a:lnTo>
                <a:close/>
              </a:path>
              <a:path w="879475" h="175895">
                <a:moveTo>
                  <a:pt x="561004" y="97826"/>
                </a:moveTo>
                <a:lnTo>
                  <a:pt x="532763" y="97826"/>
                </a:lnTo>
                <a:lnTo>
                  <a:pt x="566092" y="139083"/>
                </a:lnTo>
                <a:lnTo>
                  <a:pt x="593477" y="139083"/>
                </a:lnTo>
                <a:lnTo>
                  <a:pt x="561004" y="97826"/>
                </a:lnTo>
                <a:close/>
              </a:path>
              <a:path w="879475" h="175895">
                <a:moveTo>
                  <a:pt x="589693" y="42878"/>
                </a:moveTo>
                <a:lnTo>
                  <a:pt x="562669" y="42878"/>
                </a:lnTo>
                <a:lnTo>
                  <a:pt x="516008" y="86116"/>
                </a:lnTo>
                <a:lnTo>
                  <a:pt x="551787" y="86116"/>
                </a:lnTo>
                <a:lnTo>
                  <a:pt x="549518" y="83233"/>
                </a:lnTo>
                <a:lnTo>
                  <a:pt x="589693" y="42878"/>
                </a:lnTo>
                <a:close/>
              </a:path>
              <a:path w="879475" h="175895">
                <a:moveTo>
                  <a:pt x="629663" y="42878"/>
                </a:moveTo>
                <a:lnTo>
                  <a:pt x="607143" y="42878"/>
                </a:lnTo>
                <a:lnTo>
                  <a:pt x="607143" y="139083"/>
                </a:lnTo>
                <a:lnTo>
                  <a:pt x="629663" y="139083"/>
                </a:lnTo>
                <a:lnTo>
                  <a:pt x="629663" y="42878"/>
                </a:lnTo>
                <a:close/>
              </a:path>
              <a:path w="879475" h="175895">
                <a:moveTo>
                  <a:pt x="622577" y="0"/>
                </a:moveTo>
                <a:lnTo>
                  <a:pt x="614410" y="0"/>
                </a:lnTo>
                <a:lnTo>
                  <a:pt x="610987" y="1321"/>
                </a:lnTo>
                <a:lnTo>
                  <a:pt x="608224" y="3963"/>
                </a:lnTo>
                <a:lnTo>
                  <a:pt x="605462" y="6485"/>
                </a:lnTo>
                <a:lnTo>
                  <a:pt x="604081" y="9668"/>
                </a:lnTo>
                <a:lnTo>
                  <a:pt x="604081" y="17355"/>
                </a:lnTo>
                <a:lnTo>
                  <a:pt x="605462" y="20598"/>
                </a:lnTo>
                <a:lnTo>
                  <a:pt x="608224" y="23240"/>
                </a:lnTo>
                <a:lnTo>
                  <a:pt x="610987" y="25762"/>
                </a:lnTo>
                <a:lnTo>
                  <a:pt x="614410" y="27023"/>
                </a:lnTo>
                <a:lnTo>
                  <a:pt x="622697" y="27023"/>
                </a:lnTo>
                <a:lnTo>
                  <a:pt x="625965" y="25762"/>
                </a:lnTo>
                <a:lnTo>
                  <a:pt x="628582" y="23240"/>
                </a:lnTo>
                <a:lnTo>
                  <a:pt x="631525" y="20297"/>
                </a:lnTo>
                <a:lnTo>
                  <a:pt x="632906" y="16935"/>
                </a:lnTo>
                <a:lnTo>
                  <a:pt x="632906" y="9248"/>
                </a:lnTo>
                <a:lnTo>
                  <a:pt x="631525" y="6185"/>
                </a:lnTo>
                <a:lnTo>
                  <a:pt x="628763" y="3783"/>
                </a:lnTo>
                <a:lnTo>
                  <a:pt x="626066" y="1321"/>
                </a:lnTo>
                <a:lnTo>
                  <a:pt x="622577" y="0"/>
                </a:lnTo>
                <a:close/>
              </a:path>
              <a:path w="879475" h="175895">
                <a:moveTo>
                  <a:pt x="680660" y="42938"/>
                </a:moveTo>
                <a:lnTo>
                  <a:pt x="659221" y="42938"/>
                </a:lnTo>
                <a:lnTo>
                  <a:pt x="659221" y="139083"/>
                </a:lnTo>
                <a:lnTo>
                  <a:pt x="681741" y="139083"/>
                </a:lnTo>
                <a:lnTo>
                  <a:pt x="681741" y="81071"/>
                </a:lnTo>
                <a:lnTo>
                  <a:pt x="684069" y="74146"/>
                </a:lnTo>
                <a:lnTo>
                  <a:pt x="684143" y="73925"/>
                </a:lnTo>
                <a:lnTo>
                  <a:pt x="688947" y="69001"/>
                </a:lnTo>
                <a:lnTo>
                  <a:pt x="693752" y="63956"/>
                </a:lnTo>
                <a:lnTo>
                  <a:pt x="700297" y="61434"/>
                </a:lnTo>
                <a:lnTo>
                  <a:pt x="749251" y="61434"/>
                </a:lnTo>
                <a:lnTo>
                  <a:pt x="747803" y="58383"/>
                </a:lnTo>
                <a:lnTo>
                  <a:pt x="745322" y="55309"/>
                </a:lnTo>
                <a:lnTo>
                  <a:pt x="680660" y="55309"/>
                </a:lnTo>
                <a:lnTo>
                  <a:pt x="680660" y="42938"/>
                </a:lnTo>
                <a:close/>
              </a:path>
              <a:path w="879475" h="175895">
                <a:moveTo>
                  <a:pt x="749251" y="61434"/>
                </a:moveTo>
                <a:lnTo>
                  <a:pt x="715911" y="61434"/>
                </a:lnTo>
                <a:lnTo>
                  <a:pt x="721556" y="63596"/>
                </a:lnTo>
                <a:lnTo>
                  <a:pt x="725520" y="67920"/>
                </a:lnTo>
                <a:lnTo>
                  <a:pt x="729483" y="72123"/>
                </a:lnTo>
                <a:lnTo>
                  <a:pt x="731465" y="78429"/>
                </a:lnTo>
                <a:lnTo>
                  <a:pt x="731465" y="139083"/>
                </a:lnTo>
                <a:lnTo>
                  <a:pt x="753985" y="139083"/>
                </a:lnTo>
                <a:lnTo>
                  <a:pt x="753985" y="83954"/>
                </a:lnTo>
                <a:lnTo>
                  <a:pt x="753298" y="74146"/>
                </a:lnTo>
                <a:lnTo>
                  <a:pt x="751237" y="65623"/>
                </a:lnTo>
                <a:lnTo>
                  <a:pt x="749251" y="61434"/>
                </a:lnTo>
                <a:close/>
              </a:path>
              <a:path w="879475" h="175895">
                <a:moveTo>
                  <a:pt x="713809" y="41797"/>
                </a:moveTo>
                <a:lnTo>
                  <a:pt x="706723" y="41797"/>
                </a:lnTo>
                <a:lnTo>
                  <a:pt x="700357" y="42938"/>
                </a:lnTo>
                <a:lnTo>
                  <a:pt x="689067" y="47502"/>
                </a:lnTo>
                <a:lnTo>
                  <a:pt x="684383" y="50865"/>
                </a:lnTo>
                <a:lnTo>
                  <a:pt x="680660" y="55309"/>
                </a:lnTo>
                <a:lnTo>
                  <a:pt x="745322" y="55309"/>
                </a:lnTo>
                <a:lnTo>
                  <a:pt x="713809" y="41797"/>
                </a:lnTo>
                <a:close/>
              </a:path>
              <a:path w="879475" h="175895">
                <a:moveTo>
                  <a:pt x="790279" y="144668"/>
                </a:moveTo>
                <a:lnTo>
                  <a:pt x="780190" y="161603"/>
                </a:lnTo>
                <a:lnTo>
                  <a:pt x="785594" y="166047"/>
                </a:lnTo>
                <a:lnTo>
                  <a:pt x="792441" y="169410"/>
                </a:lnTo>
                <a:lnTo>
                  <a:pt x="827031" y="175295"/>
                </a:lnTo>
                <a:lnTo>
                  <a:pt x="849731" y="172120"/>
                </a:lnTo>
                <a:lnTo>
                  <a:pt x="865946" y="162594"/>
                </a:lnTo>
                <a:lnTo>
                  <a:pt x="869865" y="156198"/>
                </a:lnTo>
                <a:lnTo>
                  <a:pt x="819164" y="156198"/>
                </a:lnTo>
                <a:lnTo>
                  <a:pt x="812619" y="155117"/>
                </a:lnTo>
                <a:lnTo>
                  <a:pt x="806133" y="152955"/>
                </a:lnTo>
                <a:lnTo>
                  <a:pt x="799767" y="150913"/>
                </a:lnTo>
                <a:lnTo>
                  <a:pt x="794482" y="148151"/>
                </a:lnTo>
                <a:lnTo>
                  <a:pt x="790279" y="144668"/>
                </a:lnTo>
                <a:close/>
              </a:path>
              <a:path w="879475" h="175895">
                <a:moveTo>
                  <a:pt x="878917" y="121968"/>
                </a:moveTo>
                <a:lnTo>
                  <a:pt x="856397" y="121968"/>
                </a:lnTo>
                <a:lnTo>
                  <a:pt x="856397" y="136861"/>
                </a:lnTo>
                <a:lnTo>
                  <a:pt x="853935" y="144187"/>
                </a:lnTo>
                <a:lnTo>
                  <a:pt x="844086" y="153796"/>
                </a:lnTo>
                <a:lnTo>
                  <a:pt x="836340" y="156198"/>
                </a:lnTo>
                <a:lnTo>
                  <a:pt x="869865" y="156198"/>
                </a:lnTo>
                <a:lnTo>
                  <a:pt x="875674" y="146717"/>
                </a:lnTo>
                <a:lnTo>
                  <a:pt x="878838" y="125030"/>
                </a:lnTo>
                <a:lnTo>
                  <a:pt x="878917" y="121968"/>
                </a:lnTo>
                <a:close/>
              </a:path>
              <a:path w="879475" h="175895">
                <a:moveTo>
                  <a:pt x="831115" y="41797"/>
                </a:moveTo>
                <a:lnTo>
                  <a:pt x="824149" y="41797"/>
                </a:lnTo>
                <a:lnTo>
                  <a:pt x="817460" y="42157"/>
                </a:lnTo>
                <a:lnTo>
                  <a:pt x="781811" y="63956"/>
                </a:lnTo>
                <a:lnTo>
                  <a:pt x="775506" y="78970"/>
                </a:lnTo>
                <a:lnTo>
                  <a:pt x="775506" y="97226"/>
                </a:lnTo>
                <a:lnTo>
                  <a:pt x="799287" y="128994"/>
                </a:lnTo>
                <a:lnTo>
                  <a:pt x="824149" y="134759"/>
                </a:lnTo>
                <a:lnTo>
                  <a:pt x="830755" y="134759"/>
                </a:lnTo>
                <a:lnTo>
                  <a:pt x="836820" y="133678"/>
                </a:lnTo>
                <a:lnTo>
                  <a:pt x="847870" y="129354"/>
                </a:lnTo>
                <a:lnTo>
                  <a:pt x="852554" y="126171"/>
                </a:lnTo>
                <a:lnTo>
                  <a:pt x="856397" y="121968"/>
                </a:lnTo>
                <a:lnTo>
                  <a:pt x="878917" y="121968"/>
                </a:lnTo>
                <a:lnTo>
                  <a:pt x="878917" y="115662"/>
                </a:lnTo>
                <a:lnTo>
                  <a:pt x="818924" y="115662"/>
                </a:lnTo>
                <a:lnTo>
                  <a:pt x="811838" y="113140"/>
                </a:lnTo>
                <a:lnTo>
                  <a:pt x="806313" y="108095"/>
                </a:lnTo>
                <a:lnTo>
                  <a:pt x="800908" y="102931"/>
                </a:lnTo>
                <a:lnTo>
                  <a:pt x="798206" y="96265"/>
                </a:lnTo>
                <a:lnTo>
                  <a:pt x="798206" y="80050"/>
                </a:lnTo>
                <a:lnTo>
                  <a:pt x="800908" y="73505"/>
                </a:lnTo>
                <a:lnTo>
                  <a:pt x="806313" y="68460"/>
                </a:lnTo>
                <a:lnTo>
                  <a:pt x="811838" y="63416"/>
                </a:lnTo>
                <a:lnTo>
                  <a:pt x="818924" y="60893"/>
                </a:lnTo>
                <a:lnTo>
                  <a:pt x="878917" y="60893"/>
                </a:lnTo>
                <a:lnTo>
                  <a:pt x="878917" y="55669"/>
                </a:lnTo>
                <a:lnTo>
                  <a:pt x="857478" y="55669"/>
                </a:lnTo>
                <a:lnTo>
                  <a:pt x="853635" y="50985"/>
                </a:lnTo>
                <a:lnTo>
                  <a:pt x="848913" y="47562"/>
                </a:lnTo>
                <a:lnTo>
                  <a:pt x="837420" y="42938"/>
                </a:lnTo>
                <a:lnTo>
                  <a:pt x="831115" y="41797"/>
                </a:lnTo>
                <a:close/>
              </a:path>
              <a:path w="879475" h="175895">
                <a:moveTo>
                  <a:pt x="878917" y="60893"/>
                </a:moveTo>
                <a:lnTo>
                  <a:pt x="836099" y="60893"/>
                </a:lnTo>
                <a:lnTo>
                  <a:pt x="843065" y="63416"/>
                </a:lnTo>
                <a:lnTo>
                  <a:pt x="848470" y="68460"/>
                </a:lnTo>
                <a:lnTo>
                  <a:pt x="853995" y="73505"/>
                </a:lnTo>
                <a:lnTo>
                  <a:pt x="856758" y="80050"/>
                </a:lnTo>
                <a:lnTo>
                  <a:pt x="856758" y="96265"/>
                </a:lnTo>
                <a:lnTo>
                  <a:pt x="853995" y="102931"/>
                </a:lnTo>
                <a:lnTo>
                  <a:pt x="843065" y="113140"/>
                </a:lnTo>
                <a:lnTo>
                  <a:pt x="836099" y="115662"/>
                </a:lnTo>
                <a:lnTo>
                  <a:pt x="878917" y="115662"/>
                </a:lnTo>
                <a:lnTo>
                  <a:pt x="878917" y="60893"/>
                </a:lnTo>
                <a:close/>
              </a:path>
              <a:path w="879475" h="175895">
                <a:moveTo>
                  <a:pt x="878917" y="42938"/>
                </a:moveTo>
                <a:lnTo>
                  <a:pt x="857478" y="42938"/>
                </a:lnTo>
                <a:lnTo>
                  <a:pt x="857478" y="55669"/>
                </a:lnTo>
                <a:lnTo>
                  <a:pt x="878917" y="55669"/>
                </a:lnTo>
                <a:lnTo>
                  <a:pt x="878917" y="429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13339095" y="10314035"/>
            <a:ext cx="550545" cy="154305"/>
          </a:xfrm>
          <a:custGeom>
            <a:avLst/>
            <a:gdLst/>
            <a:ahLst/>
            <a:cxnLst/>
            <a:rect l="l" t="t" r="r" b="b"/>
            <a:pathLst>
              <a:path w="550544" h="154304">
                <a:moveTo>
                  <a:pt x="23060" y="0"/>
                </a:moveTo>
                <a:lnTo>
                  <a:pt x="0" y="0"/>
                </a:lnTo>
                <a:lnTo>
                  <a:pt x="0" y="126111"/>
                </a:lnTo>
                <a:lnTo>
                  <a:pt x="107014" y="126111"/>
                </a:lnTo>
                <a:lnTo>
                  <a:pt x="107014" y="153856"/>
                </a:lnTo>
                <a:lnTo>
                  <a:pt x="128634" y="153856"/>
                </a:lnTo>
                <a:lnTo>
                  <a:pt x="128634" y="106294"/>
                </a:lnTo>
                <a:lnTo>
                  <a:pt x="23060" y="106294"/>
                </a:lnTo>
                <a:lnTo>
                  <a:pt x="23060" y="0"/>
                </a:lnTo>
                <a:close/>
              </a:path>
              <a:path w="550544" h="154304">
                <a:moveTo>
                  <a:pt x="109897" y="0"/>
                </a:moveTo>
                <a:lnTo>
                  <a:pt x="86656" y="0"/>
                </a:lnTo>
                <a:lnTo>
                  <a:pt x="86656" y="106294"/>
                </a:lnTo>
                <a:lnTo>
                  <a:pt x="109897" y="106294"/>
                </a:lnTo>
                <a:lnTo>
                  <a:pt x="109897" y="0"/>
                </a:lnTo>
                <a:close/>
              </a:path>
              <a:path w="550544" h="154304">
                <a:moveTo>
                  <a:pt x="173310" y="0"/>
                </a:moveTo>
                <a:lnTo>
                  <a:pt x="150250" y="0"/>
                </a:lnTo>
                <a:lnTo>
                  <a:pt x="150250" y="126111"/>
                </a:lnTo>
                <a:lnTo>
                  <a:pt x="172049" y="126111"/>
                </a:lnTo>
                <a:lnTo>
                  <a:pt x="199774" y="89539"/>
                </a:lnTo>
                <a:lnTo>
                  <a:pt x="173310" y="89539"/>
                </a:lnTo>
                <a:lnTo>
                  <a:pt x="173310" y="0"/>
                </a:lnTo>
                <a:close/>
              </a:path>
              <a:path w="550544" h="154304">
                <a:moveTo>
                  <a:pt x="262850" y="36752"/>
                </a:moveTo>
                <a:lnTo>
                  <a:pt x="239789" y="36752"/>
                </a:lnTo>
                <a:lnTo>
                  <a:pt x="239789" y="126111"/>
                </a:lnTo>
                <a:lnTo>
                  <a:pt x="262850" y="126111"/>
                </a:lnTo>
                <a:lnTo>
                  <a:pt x="262850" y="36752"/>
                </a:lnTo>
                <a:close/>
              </a:path>
              <a:path w="550544" h="154304">
                <a:moveTo>
                  <a:pt x="262850" y="0"/>
                </a:moveTo>
                <a:lnTo>
                  <a:pt x="241050" y="0"/>
                </a:lnTo>
                <a:lnTo>
                  <a:pt x="173310" y="89539"/>
                </a:lnTo>
                <a:lnTo>
                  <a:pt x="199774" y="89539"/>
                </a:lnTo>
                <a:lnTo>
                  <a:pt x="239789" y="36752"/>
                </a:lnTo>
                <a:lnTo>
                  <a:pt x="262850" y="36752"/>
                </a:lnTo>
                <a:lnTo>
                  <a:pt x="262850" y="0"/>
                </a:lnTo>
                <a:close/>
              </a:path>
              <a:path w="550544" h="154304">
                <a:moveTo>
                  <a:pt x="361986" y="0"/>
                </a:moveTo>
                <a:lnTo>
                  <a:pt x="338925" y="0"/>
                </a:lnTo>
                <a:lnTo>
                  <a:pt x="282175" y="126111"/>
                </a:lnTo>
                <a:lnTo>
                  <a:pt x="306316" y="126111"/>
                </a:lnTo>
                <a:lnTo>
                  <a:pt x="318747" y="96925"/>
                </a:lnTo>
                <a:lnTo>
                  <a:pt x="405741" y="96925"/>
                </a:lnTo>
                <a:lnTo>
                  <a:pt x="397445" y="78549"/>
                </a:lnTo>
                <a:lnTo>
                  <a:pt x="326674" y="78549"/>
                </a:lnTo>
                <a:lnTo>
                  <a:pt x="350275" y="23420"/>
                </a:lnTo>
                <a:lnTo>
                  <a:pt x="372558" y="23420"/>
                </a:lnTo>
                <a:lnTo>
                  <a:pt x="361986" y="0"/>
                </a:lnTo>
                <a:close/>
              </a:path>
              <a:path w="550544" h="154304">
                <a:moveTo>
                  <a:pt x="405741" y="96925"/>
                </a:moveTo>
                <a:lnTo>
                  <a:pt x="381803" y="96925"/>
                </a:lnTo>
                <a:lnTo>
                  <a:pt x="394414" y="126111"/>
                </a:lnTo>
                <a:lnTo>
                  <a:pt x="418916" y="126111"/>
                </a:lnTo>
                <a:lnTo>
                  <a:pt x="405741" y="96925"/>
                </a:lnTo>
                <a:close/>
              </a:path>
              <a:path w="550544" h="154304">
                <a:moveTo>
                  <a:pt x="372558" y="23420"/>
                </a:moveTo>
                <a:lnTo>
                  <a:pt x="350275" y="23420"/>
                </a:lnTo>
                <a:lnTo>
                  <a:pt x="374056" y="78549"/>
                </a:lnTo>
                <a:lnTo>
                  <a:pt x="397445" y="78549"/>
                </a:lnTo>
                <a:lnTo>
                  <a:pt x="372558" y="23420"/>
                </a:lnTo>
                <a:close/>
              </a:path>
              <a:path w="550544" h="154304">
                <a:moveTo>
                  <a:pt x="461676" y="0"/>
                </a:moveTo>
                <a:lnTo>
                  <a:pt x="438255" y="0"/>
                </a:lnTo>
                <a:lnTo>
                  <a:pt x="438255" y="126111"/>
                </a:lnTo>
                <a:lnTo>
                  <a:pt x="461676" y="126111"/>
                </a:lnTo>
                <a:lnTo>
                  <a:pt x="461676" y="72063"/>
                </a:lnTo>
                <a:lnTo>
                  <a:pt x="550314" y="72063"/>
                </a:lnTo>
                <a:lnTo>
                  <a:pt x="550314" y="52066"/>
                </a:lnTo>
                <a:lnTo>
                  <a:pt x="461676" y="52066"/>
                </a:lnTo>
                <a:lnTo>
                  <a:pt x="461676" y="0"/>
                </a:lnTo>
                <a:close/>
              </a:path>
              <a:path w="550544" h="154304">
                <a:moveTo>
                  <a:pt x="550314" y="72063"/>
                </a:moveTo>
                <a:lnTo>
                  <a:pt x="526894" y="72063"/>
                </a:lnTo>
                <a:lnTo>
                  <a:pt x="526894" y="126111"/>
                </a:lnTo>
                <a:lnTo>
                  <a:pt x="550314" y="126111"/>
                </a:lnTo>
                <a:lnTo>
                  <a:pt x="550314" y="72063"/>
                </a:lnTo>
                <a:close/>
              </a:path>
              <a:path w="550544" h="154304">
                <a:moveTo>
                  <a:pt x="550314" y="0"/>
                </a:moveTo>
                <a:lnTo>
                  <a:pt x="526894" y="0"/>
                </a:lnTo>
                <a:lnTo>
                  <a:pt x="526894" y="52066"/>
                </a:lnTo>
                <a:lnTo>
                  <a:pt x="550314" y="52066"/>
                </a:lnTo>
                <a:lnTo>
                  <a:pt x="5503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5" name="object 55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443100" y="9410350"/>
            <a:ext cx="706317" cy="706317"/>
          </a:xfrm>
          <a:prstGeom prst="rect">
            <a:avLst/>
          </a:prstGeom>
        </p:spPr>
      </p:pic>
      <p:pic>
        <p:nvPicPr>
          <p:cNvPr id="56" name="object 56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6103046" y="10301100"/>
            <a:ext cx="1263793" cy="135480"/>
          </a:xfrm>
          <a:prstGeom prst="rect">
            <a:avLst/>
          </a:prstGeom>
        </p:spPr>
      </p:pic>
      <p:pic>
        <p:nvPicPr>
          <p:cNvPr id="57" name="object 57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063254" y="9395722"/>
            <a:ext cx="623466" cy="623466"/>
          </a:xfrm>
          <a:prstGeom prst="rect">
            <a:avLst/>
          </a:prstGeom>
        </p:spPr>
      </p:pic>
      <p:pic>
        <p:nvPicPr>
          <p:cNvPr id="58" name="object 58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617169" y="9446293"/>
            <a:ext cx="661662" cy="661662"/>
          </a:xfrm>
          <a:prstGeom prst="rect">
            <a:avLst/>
          </a:prstGeom>
        </p:spPr>
      </p:pic>
      <p:pic>
        <p:nvPicPr>
          <p:cNvPr id="59" name="object 59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352316" y="10326283"/>
            <a:ext cx="961497" cy="129715"/>
          </a:xfrm>
          <a:prstGeom prst="rect">
            <a:avLst/>
          </a:prstGeom>
        </p:spPr>
      </p:pic>
      <p:pic>
        <p:nvPicPr>
          <p:cNvPr id="60" name="object 60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748558" y="10196330"/>
            <a:ext cx="1257153" cy="382212"/>
          </a:xfrm>
          <a:prstGeom prst="rect">
            <a:avLst/>
          </a:prstGeom>
        </p:spPr>
      </p:pic>
      <p:pic>
        <p:nvPicPr>
          <p:cNvPr id="61" name="object 61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4695397" y="9367955"/>
            <a:ext cx="859657" cy="799481"/>
          </a:xfrm>
          <a:prstGeom prst="rect">
            <a:avLst/>
          </a:prstGeom>
        </p:spPr>
      </p:pic>
      <p:pic>
        <p:nvPicPr>
          <p:cNvPr id="62" name="object 62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0525939" y="9388529"/>
            <a:ext cx="713634" cy="653660"/>
          </a:xfrm>
          <a:prstGeom prst="rect">
            <a:avLst/>
          </a:prstGeom>
        </p:spPr>
      </p:pic>
      <p:pic>
        <p:nvPicPr>
          <p:cNvPr id="63" name="object 63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6435444" y="9539375"/>
            <a:ext cx="564229" cy="564229"/>
          </a:xfrm>
          <a:prstGeom prst="rect">
            <a:avLst/>
          </a:prstGeom>
        </p:spPr>
      </p:pic>
      <p:pic>
        <p:nvPicPr>
          <p:cNvPr id="64" name="object 64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1772793" y="9700733"/>
            <a:ext cx="1135471" cy="279867"/>
          </a:xfrm>
          <a:prstGeom prst="rect">
            <a:avLst/>
          </a:prstGeom>
        </p:spPr>
      </p:pic>
      <p:pic>
        <p:nvPicPr>
          <p:cNvPr id="65" name="object 65" descr="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6145962" y="9423980"/>
            <a:ext cx="662940" cy="586421"/>
          </a:xfrm>
          <a:prstGeom prst="rect">
            <a:avLst/>
          </a:prstGeom>
        </p:spPr>
      </p:pic>
      <p:sp>
        <p:nvSpPr>
          <p:cNvPr id="66" name="object 66" descr=""/>
          <p:cNvSpPr/>
          <p:nvPr/>
        </p:nvSpPr>
        <p:spPr>
          <a:xfrm>
            <a:off x="14662205" y="10314035"/>
            <a:ext cx="942975" cy="161290"/>
          </a:xfrm>
          <a:custGeom>
            <a:avLst/>
            <a:gdLst/>
            <a:ahLst/>
            <a:cxnLst/>
            <a:rect l="l" t="t" r="r" b="b"/>
            <a:pathLst>
              <a:path w="942975" h="161290">
                <a:moveTo>
                  <a:pt x="98187" y="0"/>
                </a:moveTo>
                <a:lnTo>
                  <a:pt x="0" y="0"/>
                </a:lnTo>
                <a:lnTo>
                  <a:pt x="0" y="126111"/>
                </a:lnTo>
                <a:lnTo>
                  <a:pt x="56750" y="126111"/>
                </a:lnTo>
                <a:lnTo>
                  <a:pt x="68044" y="125481"/>
                </a:lnTo>
                <a:lnTo>
                  <a:pt x="100722" y="108095"/>
                </a:lnTo>
                <a:lnTo>
                  <a:pt x="23060" y="108095"/>
                </a:lnTo>
                <a:lnTo>
                  <a:pt x="23060" y="68280"/>
                </a:lnTo>
                <a:lnTo>
                  <a:pt x="101894" y="68280"/>
                </a:lnTo>
                <a:lnTo>
                  <a:pt x="99966" y="65026"/>
                </a:lnTo>
                <a:lnTo>
                  <a:pt x="60353" y="50264"/>
                </a:lnTo>
                <a:lnTo>
                  <a:pt x="23060" y="50264"/>
                </a:lnTo>
                <a:lnTo>
                  <a:pt x="23060" y="19277"/>
                </a:lnTo>
                <a:lnTo>
                  <a:pt x="98187" y="19277"/>
                </a:lnTo>
                <a:lnTo>
                  <a:pt x="98187" y="0"/>
                </a:lnTo>
                <a:close/>
              </a:path>
              <a:path w="942975" h="161290">
                <a:moveTo>
                  <a:pt x="101894" y="68280"/>
                </a:moveTo>
                <a:lnTo>
                  <a:pt x="55489" y="68280"/>
                </a:lnTo>
                <a:lnTo>
                  <a:pt x="67548" y="69496"/>
                </a:lnTo>
                <a:lnTo>
                  <a:pt x="76162" y="73144"/>
                </a:lnTo>
                <a:lnTo>
                  <a:pt x="81330" y="79225"/>
                </a:lnTo>
                <a:lnTo>
                  <a:pt x="83053" y="87737"/>
                </a:lnTo>
                <a:lnTo>
                  <a:pt x="83053" y="94343"/>
                </a:lnTo>
                <a:lnTo>
                  <a:pt x="80711" y="99388"/>
                </a:lnTo>
                <a:lnTo>
                  <a:pt x="71343" y="106354"/>
                </a:lnTo>
                <a:lnTo>
                  <a:pt x="64497" y="108095"/>
                </a:lnTo>
                <a:lnTo>
                  <a:pt x="100722" y="108095"/>
                </a:lnTo>
                <a:lnTo>
                  <a:pt x="103411" y="103636"/>
                </a:lnTo>
                <a:lnTo>
                  <a:pt x="105843" y="95856"/>
                </a:lnTo>
                <a:lnTo>
                  <a:pt x="106588" y="87737"/>
                </a:lnTo>
                <a:lnTo>
                  <a:pt x="106654" y="87017"/>
                </a:lnTo>
                <a:lnTo>
                  <a:pt x="105964" y="79225"/>
                </a:lnTo>
                <a:lnTo>
                  <a:pt x="105911" y="78628"/>
                </a:lnTo>
                <a:lnTo>
                  <a:pt x="103681" y="71298"/>
                </a:lnTo>
                <a:lnTo>
                  <a:pt x="101894" y="68280"/>
                </a:lnTo>
                <a:close/>
              </a:path>
              <a:path w="942975" h="161290">
                <a:moveTo>
                  <a:pt x="151217" y="29966"/>
                </a:moveTo>
                <a:lnTo>
                  <a:pt x="129778" y="29966"/>
                </a:lnTo>
                <a:lnTo>
                  <a:pt x="129778" y="161062"/>
                </a:lnTo>
                <a:lnTo>
                  <a:pt x="152298" y="161062"/>
                </a:lnTo>
                <a:lnTo>
                  <a:pt x="152298" y="114401"/>
                </a:lnTo>
                <a:lnTo>
                  <a:pt x="218385" y="114401"/>
                </a:lnTo>
                <a:lnTo>
                  <a:pt x="221419" y="111398"/>
                </a:lnTo>
                <a:lnTo>
                  <a:pt x="223284" y="108095"/>
                </a:lnTo>
                <a:lnTo>
                  <a:pt x="175178" y="108095"/>
                </a:lnTo>
                <a:lnTo>
                  <a:pt x="170314" y="106894"/>
                </a:lnTo>
                <a:lnTo>
                  <a:pt x="151938" y="84014"/>
                </a:lnTo>
                <a:lnTo>
                  <a:pt x="151938" y="72003"/>
                </a:lnTo>
                <a:lnTo>
                  <a:pt x="153199" y="66719"/>
                </a:lnTo>
                <a:lnTo>
                  <a:pt x="158243" y="57591"/>
                </a:lnTo>
                <a:lnTo>
                  <a:pt x="161666" y="54107"/>
                </a:lnTo>
                <a:lnTo>
                  <a:pt x="165990" y="51705"/>
                </a:lnTo>
                <a:lnTo>
                  <a:pt x="170314" y="49183"/>
                </a:lnTo>
                <a:lnTo>
                  <a:pt x="175178" y="47922"/>
                </a:lnTo>
                <a:lnTo>
                  <a:pt x="223182" y="47922"/>
                </a:lnTo>
                <a:lnTo>
                  <a:pt x="221419" y="44799"/>
                </a:lnTo>
                <a:lnTo>
                  <a:pt x="219113" y="42517"/>
                </a:lnTo>
                <a:lnTo>
                  <a:pt x="151217" y="42517"/>
                </a:lnTo>
                <a:lnTo>
                  <a:pt x="151217" y="29966"/>
                </a:lnTo>
                <a:close/>
              </a:path>
              <a:path w="942975" h="161290">
                <a:moveTo>
                  <a:pt x="218385" y="114401"/>
                </a:moveTo>
                <a:lnTo>
                  <a:pt x="152298" y="114401"/>
                </a:lnTo>
                <a:lnTo>
                  <a:pt x="158480" y="120076"/>
                </a:lnTo>
                <a:lnTo>
                  <a:pt x="165675" y="124130"/>
                </a:lnTo>
                <a:lnTo>
                  <a:pt x="173883" y="126562"/>
                </a:lnTo>
                <a:lnTo>
                  <a:pt x="183105" y="127372"/>
                </a:lnTo>
                <a:lnTo>
                  <a:pt x="189940" y="126990"/>
                </a:lnTo>
                <a:lnTo>
                  <a:pt x="218385" y="114401"/>
                </a:lnTo>
                <a:close/>
              </a:path>
              <a:path w="942975" h="161290">
                <a:moveTo>
                  <a:pt x="223182" y="47922"/>
                </a:moveTo>
                <a:lnTo>
                  <a:pt x="188870" y="47922"/>
                </a:lnTo>
                <a:lnTo>
                  <a:pt x="195656" y="50684"/>
                </a:lnTo>
                <a:lnTo>
                  <a:pt x="200941" y="56209"/>
                </a:lnTo>
                <a:lnTo>
                  <a:pt x="206346" y="61734"/>
                </a:lnTo>
                <a:lnTo>
                  <a:pt x="209048" y="69001"/>
                </a:lnTo>
                <a:lnTo>
                  <a:pt x="209048" y="87017"/>
                </a:lnTo>
                <a:lnTo>
                  <a:pt x="206346" y="94283"/>
                </a:lnTo>
                <a:lnTo>
                  <a:pt x="200941" y="99808"/>
                </a:lnTo>
                <a:lnTo>
                  <a:pt x="195656" y="105333"/>
                </a:lnTo>
                <a:lnTo>
                  <a:pt x="188870" y="108095"/>
                </a:lnTo>
                <a:lnTo>
                  <a:pt x="223284" y="108095"/>
                </a:lnTo>
                <a:lnTo>
                  <a:pt x="231928" y="78009"/>
                </a:lnTo>
                <a:lnTo>
                  <a:pt x="231594" y="72003"/>
                </a:lnTo>
                <a:lnTo>
                  <a:pt x="231534" y="70926"/>
                </a:lnTo>
                <a:lnTo>
                  <a:pt x="230352" y="64271"/>
                </a:lnTo>
                <a:lnTo>
                  <a:pt x="228382" y="58045"/>
                </a:lnTo>
                <a:lnTo>
                  <a:pt x="225623" y="52246"/>
                </a:lnTo>
                <a:lnTo>
                  <a:pt x="223182" y="47922"/>
                </a:lnTo>
                <a:close/>
              </a:path>
              <a:path w="942975" h="161290">
                <a:moveTo>
                  <a:pt x="183105" y="28825"/>
                </a:moveTo>
                <a:lnTo>
                  <a:pt x="176499" y="28825"/>
                </a:lnTo>
                <a:lnTo>
                  <a:pt x="170434" y="29966"/>
                </a:lnTo>
                <a:lnTo>
                  <a:pt x="159504" y="34530"/>
                </a:lnTo>
                <a:lnTo>
                  <a:pt x="154940" y="37953"/>
                </a:lnTo>
                <a:lnTo>
                  <a:pt x="151217" y="42517"/>
                </a:lnTo>
                <a:lnTo>
                  <a:pt x="219113" y="42517"/>
                </a:lnTo>
                <a:lnTo>
                  <a:pt x="183105" y="28825"/>
                </a:lnTo>
                <a:close/>
              </a:path>
              <a:path w="942975" h="161290">
                <a:moveTo>
                  <a:pt x="297219" y="28825"/>
                </a:moveTo>
                <a:lnTo>
                  <a:pt x="256984" y="45160"/>
                </a:lnTo>
                <a:lnTo>
                  <a:pt x="246054" y="78009"/>
                </a:lnTo>
                <a:lnTo>
                  <a:pt x="246459" y="84945"/>
                </a:lnTo>
                <a:lnTo>
                  <a:pt x="270916" y="121067"/>
                </a:lnTo>
                <a:lnTo>
                  <a:pt x="297219" y="127372"/>
                </a:lnTo>
                <a:lnTo>
                  <a:pt x="304415" y="126978"/>
                </a:lnTo>
                <a:lnTo>
                  <a:pt x="339284" y="108095"/>
                </a:lnTo>
                <a:lnTo>
                  <a:pt x="288932" y="108095"/>
                </a:lnTo>
                <a:lnTo>
                  <a:pt x="282086" y="105333"/>
                </a:lnTo>
                <a:lnTo>
                  <a:pt x="276681" y="99808"/>
                </a:lnTo>
                <a:lnTo>
                  <a:pt x="271397" y="94283"/>
                </a:lnTo>
                <a:lnTo>
                  <a:pt x="268754" y="87017"/>
                </a:lnTo>
                <a:lnTo>
                  <a:pt x="268754" y="69001"/>
                </a:lnTo>
                <a:lnTo>
                  <a:pt x="271397" y="61734"/>
                </a:lnTo>
                <a:lnTo>
                  <a:pt x="276681" y="56209"/>
                </a:lnTo>
                <a:lnTo>
                  <a:pt x="282086" y="50684"/>
                </a:lnTo>
                <a:lnTo>
                  <a:pt x="288932" y="47922"/>
                </a:lnTo>
                <a:lnTo>
                  <a:pt x="339179" y="47922"/>
                </a:lnTo>
                <a:lnTo>
                  <a:pt x="337575" y="45160"/>
                </a:lnTo>
                <a:lnTo>
                  <a:pt x="304415" y="29219"/>
                </a:lnTo>
                <a:lnTo>
                  <a:pt x="297219" y="28825"/>
                </a:lnTo>
                <a:close/>
              </a:path>
              <a:path w="942975" h="161290">
                <a:moveTo>
                  <a:pt x="339179" y="47922"/>
                </a:moveTo>
                <a:lnTo>
                  <a:pt x="305507" y="47922"/>
                </a:lnTo>
                <a:lnTo>
                  <a:pt x="312353" y="50684"/>
                </a:lnTo>
                <a:lnTo>
                  <a:pt x="323162" y="61734"/>
                </a:lnTo>
                <a:lnTo>
                  <a:pt x="325865" y="69001"/>
                </a:lnTo>
                <a:lnTo>
                  <a:pt x="325865" y="87017"/>
                </a:lnTo>
                <a:lnTo>
                  <a:pt x="323162" y="94283"/>
                </a:lnTo>
                <a:lnTo>
                  <a:pt x="312353" y="105333"/>
                </a:lnTo>
                <a:lnTo>
                  <a:pt x="305507" y="108095"/>
                </a:lnTo>
                <a:lnTo>
                  <a:pt x="339284" y="108095"/>
                </a:lnTo>
                <a:lnTo>
                  <a:pt x="348565" y="78009"/>
                </a:lnTo>
                <a:lnTo>
                  <a:pt x="348148" y="71084"/>
                </a:lnTo>
                <a:lnTo>
                  <a:pt x="346899" y="64542"/>
                </a:lnTo>
                <a:lnTo>
                  <a:pt x="344815" y="58383"/>
                </a:lnTo>
                <a:lnTo>
                  <a:pt x="341899" y="52606"/>
                </a:lnTo>
                <a:lnTo>
                  <a:pt x="339179" y="47922"/>
                </a:lnTo>
                <a:close/>
              </a:path>
              <a:path w="942975" h="161290">
                <a:moveTo>
                  <a:pt x="393332" y="29906"/>
                </a:moveTo>
                <a:lnTo>
                  <a:pt x="370812" y="29906"/>
                </a:lnTo>
                <a:lnTo>
                  <a:pt x="370812" y="126111"/>
                </a:lnTo>
                <a:lnTo>
                  <a:pt x="393332" y="126111"/>
                </a:lnTo>
                <a:lnTo>
                  <a:pt x="393332" y="88098"/>
                </a:lnTo>
                <a:lnTo>
                  <a:pt x="464315" y="88098"/>
                </a:lnTo>
                <a:lnTo>
                  <a:pt x="464315" y="69001"/>
                </a:lnTo>
                <a:lnTo>
                  <a:pt x="393332" y="69001"/>
                </a:lnTo>
                <a:lnTo>
                  <a:pt x="393332" y="29906"/>
                </a:lnTo>
                <a:close/>
              </a:path>
              <a:path w="942975" h="161290">
                <a:moveTo>
                  <a:pt x="464315" y="88098"/>
                </a:moveTo>
                <a:lnTo>
                  <a:pt x="441795" y="88098"/>
                </a:lnTo>
                <a:lnTo>
                  <a:pt x="441795" y="126111"/>
                </a:lnTo>
                <a:lnTo>
                  <a:pt x="464315" y="126111"/>
                </a:lnTo>
                <a:lnTo>
                  <a:pt x="464315" y="88098"/>
                </a:lnTo>
                <a:close/>
              </a:path>
              <a:path w="942975" h="161290">
                <a:moveTo>
                  <a:pt x="464315" y="29906"/>
                </a:moveTo>
                <a:lnTo>
                  <a:pt x="441795" y="29906"/>
                </a:lnTo>
                <a:lnTo>
                  <a:pt x="441795" y="69001"/>
                </a:lnTo>
                <a:lnTo>
                  <a:pt x="464315" y="69001"/>
                </a:lnTo>
                <a:lnTo>
                  <a:pt x="464315" y="29906"/>
                </a:lnTo>
                <a:close/>
              </a:path>
              <a:path w="942975" h="161290">
                <a:moveTo>
                  <a:pt x="535933" y="28825"/>
                </a:moveTo>
                <a:lnTo>
                  <a:pt x="496838" y="45220"/>
                </a:lnTo>
                <a:lnTo>
                  <a:pt x="486208" y="78009"/>
                </a:lnTo>
                <a:lnTo>
                  <a:pt x="486614" y="84945"/>
                </a:lnTo>
                <a:lnTo>
                  <a:pt x="511431" y="121067"/>
                </a:lnTo>
                <a:lnTo>
                  <a:pt x="539356" y="127372"/>
                </a:lnTo>
                <a:lnTo>
                  <a:pt x="547643" y="127372"/>
                </a:lnTo>
                <a:lnTo>
                  <a:pt x="555090" y="126051"/>
                </a:lnTo>
                <a:lnTo>
                  <a:pt x="568301" y="120767"/>
                </a:lnTo>
                <a:lnTo>
                  <a:pt x="573766" y="116863"/>
                </a:lnTo>
                <a:lnTo>
                  <a:pt x="578090" y="111699"/>
                </a:lnTo>
                <a:lnTo>
                  <a:pt x="575111" y="108276"/>
                </a:lnTo>
                <a:lnTo>
                  <a:pt x="531609" y="108276"/>
                </a:lnTo>
                <a:lnTo>
                  <a:pt x="524643" y="106234"/>
                </a:lnTo>
                <a:lnTo>
                  <a:pt x="518998" y="102150"/>
                </a:lnTo>
                <a:lnTo>
                  <a:pt x="513473" y="97946"/>
                </a:lnTo>
                <a:lnTo>
                  <a:pt x="510050" y="92301"/>
                </a:lnTo>
                <a:lnTo>
                  <a:pt x="508728" y="85215"/>
                </a:lnTo>
                <a:lnTo>
                  <a:pt x="584215" y="85215"/>
                </a:lnTo>
                <a:lnTo>
                  <a:pt x="584456" y="82333"/>
                </a:lnTo>
                <a:lnTo>
                  <a:pt x="584546" y="78009"/>
                </a:lnTo>
                <a:lnTo>
                  <a:pt x="584182" y="71388"/>
                </a:lnTo>
                <a:lnTo>
                  <a:pt x="583983" y="70262"/>
                </a:lnTo>
                <a:lnTo>
                  <a:pt x="508548" y="70262"/>
                </a:lnTo>
                <a:lnTo>
                  <a:pt x="509611" y="63296"/>
                </a:lnTo>
                <a:lnTo>
                  <a:pt x="512568" y="57651"/>
                </a:lnTo>
                <a:lnTo>
                  <a:pt x="518178" y="52786"/>
                </a:lnTo>
                <a:lnTo>
                  <a:pt x="522601" y="49003"/>
                </a:lnTo>
                <a:lnTo>
                  <a:pt x="528726" y="46841"/>
                </a:lnTo>
                <a:lnTo>
                  <a:pt x="575159" y="46841"/>
                </a:lnTo>
                <a:lnTo>
                  <a:pt x="574284" y="45220"/>
                </a:lnTo>
                <a:lnTo>
                  <a:pt x="542767" y="29219"/>
                </a:lnTo>
                <a:lnTo>
                  <a:pt x="535933" y="28825"/>
                </a:lnTo>
                <a:close/>
              </a:path>
              <a:path w="942975" h="161290">
                <a:moveTo>
                  <a:pt x="566124" y="97946"/>
                </a:moveTo>
                <a:lnTo>
                  <a:pt x="565875" y="97946"/>
                </a:lnTo>
                <a:lnTo>
                  <a:pt x="560536" y="102398"/>
                </a:lnTo>
                <a:lnTo>
                  <a:pt x="554354" y="105663"/>
                </a:lnTo>
                <a:lnTo>
                  <a:pt x="547474" y="107622"/>
                </a:lnTo>
                <a:lnTo>
                  <a:pt x="539896" y="108276"/>
                </a:lnTo>
                <a:lnTo>
                  <a:pt x="575111" y="108276"/>
                </a:lnTo>
                <a:lnTo>
                  <a:pt x="566124" y="97946"/>
                </a:lnTo>
                <a:close/>
              </a:path>
              <a:path w="942975" h="161290">
                <a:moveTo>
                  <a:pt x="575159" y="46841"/>
                </a:moveTo>
                <a:lnTo>
                  <a:pt x="543259" y="46841"/>
                </a:lnTo>
                <a:lnTo>
                  <a:pt x="549384" y="49003"/>
                </a:lnTo>
                <a:lnTo>
                  <a:pt x="559233" y="57651"/>
                </a:lnTo>
                <a:lnTo>
                  <a:pt x="562176" y="63296"/>
                </a:lnTo>
                <a:lnTo>
                  <a:pt x="563137" y="70262"/>
                </a:lnTo>
                <a:lnTo>
                  <a:pt x="583983" y="70262"/>
                </a:lnTo>
                <a:lnTo>
                  <a:pt x="582999" y="64677"/>
                </a:lnTo>
                <a:lnTo>
                  <a:pt x="581071" y="58551"/>
                </a:lnTo>
                <a:lnTo>
                  <a:pt x="581029" y="58416"/>
                </a:lnTo>
                <a:lnTo>
                  <a:pt x="578356" y="52786"/>
                </a:lnTo>
                <a:lnTo>
                  <a:pt x="575159" y="46841"/>
                </a:lnTo>
                <a:close/>
              </a:path>
              <a:path w="942975" h="161290">
                <a:moveTo>
                  <a:pt x="656229" y="29906"/>
                </a:moveTo>
                <a:lnTo>
                  <a:pt x="609207" y="29906"/>
                </a:lnTo>
                <a:lnTo>
                  <a:pt x="609207" y="126111"/>
                </a:lnTo>
                <a:lnTo>
                  <a:pt x="658210" y="126111"/>
                </a:lnTo>
                <a:lnTo>
                  <a:pt x="667173" y="125672"/>
                </a:lnTo>
                <a:lnTo>
                  <a:pt x="695800" y="109717"/>
                </a:lnTo>
                <a:lnTo>
                  <a:pt x="630646" y="109717"/>
                </a:lnTo>
                <a:lnTo>
                  <a:pt x="630646" y="85035"/>
                </a:lnTo>
                <a:lnTo>
                  <a:pt x="692582" y="85035"/>
                </a:lnTo>
                <a:lnTo>
                  <a:pt x="692306" y="84494"/>
                </a:lnTo>
                <a:lnTo>
                  <a:pt x="686732" y="79495"/>
                </a:lnTo>
                <a:lnTo>
                  <a:pt x="678929" y="76027"/>
                </a:lnTo>
                <a:lnTo>
                  <a:pt x="683613" y="73985"/>
                </a:lnTo>
                <a:lnTo>
                  <a:pt x="687216" y="71163"/>
                </a:lnTo>
                <a:lnTo>
                  <a:pt x="687973" y="70082"/>
                </a:lnTo>
                <a:lnTo>
                  <a:pt x="630646" y="70082"/>
                </a:lnTo>
                <a:lnTo>
                  <a:pt x="630646" y="46301"/>
                </a:lnTo>
                <a:lnTo>
                  <a:pt x="693410" y="46301"/>
                </a:lnTo>
                <a:lnTo>
                  <a:pt x="690399" y="40716"/>
                </a:lnTo>
                <a:lnTo>
                  <a:pt x="683793" y="36392"/>
                </a:lnTo>
                <a:lnTo>
                  <a:pt x="678354" y="33554"/>
                </a:lnTo>
                <a:lnTo>
                  <a:pt x="671947" y="31527"/>
                </a:lnTo>
                <a:lnTo>
                  <a:pt x="664572" y="30311"/>
                </a:lnTo>
                <a:lnTo>
                  <a:pt x="656229" y="29906"/>
                </a:lnTo>
                <a:close/>
              </a:path>
              <a:path w="942975" h="161290">
                <a:moveTo>
                  <a:pt x="692582" y="85035"/>
                </a:moveTo>
                <a:lnTo>
                  <a:pt x="663255" y="85035"/>
                </a:lnTo>
                <a:lnTo>
                  <a:pt x="667759" y="86116"/>
                </a:lnTo>
                <a:lnTo>
                  <a:pt x="670641" y="88278"/>
                </a:lnTo>
                <a:lnTo>
                  <a:pt x="673524" y="90320"/>
                </a:lnTo>
                <a:lnTo>
                  <a:pt x="674965" y="93442"/>
                </a:lnTo>
                <a:lnTo>
                  <a:pt x="674965" y="105693"/>
                </a:lnTo>
                <a:lnTo>
                  <a:pt x="668780" y="109717"/>
                </a:lnTo>
                <a:lnTo>
                  <a:pt x="695800" y="109717"/>
                </a:lnTo>
                <a:lnTo>
                  <a:pt x="696764" y="107735"/>
                </a:lnTo>
                <a:lnTo>
                  <a:pt x="696764" y="99087"/>
                </a:lnTo>
                <a:lnTo>
                  <a:pt x="695650" y="91025"/>
                </a:lnTo>
                <a:lnTo>
                  <a:pt x="692582" y="85035"/>
                </a:lnTo>
                <a:close/>
              </a:path>
              <a:path w="942975" h="161290">
                <a:moveTo>
                  <a:pt x="693410" y="46301"/>
                </a:moveTo>
                <a:lnTo>
                  <a:pt x="665897" y="46301"/>
                </a:lnTo>
                <a:lnTo>
                  <a:pt x="671722" y="50204"/>
                </a:lnTo>
                <a:lnTo>
                  <a:pt x="671722" y="66058"/>
                </a:lnTo>
                <a:lnTo>
                  <a:pt x="665897" y="70082"/>
                </a:lnTo>
                <a:lnTo>
                  <a:pt x="687973" y="70082"/>
                </a:lnTo>
                <a:lnTo>
                  <a:pt x="689738" y="67559"/>
                </a:lnTo>
                <a:lnTo>
                  <a:pt x="692381" y="63956"/>
                </a:lnTo>
                <a:lnTo>
                  <a:pt x="693702" y="59692"/>
                </a:lnTo>
                <a:lnTo>
                  <a:pt x="693702" y="46841"/>
                </a:lnTo>
                <a:lnTo>
                  <a:pt x="693410" y="46301"/>
                </a:lnTo>
                <a:close/>
              </a:path>
              <a:path w="942975" h="161290">
                <a:moveTo>
                  <a:pt x="743271" y="29906"/>
                </a:moveTo>
                <a:lnTo>
                  <a:pt x="720751" y="29906"/>
                </a:lnTo>
                <a:lnTo>
                  <a:pt x="720751" y="126111"/>
                </a:lnTo>
                <a:lnTo>
                  <a:pt x="741470" y="126111"/>
                </a:lnTo>
                <a:lnTo>
                  <a:pt x="768856" y="93322"/>
                </a:lnTo>
                <a:lnTo>
                  <a:pt x="743271" y="93322"/>
                </a:lnTo>
                <a:lnTo>
                  <a:pt x="743271" y="29906"/>
                </a:lnTo>
                <a:close/>
              </a:path>
              <a:path w="942975" h="161290">
                <a:moveTo>
                  <a:pt x="816956" y="62695"/>
                </a:moveTo>
                <a:lnTo>
                  <a:pt x="794437" y="62695"/>
                </a:lnTo>
                <a:lnTo>
                  <a:pt x="794437" y="126111"/>
                </a:lnTo>
                <a:lnTo>
                  <a:pt x="816956" y="126111"/>
                </a:lnTo>
                <a:lnTo>
                  <a:pt x="816956" y="62695"/>
                </a:lnTo>
                <a:close/>
              </a:path>
              <a:path w="942975" h="161290">
                <a:moveTo>
                  <a:pt x="816956" y="29906"/>
                </a:moveTo>
                <a:lnTo>
                  <a:pt x="796418" y="29906"/>
                </a:lnTo>
                <a:lnTo>
                  <a:pt x="743271" y="93322"/>
                </a:lnTo>
                <a:lnTo>
                  <a:pt x="768856" y="93322"/>
                </a:lnTo>
                <a:lnTo>
                  <a:pt x="794437" y="62695"/>
                </a:lnTo>
                <a:lnTo>
                  <a:pt x="816956" y="62695"/>
                </a:lnTo>
                <a:lnTo>
                  <a:pt x="816956" y="29906"/>
                </a:lnTo>
                <a:close/>
              </a:path>
              <a:path w="942975" h="161290">
                <a:moveTo>
                  <a:pt x="869770" y="29906"/>
                </a:moveTo>
                <a:lnTo>
                  <a:pt x="847250" y="29906"/>
                </a:lnTo>
                <a:lnTo>
                  <a:pt x="847250" y="126111"/>
                </a:lnTo>
                <a:lnTo>
                  <a:pt x="869770" y="126111"/>
                </a:lnTo>
                <a:lnTo>
                  <a:pt x="869770" y="87557"/>
                </a:lnTo>
                <a:lnTo>
                  <a:pt x="913923" y="87557"/>
                </a:lnTo>
                <a:lnTo>
                  <a:pt x="905442" y="76207"/>
                </a:lnTo>
                <a:lnTo>
                  <a:pt x="911017" y="68821"/>
                </a:lnTo>
                <a:lnTo>
                  <a:pt x="869770" y="68821"/>
                </a:lnTo>
                <a:lnTo>
                  <a:pt x="869770" y="29906"/>
                </a:lnTo>
                <a:close/>
              </a:path>
              <a:path w="942975" h="161290">
                <a:moveTo>
                  <a:pt x="913923" y="87557"/>
                </a:moveTo>
                <a:lnTo>
                  <a:pt x="887246" y="87557"/>
                </a:lnTo>
                <a:lnTo>
                  <a:pt x="916251" y="126111"/>
                </a:lnTo>
                <a:lnTo>
                  <a:pt x="942735" y="126111"/>
                </a:lnTo>
                <a:lnTo>
                  <a:pt x="913923" y="87557"/>
                </a:lnTo>
                <a:close/>
              </a:path>
              <a:path w="942975" h="161290">
                <a:moveTo>
                  <a:pt x="940393" y="29906"/>
                </a:moveTo>
                <a:lnTo>
                  <a:pt x="916251" y="29906"/>
                </a:lnTo>
                <a:lnTo>
                  <a:pt x="887786" y="68821"/>
                </a:lnTo>
                <a:lnTo>
                  <a:pt x="911017" y="68821"/>
                </a:lnTo>
                <a:lnTo>
                  <a:pt x="940393" y="2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7" name="object 67" descr="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7581004" y="9587542"/>
            <a:ext cx="1301967" cy="488237"/>
          </a:xfrm>
          <a:prstGeom prst="rect">
            <a:avLst/>
          </a:prstGeom>
        </p:spPr>
      </p:pic>
      <p:pic>
        <p:nvPicPr>
          <p:cNvPr id="68" name="object 68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4351842" y="10283480"/>
            <a:ext cx="1192684" cy="164125"/>
          </a:xfrm>
          <a:prstGeom prst="rect">
            <a:avLst/>
          </a:prstGeom>
        </p:spPr>
      </p:pic>
      <p:pic>
        <p:nvPicPr>
          <p:cNvPr id="69" name="object 69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5985828" y="10278475"/>
            <a:ext cx="1026438" cy="1277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2025-08-15T05:48:10Z</dcterms:created>
  <dcterms:modified xsi:type="dcterms:W3CDTF">2025-08-15T05:48:10Z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2025-08-15T00:00:00Z</vt:filetime>
  </property>
  <property fmtid="{D5CDD505-2E9C-101B-9397-08002B2CF9AE}" pid="3" name="LastSaved">
    <vt:filetime>2025-08-15T00:00:00Z</vt:filetime>
  </property>
</Properties>
</file>