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4" d="100"/>
          <a:sy n="134" d="100"/>
        </p:scale>
        <p:origin x="95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БУДУЩЕГО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85-й годовщине начала </a:t>
            </a:r>
            <a:b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войны)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июнь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предателем.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в ходе церемонии возложения венков и цветов к монументу Победы,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9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отказаться.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вручении государственных наград в преддверии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Дня Победы, 7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Более</a:t>
            </a:r>
            <a:r>
              <a:rPr lang="ru-RU" sz="2200" b="1" dirty="0"/>
              <a:t> 570 </a:t>
            </a:r>
            <a:r>
              <a:rPr lang="ru-RU" b="1" dirty="0"/>
              <a:t>лагерей смерти</a:t>
            </a:r>
            <a:r>
              <a:rPr lang="ru-RU" dirty="0"/>
              <a:t> </a:t>
            </a:r>
            <a:r>
              <a:rPr lang="ru-RU" sz="1750" dirty="0"/>
              <a:t>организовано фашистскими карателями на территории Беларуси.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180</a:t>
            </a:r>
            <a:r>
              <a:rPr lang="ru-RU" b="1" dirty="0"/>
              <a:t> крупных карательных операций</a:t>
            </a:r>
            <a:r>
              <a:rPr lang="ru-RU" dirty="0"/>
              <a:t> </a:t>
            </a:r>
            <a:r>
              <a:rPr lang="ru-RU" sz="1750" dirty="0"/>
              <a:t>проведено на территории</a:t>
            </a:r>
            <a:br>
              <a:rPr lang="ru-RU" sz="1750" dirty="0"/>
            </a:br>
            <a:r>
              <a:rPr lang="ru-RU" sz="1750" dirty="0"/>
              <a:t>страны.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12 860 </a:t>
            </a:r>
            <a:r>
              <a:rPr lang="ru-RU" b="1" dirty="0"/>
              <a:t>сел и деревень</a:t>
            </a:r>
            <a:r>
              <a:rPr lang="ru-RU" dirty="0"/>
              <a:t> уничтожено.</a:t>
            </a:r>
          </a:p>
          <a:p>
            <a:r>
              <a:rPr lang="ru-RU" b="1" dirty="0"/>
              <a:t>Не менее </a:t>
            </a:r>
            <a:r>
              <a:rPr lang="ru-RU" sz="2200" b="1" dirty="0"/>
              <a:t>290</a:t>
            </a:r>
            <a:r>
              <a:rPr lang="ru-RU" b="1" dirty="0"/>
              <a:t> деревень</a:t>
            </a:r>
            <a:r>
              <a:rPr lang="ru-RU" dirty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/>
              <a:t>Из Беларуси в Германию угнано </a:t>
            </a:r>
            <a:r>
              <a:rPr lang="ru-RU" b="1" dirty="0"/>
              <a:t>более</a:t>
            </a:r>
            <a:r>
              <a:rPr lang="ru-RU" dirty="0"/>
              <a:t> </a:t>
            </a:r>
            <a:r>
              <a:rPr lang="ru-RU" sz="2200" b="1" dirty="0"/>
              <a:t>380 000 </a:t>
            </a:r>
            <a:r>
              <a:rPr lang="ru-RU" dirty="0"/>
              <a:t>человек, десятки тысяч погибли.</a:t>
            </a:r>
          </a:p>
          <a:p>
            <a:br>
              <a:rPr lang="ru-RU" sz="2000" dirty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*по данным Генеральной прокуратуры Республики Беларусь, </a:t>
            </a:r>
            <a:br>
              <a:rPr lang="ru-RU" sz="1400" i="1" dirty="0"/>
            </a:br>
            <a:r>
              <a:rPr lang="ru-RU" sz="1400" i="1" dirty="0"/>
              <a:t>по 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апреле 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(2021–2025 гг.)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Создано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338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искусства. В их числе 2 мемориала, 75 памятников, 250+ памятных знаков.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>
                <a:solidFill>
                  <a:schemeClr val="bg1"/>
                </a:solidFill>
              </a:rPr>
              <a:t>67</a:t>
            </a:r>
            <a:r>
              <a:rPr lang="ru-RU" sz="1600" dirty="0">
                <a:solidFill>
                  <a:schemeClr val="bg1"/>
                </a:solidFill>
              </a:rPr>
              <a:t> знаковых объектов.</a:t>
            </a:r>
            <a:br>
              <a:rPr lang="ru-RU" sz="1600" dirty="0">
                <a:solidFill>
                  <a:schemeClr val="bg1"/>
                </a:solidFill>
              </a:rPr>
            </a:b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строительство музея 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г.Орша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  <a:r>
              <a:rPr lang="ru-RU" sz="1500" dirty="0">
                <a:solidFill>
                  <a:schemeClr val="bg1"/>
                </a:solidFill>
              </a:rPr>
              <a:t>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реконструкция мемориальных комплексов «Курган Славы» и «Хатынь»;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возведение музея Воинской Славы Могилевской области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(в районе мемориального комплекса «</a:t>
            </a:r>
            <a:r>
              <a:rPr lang="ru-RU" sz="1400" dirty="0" err="1">
                <a:solidFill>
                  <a:schemeClr val="bg1"/>
                </a:solidFill>
              </a:rPr>
              <a:t>Буйничское</a:t>
            </a:r>
            <a:r>
              <a:rPr lang="ru-RU" sz="1400" dirty="0">
                <a:solidFill>
                  <a:schemeClr val="bg1"/>
                </a:solidFill>
              </a:rPr>
              <a:t> поле»)</a:t>
            </a:r>
            <a:r>
              <a:rPr lang="ru-RU" sz="1600" dirty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>
                <a:solidFill>
                  <a:schemeClr val="bg1"/>
                </a:solidFill>
              </a:rPr>
              <a:t>реконструкция «Мемориального комплекса 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смерти»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Калинковичский</a:t>
            </a:r>
            <a:r>
              <a:rPr lang="ru-RU" sz="1400" dirty="0">
                <a:solidFill>
                  <a:schemeClr val="bg1"/>
                </a:solidFill>
              </a:rPr>
              <a:t> р-н)</a:t>
            </a:r>
            <a:r>
              <a:rPr lang="ru-RU" sz="1500" dirty="0">
                <a:solidFill>
                  <a:schemeClr val="bg1"/>
                </a:solidFill>
              </a:rPr>
              <a:t> и др.</a:t>
            </a: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«За мужество и стойкость в годы Великой </a:t>
            </a:r>
            <a:br>
              <a:rPr lang="ru-RU" sz="1000" i="1" dirty="0"/>
            </a:br>
            <a:r>
              <a:rPr lang="ru-RU" sz="1000" i="1" dirty="0"/>
              <a:t>Отечественной войны» учрежден Указом Президента Республики Беларусь </a:t>
            </a:r>
            <a:r>
              <a:rPr lang="ru-RU" sz="1000" i="1" dirty="0" err="1"/>
              <a:t>А.Г.Лукашенко</a:t>
            </a:r>
            <a:r>
              <a:rPr lang="ru-RU" sz="1000" i="1" dirty="0"/>
              <a:t> от </a:t>
            </a:r>
            <a:br>
              <a:rPr lang="ru-RU" sz="1000" i="1" dirty="0"/>
            </a:br>
            <a:r>
              <a:rPr lang="ru-RU" sz="1000" i="1" dirty="0"/>
              <a:t>6 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Беларуси, награжденные вымпелом «За мужество и стойкость в годы Великой Отечественной 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года</a:t>
            </a:r>
            <a:r>
              <a:rPr lang="ru-RU" sz="2000" b="1" dirty="0">
                <a:solidFill>
                  <a:srgbClr val="182C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530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Романович Вероника Владимировна</cp:lastModifiedBy>
  <cp:revision>429</cp:revision>
  <dcterms:created xsi:type="dcterms:W3CDTF">2024-07-24T10:48:12Z</dcterms:created>
  <dcterms:modified xsi:type="dcterms:W3CDTF">2026-06-19T05:54:03Z</dcterms:modified>
</cp:coreProperties>
</file>